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0" r:id="rId4"/>
    <p:sldId id="273" r:id="rId5"/>
    <p:sldId id="28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28"/>
    <p:restoredTop sz="55685" autoAdjust="0"/>
  </p:normalViewPr>
  <p:slideViewPr>
    <p:cSldViewPr snapToGrid="0">
      <p:cViewPr varScale="1">
        <p:scale>
          <a:sx n="103" d="100"/>
          <a:sy n="103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2018-10-02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23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27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23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27" Type="http://schemas.openxmlformats.org/officeDocument/2006/relationships/image" Target="../media/image61.png"/><Relationship Id="rId30" Type="http://schemas.openxmlformats.org/officeDocument/2006/relationships/image" Target="../media/image1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28" Type="http://schemas.openxmlformats.org/officeDocument/2006/relationships/image" Target="../media/image62.png"/><Relationship Id="rId4" Type="http://schemas.openxmlformats.org/officeDocument/2006/relationships/image" Target="../media/image20.png"/><Relationship Id="rId27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4.png"/><Relationship Id="rId42" Type="http://schemas.openxmlformats.org/officeDocument/2006/relationships/image" Target="../media/image7.png"/><Relationship Id="rId47" Type="http://schemas.openxmlformats.org/officeDocument/2006/relationships/image" Target="../media/image13.png"/><Relationship Id="rId33" Type="http://schemas.openxmlformats.org/officeDocument/2006/relationships/image" Target="../media/image3.png"/><Relationship Id="rId38" Type="http://schemas.openxmlformats.org/officeDocument/2006/relationships/image" Target="../media/image72.png"/><Relationship Id="rId46" Type="http://schemas.openxmlformats.org/officeDocument/2006/relationships/image" Target="../media/image12.png"/><Relationship Id="rId41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2.png"/><Relationship Id="rId37" Type="http://schemas.openxmlformats.org/officeDocument/2006/relationships/image" Target="../media/image71.png"/><Relationship Id="rId40" Type="http://schemas.openxmlformats.org/officeDocument/2006/relationships/image" Target="../media/image5.png"/><Relationship Id="rId45" Type="http://schemas.openxmlformats.org/officeDocument/2006/relationships/image" Target="../media/image10.png"/><Relationship Id="rId36" Type="http://schemas.openxmlformats.org/officeDocument/2006/relationships/image" Target="../media/image70.png"/><Relationship Id="rId49" Type="http://schemas.openxmlformats.org/officeDocument/2006/relationships/image" Target="../media/image15.png"/><Relationship Id="rId31" Type="http://schemas.openxmlformats.org/officeDocument/2006/relationships/image" Target="../media/image1.png"/><Relationship Id="rId44" Type="http://schemas.openxmlformats.org/officeDocument/2006/relationships/image" Target="../media/image9.png"/><Relationship Id="rId30" Type="http://schemas.openxmlformats.org/officeDocument/2006/relationships/image" Target="../media/image64.png"/><Relationship Id="rId43" Type="http://schemas.openxmlformats.org/officeDocument/2006/relationships/image" Target="../media/image8.png"/><Relationship Id="rId48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50" Type="http://schemas.openxmlformats.org/officeDocument/2006/relationships/image" Target="../media/image46.png"/><Relationship Id="rId55" Type="http://schemas.openxmlformats.org/officeDocument/2006/relationships/image" Target="../media/image50.png"/><Relationship Id="rId63" Type="http://schemas.openxmlformats.org/officeDocument/2006/relationships/image" Target="../media/image33.png"/><Relationship Id="rId68" Type="http://schemas.openxmlformats.org/officeDocument/2006/relationships/image" Target="../media/image38.png"/><Relationship Id="rId59" Type="http://schemas.openxmlformats.org/officeDocument/2006/relationships/image" Target="../media/image29.png"/><Relationship Id="rId67" Type="http://schemas.openxmlformats.org/officeDocument/2006/relationships/image" Target="../media/image37.png"/><Relationship Id="rId71" Type="http://schemas.openxmlformats.org/officeDocument/2006/relationships/image" Target="../media/image41.png"/><Relationship Id="rId2" Type="http://schemas.openxmlformats.org/officeDocument/2006/relationships/image" Target="../media/image23.png"/><Relationship Id="rId29" Type="http://schemas.openxmlformats.org/officeDocument/2006/relationships/image" Target="../media/image63.png"/><Relationship Id="rId54" Type="http://schemas.openxmlformats.org/officeDocument/2006/relationships/image" Target="../media/image49.png"/><Relationship Id="rId62" Type="http://schemas.openxmlformats.org/officeDocument/2006/relationships/image" Target="../media/image32.png"/><Relationship Id="rId7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3" Type="http://schemas.openxmlformats.org/officeDocument/2006/relationships/image" Target="../media/image47.png"/><Relationship Id="rId58" Type="http://schemas.openxmlformats.org/officeDocument/2006/relationships/image" Target="../media/image28.png"/><Relationship Id="rId66" Type="http://schemas.openxmlformats.org/officeDocument/2006/relationships/image" Target="../media/image36.png"/><Relationship Id="rId28" Type="http://schemas.openxmlformats.org/officeDocument/2006/relationships/image" Target="../media/image62.png"/><Relationship Id="rId49" Type="http://schemas.openxmlformats.org/officeDocument/2006/relationships/image" Target="../media/image45.png"/><Relationship Id="rId57" Type="http://schemas.openxmlformats.org/officeDocument/2006/relationships/image" Target="../media/image27.png"/><Relationship Id="rId61" Type="http://schemas.openxmlformats.org/officeDocument/2006/relationships/image" Target="../media/image31.png"/><Relationship Id="rId52" Type="http://schemas.openxmlformats.org/officeDocument/2006/relationships/image" Target="../media/image48.png"/><Relationship Id="rId60" Type="http://schemas.openxmlformats.org/officeDocument/2006/relationships/image" Target="../media/image30.png"/><Relationship Id="rId65" Type="http://schemas.openxmlformats.org/officeDocument/2006/relationships/image" Target="../media/image35.png"/><Relationship Id="rId4" Type="http://schemas.openxmlformats.org/officeDocument/2006/relationships/image" Target="../media/image25.png"/><Relationship Id="rId27" Type="http://schemas.openxmlformats.org/officeDocument/2006/relationships/image" Target="../media/image61.png"/><Relationship Id="rId30" Type="http://schemas.openxmlformats.org/officeDocument/2006/relationships/image" Target="../media/image26.png"/><Relationship Id="rId56" Type="http://schemas.openxmlformats.org/officeDocument/2006/relationships/image" Target="../media/image51.png"/><Relationship Id="rId64" Type="http://schemas.openxmlformats.org/officeDocument/2006/relationships/image" Target="../media/image34.png"/><Relationship Id="rId6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4" Type="http://schemas.openxmlformats.org/officeDocument/2006/relationships/image" Target="../media/image55.png"/><Relationship Id="rId33" Type="http://schemas.openxmlformats.org/officeDocument/2006/relationships/image" Target="../media/image54.png"/><Relationship Id="rId38" Type="http://schemas.openxmlformats.org/officeDocument/2006/relationships/image" Target="../media/image59.png"/><Relationship Id="rId2" Type="http://schemas.openxmlformats.org/officeDocument/2006/relationships/image" Target="../media/image42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28" Type="http://schemas.openxmlformats.org/officeDocument/2006/relationships/image" Target="NULL"/><Relationship Id="rId36" Type="http://schemas.openxmlformats.org/officeDocument/2006/relationships/image" Target="../media/image57.png"/><Relationship Id="rId31" Type="http://schemas.openxmlformats.org/officeDocument/2006/relationships/image" Target="../media/image52.png"/><Relationship Id="rId30" Type="http://schemas.openxmlformats.org/officeDocument/2006/relationships/image" Target="../media/image44.png"/><Relationship Id="rId35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42" Type="http://schemas.openxmlformats.org/officeDocument/2006/relationships/image" Target="../media/image7.png"/><Relationship Id="rId47" Type="http://schemas.openxmlformats.org/officeDocument/2006/relationships/image" Target="../media/image67.png"/><Relationship Id="rId50" Type="http://schemas.openxmlformats.org/officeDocument/2006/relationships/image" Target="../media/image74.png"/><Relationship Id="rId55" Type="http://schemas.openxmlformats.org/officeDocument/2006/relationships/image" Target="../media/image79.png"/><Relationship Id="rId63" Type="http://schemas.openxmlformats.org/officeDocument/2006/relationships/image" Target="../media/image87.png"/><Relationship Id="rId68" Type="http://schemas.openxmlformats.org/officeDocument/2006/relationships/image" Target="../media/image92.png"/><Relationship Id="rId76" Type="http://schemas.openxmlformats.org/officeDocument/2006/relationships/image" Target="../media/image100.png"/><Relationship Id="rId71" Type="http://schemas.openxmlformats.org/officeDocument/2006/relationships/image" Target="../media/image95.png"/><Relationship Id="rId2" Type="http://schemas.openxmlformats.org/officeDocument/2006/relationships/image" Target="../media/image580.png"/><Relationship Id="rId54" Type="http://schemas.openxmlformats.org/officeDocument/2006/relationships/image" Target="../media/image78.png"/><Relationship Id="rId62" Type="http://schemas.openxmlformats.org/officeDocument/2006/relationships/image" Target="../media/image86.png"/><Relationship Id="rId29" Type="http://schemas.openxmlformats.org/officeDocument/2006/relationships/image" Target="../media/image63.png"/><Relationship Id="rId70" Type="http://schemas.openxmlformats.org/officeDocument/2006/relationships/image" Target="../media/image94.png"/><Relationship Id="rId75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65.png"/><Relationship Id="rId53" Type="http://schemas.openxmlformats.org/officeDocument/2006/relationships/image" Target="../media/image77.png"/><Relationship Id="rId58" Type="http://schemas.openxmlformats.org/officeDocument/2006/relationships/image" Target="../media/image82.png"/><Relationship Id="rId66" Type="http://schemas.openxmlformats.org/officeDocument/2006/relationships/image" Target="../media/image90.png"/><Relationship Id="rId74" Type="http://schemas.openxmlformats.org/officeDocument/2006/relationships/image" Target="../media/image98.png"/><Relationship Id="rId79" Type="http://schemas.openxmlformats.org/officeDocument/2006/relationships/image" Target="../media/image103.png"/><Relationship Id="rId49" Type="http://schemas.openxmlformats.org/officeDocument/2006/relationships/image" Target="../media/image69.png"/><Relationship Id="rId57" Type="http://schemas.openxmlformats.org/officeDocument/2006/relationships/image" Target="../media/image81.png"/><Relationship Id="rId61" Type="http://schemas.openxmlformats.org/officeDocument/2006/relationships/image" Target="../media/image85.png"/><Relationship Id="rId28" Type="http://schemas.openxmlformats.org/officeDocument/2006/relationships/image" Target="../media/image62.png"/><Relationship Id="rId44" Type="http://schemas.openxmlformats.org/officeDocument/2006/relationships/image" Target="../media/image60.png"/><Relationship Id="rId52" Type="http://schemas.openxmlformats.org/officeDocument/2006/relationships/image" Target="../media/image76.png"/><Relationship Id="rId60" Type="http://schemas.openxmlformats.org/officeDocument/2006/relationships/image" Target="../media/image84.png"/><Relationship Id="rId65" Type="http://schemas.openxmlformats.org/officeDocument/2006/relationships/image" Target="../media/image89.png"/><Relationship Id="rId73" Type="http://schemas.openxmlformats.org/officeDocument/2006/relationships/image" Target="../media/image97.png"/><Relationship Id="rId78" Type="http://schemas.openxmlformats.org/officeDocument/2006/relationships/image" Target="../media/image102.png"/><Relationship Id="rId43" Type="http://schemas.openxmlformats.org/officeDocument/2006/relationships/image" Target="../media/image8.png"/><Relationship Id="rId48" Type="http://schemas.openxmlformats.org/officeDocument/2006/relationships/image" Target="../media/image68.png"/><Relationship Id="rId56" Type="http://schemas.openxmlformats.org/officeDocument/2006/relationships/image" Target="../media/image80.png"/><Relationship Id="rId64" Type="http://schemas.openxmlformats.org/officeDocument/2006/relationships/image" Target="../media/image88.png"/><Relationship Id="rId27" Type="http://schemas.openxmlformats.org/officeDocument/2006/relationships/image" Target="../media/image61.png"/><Relationship Id="rId69" Type="http://schemas.openxmlformats.org/officeDocument/2006/relationships/image" Target="../media/image93.png"/><Relationship Id="rId77" Type="http://schemas.openxmlformats.org/officeDocument/2006/relationships/image" Target="../media/image101.png"/><Relationship Id="rId51" Type="http://schemas.openxmlformats.org/officeDocument/2006/relationships/image" Target="../media/image75.png"/><Relationship Id="rId72" Type="http://schemas.openxmlformats.org/officeDocument/2006/relationships/image" Target="../media/image96.png"/><Relationship Id="rId3" Type="http://schemas.openxmlformats.org/officeDocument/2006/relationships/image" Target="../media/image590.png"/><Relationship Id="rId46" Type="http://schemas.openxmlformats.org/officeDocument/2006/relationships/image" Target="../media/image66.png"/><Relationship Id="rId59" Type="http://schemas.openxmlformats.org/officeDocument/2006/relationships/image" Target="../media/image83.png"/><Relationship Id="rId67" Type="http://schemas.openxmlformats.org/officeDocument/2006/relationships/image" Target="../media/image9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42" Type="http://schemas.openxmlformats.org/officeDocument/2006/relationships/image" Target="../media/image7.png"/><Relationship Id="rId47" Type="http://schemas.openxmlformats.org/officeDocument/2006/relationships/image" Target="../media/image67.png"/><Relationship Id="rId55" Type="http://schemas.openxmlformats.org/officeDocument/2006/relationships/image" Target="../media/image111.png"/><Relationship Id="rId46" Type="http://schemas.openxmlformats.org/officeDocument/2006/relationships/image" Target="../media/image66.png"/><Relationship Id="rId59" Type="http://schemas.openxmlformats.org/officeDocument/2006/relationships/image" Target="../media/image105.png"/><Relationship Id="rId2" Type="http://schemas.openxmlformats.org/officeDocument/2006/relationships/image" Target="../media/image104.png"/><Relationship Id="rId54" Type="http://schemas.openxmlformats.org/officeDocument/2006/relationships/image" Target="../media/image110.png"/><Relationship Id="rId6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65.png"/><Relationship Id="rId53" Type="http://schemas.openxmlformats.org/officeDocument/2006/relationships/image" Target="../media/image109.png"/><Relationship Id="rId58" Type="http://schemas.openxmlformats.org/officeDocument/2006/relationships/image" Target="../media/image441.png"/><Relationship Id="rId57" Type="http://schemas.openxmlformats.org/officeDocument/2006/relationships/image" Target="../media/image431.png"/><Relationship Id="rId61" Type="http://schemas.openxmlformats.org/officeDocument/2006/relationships/image" Target="../media/image107.png"/><Relationship Id="rId44" Type="http://schemas.openxmlformats.org/officeDocument/2006/relationships/image" Target="../media/image60.png"/><Relationship Id="rId60" Type="http://schemas.openxmlformats.org/officeDocument/2006/relationships/image" Target="../media/image106.png"/><Relationship Id="rId48" Type="http://schemas.openxmlformats.org/officeDocument/2006/relationships/image" Target="../media/image68.png"/><Relationship Id="rId56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14.png"/><Relationship Id="rId3" Type="http://schemas.openxmlformats.org/officeDocument/2006/relationships/image" Target="../media/image590.png"/><Relationship Id="rId42" Type="http://schemas.openxmlformats.org/officeDocument/2006/relationships/image" Target="../media/image7.png"/><Relationship Id="rId47" Type="http://schemas.openxmlformats.org/officeDocument/2006/relationships/image" Target="../media/image67.png"/><Relationship Id="rId50" Type="http://schemas.openxmlformats.org/officeDocument/2006/relationships/image" Target="../media/image113.png"/><Relationship Id="rId46" Type="http://schemas.openxmlformats.org/officeDocument/2006/relationships/image" Target="../media/image66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5" Type="http://schemas.openxmlformats.org/officeDocument/2006/relationships/image" Target="../media/image65.png"/><Relationship Id="rId49" Type="http://schemas.openxmlformats.org/officeDocument/2006/relationships/image" Target="../media/image440.png"/><Relationship Id="rId44" Type="http://schemas.openxmlformats.org/officeDocument/2006/relationships/image" Target="../media/image60.png"/><Relationship Id="rId52" Type="http://schemas.openxmlformats.org/officeDocument/2006/relationships/image" Target="../media/image115.png"/><Relationship Id="rId48" Type="http://schemas.openxmlformats.org/officeDocument/2006/relationships/image" Target="../media/image4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4200F132-6EDA-6B40-8F2E-0593D1839CDE}"/>
              </a:ext>
            </a:extLst>
          </p:cNvPr>
          <p:cNvGrpSpPr/>
          <p:nvPr/>
        </p:nvGrpSpPr>
        <p:grpSpPr>
          <a:xfrm>
            <a:off x="2913731" y="388620"/>
            <a:ext cx="6270274" cy="5486400"/>
            <a:chOff x="2913731" y="388620"/>
            <a:chExt cx="6270274" cy="54864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FDB41EC-1F7E-5547-9B37-34D48B68E52E}"/>
                </a:ext>
              </a:extLst>
            </p:cNvPr>
            <p:cNvGrpSpPr/>
            <p:nvPr/>
          </p:nvGrpSpPr>
          <p:grpSpPr>
            <a:xfrm>
              <a:off x="2977515" y="388620"/>
              <a:ext cx="6206490" cy="5486400"/>
              <a:chOff x="2977515" y="388620"/>
              <a:chExt cx="6206490" cy="54864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6D7926C-8070-634F-8D93-E2E1C25FD536}"/>
                  </a:ext>
                </a:extLst>
              </p:cNvPr>
              <p:cNvSpPr/>
              <p:nvPr/>
            </p:nvSpPr>
            <p:spPr>
              <a:xfrm>
                <a:off x="3634740" y="388620"/>
                <a:ext cx="4892040" cy="54635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0120658-C148-CB4B-8735-D8961786B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7515" y="5875020"/>
                <a:ext cx="62064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1ACF6A-F646-B248-AF52-E1950560F7BF}"/>
                  </a:ext>
                </a:extLst>
              </p:cNvPr>
              <p:cNvSpPr/>
              <p:nvPr/>
            </p:nvSpPr>
            <p:spPr>
              <a:xfrm>
                <a:off x="5634990" y="754380"/>
                <a:ext cx="891540" cy="525780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>
                      <a:alpha val="0"/>
                    </a:srgbClr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856FD24-9918-9847-86D4-68FB5E9A958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6247361" y="435864"/>
                <a:ext cx="279169" cy="3070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ED551E-EF79-204D-B9EA-9A927E44F32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 flipV="1">
                <a:off x="5653001" y="424434"/>
                <a:ext cx="279169" cy="30708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53F1584-9D85-AA42-86C0-3F49995BC5E8}"/>
                </a:ext>
              </a:extLst>
            </p:cNvPr>
            <p:cNvSpPr/>
            <p:nvPr/>
          </p:nvSpPr>
          <p:spPr>
            <a:xfrm>
              <a:off x="2913731" y="4824657"/>
              <a:ext cx="88485" cy="1698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A05070-82B0-7048-A990-482E3FE70DB2}"/>
                </a:ext>
              </a:extLst>
            </p:cNvPr>
            <p:cNvCxnSpPr/>
            <p:nvPr/>
          </p:nvCxnSpPr>
          <p:spPr>
            <a:xfrm flipH="1">
              <a:off x="5634990" y="1484606"/>
              <a:ext cx="8915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72E72A3-3FAC-3242-A72B-46ED9D07DE7A}"/>
                    </a:ext>
                  </a:extLst>
                </p:cNvPr>
                <p:cNvSpPr txBox="1"/>
                <p:nvPr/>
              </p:nvSpPr>
              <p:spPr>
                <a:xfrm>
                  <a:off x="6000050" y="1543257"/>
                  <a:ext cx="2473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72E72A3-3FAC-3242-A72B-46ED9D07D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050" y="1543257"/>
                  <a:ext cx="247311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4286" t="-36000" r="-14286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021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97083D7-C517-784B-B5FC-961CD974EAAD}"/>
              </a:ext>
            </a:extLst>
          </p:cNvPr>
          <p:cNvGrpSpPr/>
          <p:nvPr/>
        </p:nvGrpSpPr>
        <p:grpSpPr>
          <a:xfrm>
            <a:off x="3420776" y="2005358"/>
            <a:ext cx="898789" cy="1875999"/>
            <a:chOff x="7935626" y="843308"/>
            <a:chExt cx="898789" cy="187599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C193230-93F7-694B-B4C0-01D186A0B9CC}"/>
                </a:ext>
              </a:extLst>
            </p:cNvPr>
            <p:cNvSpPr/>
            <p:nvPr/>
          </p:nvSpPr>
          <p:spPr>
            <a:xfrm>
              <a:off x="8642236" y="1533452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F535874-708B-FC41-BB28-159B0938F0AA}"/>
                </a:ext>
              </a:extLst>
            </p:cNvPr>
            <p:cNvCxnSpPr/>
            <p:nvPr/>
          </p:nvCxnSpPr>
          <p:spPr>
            <a:xfrm flipH="1" flipV="1">
              <a:off x="8691558" y="843308"/>
              <a:ext cx="11149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F8D3A0-A83D-CF46-A659-235CAF7A40C5}"/>
                </a:ext>
              </a:extLst>
            </p:cNvPr>
            <p:cNvCxnSpPr/>
            <p:nvPr/>
          </p:nvCxnSpPr>
          <p:spPr>
            <a:xfrm>
              <a:off x="8702707" y="1667915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19AAA95-4197-3C49-A259-30342AC63F30}"/>
                    </a:ext>
                  </a:extLst>
                </p:cNvPr>
                <p:cNvSpPr txBox="1"/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blipFill>
                  <a:blip r:embed="rId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4B95886-757E-B64B-B669-5DC3EEC6562E}"/>
                    </a:ext>
                  </a:extLst>
                </p:cNvPr>
                <p:cNvSpPr txBox="1"/>
                <p:nvPr/>
              </p:nvSpPr>
              <p:spPr>
                <a:xfrm>
                  <a:off x="8351531" y="963641"/>
                  <a:ext cx="33227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4B95886-757E-B64B-B669-5DC3EEC656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1531" y="963641"/>
                  <a:ext cx="332270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1111" t="-31034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B3959C6-E838-F949-B118-A32A06A5AE1D}"/>
                </a:ext>
              </a:extLst>
            </p:cNvPr>
            <p:cNvGrpSpPr/>
            <p:nvPr/>
          </p:nvGrpSpPr>
          <p:grpSpPr>
            <a:xfrm>
              <a:off x="7935626" y="2009312"/>
              <a:ext cx="898789" cy="709995"/>
              <a:chOff x="758520" y="708040"/>
              <a:chExt cx="2596102" cy="213560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45B1737-6AEA-3E4C-8302-613DF0D91779}"/>
                  </a:ext>
                </a:extLst>
              </p:cNvPr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6E52F131-7678-3C46-B230-706F88F6F510}"/>
                    </a:ext>
                  </a:extLst>
                </p:cNvPr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5EB00830-DF0B-424C-BAFA-58A5854D6EF4}"/>
                    </a:ext>
                  </a:extLst>
                </p:cNvPr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C442A6C2-3DBB-5B4D-8A03-608747A56C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4CF0CEFD-1672-A640-B504-F7E642CA46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C2FA6ADC-4161-4A4D-8C0B-E5171B4AF9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0948972-710E-564A-BD5A-88881D9F587C}"/>
                  </a:ext>
                </a:extLst>
              </p:cNvPr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20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4B3C96C-52CB-A444-9AC5-74D0F64E5E26}"/>
              </a:ext>
            </a:extLst>
          </p:cNvPr>
          <p:cNvGrpSpPr/>
          <p:nvPr/>
        </p:nvGrpSpPr>
        <p:grpSpPr>
          <a:xfrm>
            <a:off x="1794672" y="1586912"/>
            <a:ext cx="2362335" cy="2582502"/>
            <a:chOff x="1794672" y="1586912"/>
            <a:chExt cx="2362335" cy="258250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49F15D-6FE9-8C4F-9E37-64299B82F27A}"/>
                </a:ext>
              </a:extLst>
            </p:cNvPr>
            <p:cNvGrpSpPr/>
            <p:nvPr/>
          </p:nvGrpSpPr>
          <p:grpSpPr>
            <a:xfrm>
              <a:off x="1794672" y="1586912"/>
              <a:ext cx="2362335" cy="2582502"/>
              <a:chOff x="1794672" y="1586912"/>
              <a:chExt cx="2362335" cy="258250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3699D83-D0A4-BC43-9242-97DC729A8D4E}"/>
                  </a:ext>
                </a:extLst>
              </p:cNvPr>
              <p:cNvSpPr/>
              <p:nvPr/>
            </p:nvSpPr>
            <p:spPr>
              <a:xfrm>
                <a:off x="2899014" y="1586912"/>
                <a:ext cx="722489" cy="3052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D793CD82-FBF4-6A4E-A4DE-524759CAF265}"/>
                  </a:ext>
                </a:extLst>
              </p:cNvPr>
              <p:cNvSpPr/>
              <p:nvPr/>
            </p:nvSpPr>
            <p:spPr>
              <a:xfrm rot="10800000">
                <a:off x="2288199" y="2401403"/>
                <a:ext cx="1868808" cy="1768011"/>
              </a:xfrm>
              <a:prstGeom prst="arc">
                <a:avLst>
                  <a:gd name="adj1" fmla="val 7187458"/>
                  <a:gd name="adj2" fmla="val 21167910"/>
                </a:avLst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9FE48BA-D667-4A4F-A2BB-4451EC8653E4}"/>
                  </a:ext>
                </a:extLst>
              </p:cNvPr>
              <p:cNvSpPr/>
              <p:nvPr/>
            </p:nvSpPr>
            <p:spPr>
              <a:xfrm>
                <a:off x="1794672" y="2975868"/>
                <a:ext cx="540000" cy="540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4DEA2EE-74E0-624B-8840-6EB9431C43B0}"/>
                  </a:ext>
                </a:extLst>
              </p:cNvPr>
              <p:cNvCxnSpPr>
                <a:stCxn id="10" idx="7"/>
                <a:endCxn id="8" idx="2"/>
              </p:cNvCxnSpPr>
              <p:nvPr/>
            </p:nvCxnSpPr>
            <p:spPr>
              <a:xfrm flipV="1">
                <a:off x="2255591" y="1892192"/>
                <a:ext cx="1004668" cy="11627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C936C45-3A6B-7541-9D3E-D576BFAFFB40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 flipV="1">
                <a:off x="3260259" y="1892192"/>
                <a:ext cx="0" cy="13932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87DD03C-BE24-9347-96D5-275B91E80A35}"/>
                      </a:ext>
                    </a:extLst>
                  </p:cNvPr>
                  <p:cNvSpPr txBox="1"/>
                  <p:nvPr/>
                </p:nvSpPr>
                <p:spPr>
                  <a:xfrm>
                    <a:off x="3041482" y="2175883"/>
                    <a:ext cx="1894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87DD03C-BE24-9347-96D5-275B91E80A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482" y="2175883"/>
                    <a:ext cx="189475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8750" r="-1875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F31120B8-C183-8F43-B1C5-929BA42A2857}"/>
                  </a:ext>
                </a:extLst>
              </p:cNvPr>
              <p:cNvSpPr/>
              <p:nvPr/>
            </p:nvSpPr>
            <p:spPr>
              <a:xfrm rot="10800000">
                <a:off x="3029608" y="1766431"/>
                <a:ext cx="432000" cy="432000"/>
              </a:xfrm>
              <a:prstGeom prst="arc">
                <a:avLst>
                  <a:gd name="adj1" fmla="val 16200000"/>
                  <a:gd name="adj2" fmla="val 19306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F6352F6-F927-1449-8A37-393E1531566E}"/>
                      </a:ext>
                    </a:extLst>
                  </p:cNvPr>
                  <p:cNvSpPr txBox="1"/>
                  <p:nvPr/>
                </p:nvSpPr>
                <p:spPr>
                  <a:xfrm>
                    <a:off x="2431147" y="2335070"/>
                    <a:ext cx="1810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DF6352F6-F927-1449-8A37-393E153156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1147" y="2335070"/>
                    <a:ext cx="181075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8750" r="-1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57C78247-10B5-2E45-9542-FD622EFD21DE}"/>
                      </a:ext>
                    </a:extLst>
                  </p:cNvPr>
                  <p:cNvSpPr txBox="1"/>
                  <p:nvPr/>
                </p:nvSpPr>
                <p:spPr>
                  <a:xfrm>
                    <a:off x="1947670" y="3107368"/>
                    <a:ext cx="2508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57C78247-10B5-2E45-9542-FD622EFD21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7670" y="3107368"/>
                    <a:ext cx="25083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524" r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7735194-1D92-1E4D-81A7-273867117B08}"/>
                </a:ext>
              </a:extLst>
            </p:cNvPr>
            <p:cNvCxnSpPr>
              <a:cxnSpLocks/>
            </p:cNvCxnSpPr>
            <p:nvPr/>
          </p:nvCxnSpPr>
          <p:spPr>
            <a:xfrm>
              <a:off x="2334672" y="3285409"/>
              <a:ext cx="89628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D777A00-BE5B-1C44-9670-5A0442D0591C}"/>
                    </a:ext>
                  </a:extLst>
                </p:cNvPr>
                <p:cNvSpPr txBox="1"/>
                <p:nvPr/>
              </p:nvSpPr>
              <p:spPr>
                <a:xfrm>
                  <a:off x="2692034" y="3349882"/>
                  <a:ext cx="2071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D777A00-BE5B-1C44-9670-5A0442D05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034" y="3349882"/>
                  <a:ext cx="20710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529" r="-17647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296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90D8F-6283-2E4C-8FB7-4B79110D495C}"/>
              </a:ext>
            </a:extLst>
          </p:cNvPr>
          <p:cNvGrpSpPr/>
          <p:nvPr/>
        </p:nvGrpSpPr>
        <p:grpSpPr>
          <a:xfrm>
            <a:off x="3420776" y="1773110"/>
            <a:ext cx="1471264" cy="2101473"/>
            <a:chOff x="3420776" y="1773110"/>
            <a:chExt cx="1471264" cy="21014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78C903-A4DE-6148-87DB-6A6083F68788}"/>
                </a:ext>
              </a:extLst>
            </p:cNvPr>
            <p:cNvGrpSpPr/>
            <p:nvPr/>
          </p:nvGrpSpPr>
          <p:grpSpPr>
            <a:xfrm>
              <a:off x="3420776" y="1773110"/>
              <a:ext cx="1471264" cy="2101473"/>
              <a:chOff x="7935626" y="617834"/>
              <a:chExt cx="1471264" cy="210147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3E4325-1F31-6D43-8F46-CD73F1CD9590}"/>
                  </a:ext>
                </a:extLst>
              </p:cNvPr>
              <p:cNvSpPr/>
              <p:nvPr/>
            </p:nvSpPr>
            <p:spPr>
              <a:xfrm>
                <a:off x="8642236" y="1533452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8D8218F9-8B4C-EE45-9C94-1D0F235AC7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02708" y="639100"/>
                <a:ext cx="704182" cy="9228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305A078-9B3E-8F4C-B7FA-54B98A150735}"/>
                  </a:ext>
                </a:extLst>
              </p:cNvPr>
              <p:cNvCxnSpPr/>
              <p:nvPr/>
            </p:nvCxnSpPr>
            <p:spPr>
              <a:xfrm>
                <a:off x="8702707" y="1667915"/>
                <a:ext cx="3716" cy="6827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63A465A7-DD38-D149-A8A3-6F0094784538}"/>
                      </a:ext>
                    </a:extLst>
                  </p:cNvPr>
                  <p:cNvSpPr txBox="1"/>
                  <p:nvPr/>
                </p:nvSpPr>
                <p:spPr>
                  <a:xfrm>
                    <a:off x="8338371" y="1959817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8371" y="1959817"/>
                    <a:ext cx="303865" cy="37721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AB9EA48-926F-5C45-B054-D8F81F7132B6}"/>
                      </a:ext>
                    </a:extLst>
                  </p:cNvPr>
                  <p:cNvSpPr txBox="1"/>
                  <p:nvPr/>
                </p:nvSpPr>
                <p:spPr>
                  <a:xfrm>
                    <a:off x="8947580" y="617834"/>
                    <a:ext cx="2400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AB9EA48-926F-5C45-B054-D8F81F7132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7580" y="617834"/>
                    <a:ext cx="240066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r="-20000" b="-3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4EBA59A-647D-8A42-9B1F-B49930B24301}"/>
                  </a:ext>
                </a:extLst>
              </p:cNvPr>
              <p:cNvGrpSpPr/>
              <p:nvPr/>
            </p:nvGrpSpPr>
            <p:grpSpPr>
              <a:xfrm>
                <a:off x="7935626" y="2009312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8BA66B8-A2C0-C045-AC79-35688B7153D9}"/>
                    </a:ext>
                  </a:extLst>
                </p:cNvPr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AFA35F53-63B3-FD4E-8994-0489D14E2D7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4561D5D7-73A2-3540-9B95-3BE46B8C408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D929C0CF-2A25-C644-A225-EEDBD19785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AD12885B-207A-FF49-BD36-A7138C4A58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A98DC279-2A52-234E-9805-0692B3848C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8D485FA-5EB9-654F-B02A-BCFCF1CDFB44}"/>
                    </a:ext>
                  </a:extLst>
                </p:cNvPr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5692E0E-D4CC-244F-BD64-5DDDC96A4264}"/>
                    </a:ext>
                  </a:extLst>
                </p:cNvPr>
                <p:cNvSpPr txBox="1"/>
                <p:nvPr/>
              </p:nvSpPr>
              <p:spPr>
                <a:xfrm>
                  <a:off x="4183722" y="2226567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5692E0E-D4CC-244F-BD64-5DDDC96A4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722" y="2226567"/>
                  <a:ext cx="22230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1053" r="-15789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D15A0B-7B07-A74C-9EC8-62ADC788EA30}"/>
                </a:ext>
              </a:extLst>
            </p:cNvPr>
            <p:cNvCxnSpPr>
              <a:cxnSpLocks/>
            </p:cNvCxnSpPr>
            <p:nvPr/>
          </p:nvCxnSpPr>
          <p:spPr>
            <a:xfrm>
              <a:off x="4143988" y="1773110"/>
              <a:ext cx="37666" cy="90827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655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45327" y="613317"/>
            <a:ext cx="1626352" cy="2040673"/>
            <a:chOff x="2040673" y="1739590"/>
            <a:chExt cx="1626352" cy="2040673"/>
          </a:xfrm>
        </p:grpSpPr>
        <p:sp>
          <p:nvSpPr>
            <p:cNvPr id="4" name="Rectangle 3"/>
            <p:cNvSpPr/>
            <p:nvPr/>
          </p:nvSpPr>
          <p:spPr>
            <a:xfrm>
              <a:off x="3434576" y="1739590"/>
              <a:ext cx="232449" cy="204067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787805" y="2509024"/>
              <a:ext cx="646771" cy="60216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1"/>
            </p:cNvCxnSpPr>
            <p:nvPr/>
          </p:nvCxnSpPr>
          <p:spPr>
            <a:xfrm>
              <a:off x="2040673" y="2810107"/>
              <a:ext cx="7471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727" y="2414501"/>
                  <a:ext cx="237629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2726247" y="594944"/>
            <a:ext cx="2020456" cy="2331060"/>
            <a:chOff x="4521593" y="1721217"/>
            <a:chExt cx="2020456" cy="2331060"/>
          </a:xfrm>
        </p:grpSpPr>
        <p:grpSp>
          <p:nvGrpSpPr>
            <p:cNvPr id="25" name="Group 24"/>
            <p:cNvGrpSpPr/>
            <p:nvPr/>
          </p:nvGrpSpPr>
          <p:grpSpPr>
            <a:xfrm>
              <a:off x="4885274" y="1721217"/>
              <a:ext cx="1656775" cy="2153565"/>
              <a:chOff x="4885274" y="1721217"/>
              <a:chExt cx="1656775" cy="2153565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664861" y="277200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5794917" y="2830181"/>
                <a:ext cx="74713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2242" y="2503710"/>
                    <a:ext cx="237629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/>
              <p:cNvCxnSpPr/>
              <p:nvPr/>
            </p:nvCxnSpPr>
            <p:spPr>
              <a:xfrm flipH="1">
                <a:off x="4885274" y="2841332"/>
                <a:ext cx="817756" cy="59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H="1">
                <a:off x="5714181" y="2891775"/>
                <a:ext cx="16908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V="1">
                <a:off x="5730050" y="1796727"/>
                <a:ext cx="12190" cy="9830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0988" y="2485022"/>
                    <a:ext cx="264367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18182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656" y="3383278"/>
                    <a:ext cx="303865" cy="377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2530" y="1721217"/>
                    <a:ext cx="267381" cy="3540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9545" t="-32759" r="-84091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4521593" y="3342282"/>
              <a:ext cx="898789" cy="709995"/>
              <a:chOff x="758520" y="708040"/>
              <a:chExt cx="2596102" cy="213560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Rectangle 28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854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50898" y="661074"/>
            <a:ext cx="3663656" cy="1961013"/>
            <a:chOff x="1362516" y="636852"/>
            <a:chExt cx="3663656" cy="1961013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362516" y="1889356"/>
              <a:ext cx="1005234" cy="7085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H="1" flipV="1">
              <a:off x="1653186" y="1211126"/>
              <a:ext cx="714565" cy="6782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1653186" y="636852"/>
              <a:ext cx="927522" cy="574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5"/>
            <p:cNvSpPr/>
            <p:nvPr/>
          </p:nvSpPr>
          <p:spPr>
            <a:xfrm>
              <a:off x="3439598" y="841732"/>
              <a:ext cx="1586574" cy="1598686"/>
            </a:xfrm>
            <a:prstGeom prst="arc">
              <a:avLst>
                <a:gd name="adj1" fmla="val 1659795"/>
                <a:gd name="adj2" fmla="val 0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44167" y="1802588"/>
            <a:ext cx="1869768" cy="2556447"/>
            <a:chOff x="7312230" y="1973581"/>
            <a:chExt cx="1869768" cy="2556447"/>
          </a:xfrm>
        </p:grpSpPr>
        <p:sp>
          <p:nvSpPr>
            <p:cNvPr id="18" name="Oval 17"/>
            <p:cNvSpPr/>
            <p:nvPr/>
          </p:nvSpPr>
          <p:spPr>
            <a:xfrm>
              <a:off x="8414537" y="30761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8252650" y="2916549"/>
              <a:ext cx="162530" cy="164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8475008" y="3198439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8523351" y="2738443"/>
              <a:ext cx="314421" cy="3393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1406" y="2481543"/>
                  <a:ext cx="404983" cy="354071"/>
                </a:xfrm>
                <a:prstGeom prst="rect">
                  <a:avLst/>
                </a:prstGeom>
                <a:blipFill>
                  <a:blip r:embed="rId30"/>
                  <a:stretch>
                    <a:fillRect l="-19403" t="-34483" r="-50746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428" y="2809573"/>
                  <a:ext cx="350481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13793" r="-517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7223" y="3637920"/>
                  <a:ext cx="303866" cy="377219"/>
                </a:xfrm>
                <a:prstGeom prst="rect">
                  <a:avLst/>
                </a:prstGeom>
                <a:blipFill>
                  <a:blip r:embed="rId32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1026" y="4113054"/>
                  <a:ext cx="289695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0638" r="-85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ight Arrow 27"/>
            <p:cNvSpPr/>
            <p:nvPr/>
          </p:nvSpPr>
          <p:spPr>
            <a:xfrm rot="2596491">
              <a:off x="8481070" y="226001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907" y="1973581"/>
                  <a:ext cx="32688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5094" t="-36000" r="-6226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H="1">
              <a:off x="8003351" y="3145776"/>
              <a:ext cx="451627" cy="45068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0363" y="3243045"/>
                  <a:ext cx="394147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/>
            <p:cNvGrpSpPr/>
            <p:nvPr/>
          </p:nvGrpSpPr>
          <p:grpSpPr>
            <a:xfrm rot="2579501">
              <a:off x="7312230" y="3820033"/>
              <a:ext cx="898789" cy="709995"/>
              <a:chOff x="758520" y="708040"/>
              <a:chExt cx="2596102" cy="2135605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3" name="Rectangle 1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667" r="-36667" b="-1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4" name="Rectangle 3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69" name="Group 68"/>
          <p:cNvGrpSpPr/>
          <p:nvPr/>
        </p:nvGrpSpPr>
        <p:grpSpPr>
          <a:xfrm>
            <a:off x="8833854" y="1713720"/>
            <a:ext cx="1596106" cy="2688163"/>
            <a:chOff x="8884654" y="2090642"/>
            <a:chExt cx="1596106" cy="2688163"/>
          </a:xfrm>
        </p:grpSpPr>
        <p:sp>
          <p:nvSpPr>
            <p:cNvPr id="41" name="Oval 40"/>
            <p:cNvSpPr/>
            <p:nvPr/>
          </p:nvSpPr>
          <p:spPr>
            <a:xfrm>
              <a:off x="9986883" y="3321986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>
              <a:off x="9692350" y="3371687"/>
              <a:ext cx="295176" cy="101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10047354" y="3444297"/>
              <a:ext cx="1899" cy="6557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 flipV="1">
              <a:off x="10046515" y="2545106"/>
              <a:ext cx="3748" cy="7697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116" y="2828865"/>
                  <a:ext cx="404983" cy="354071"/>
                </a:xfrm>
                <a:prstGeom prst="rect">
                  <a:avLst/>
                </a:prstGeom>
                <a:blipFill>
                  <a:blip r:embed="rId40"/>
                  <a:stretch>
                    <a:fillRect l="-21212" t="-32759" r="-51515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4316" y="2712501"/>
                  <a:ext cx="356444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13559" r="-6780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9569" y="3883778"/>
                  <a:ext cx="303866" cy="377219"/>
                </a:xfrm>
                <a:prstGeom prst="rect">
                  <a:avLst/>
                </a:prstGeom>
                <a:blipFill>
                  <a:blip r:embed="rId4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4358912"/>
                  <a:ext cx="289695" cy="307777"/>
                </a:xfrm>
                <a:prstGeom prst="rect">
                  <a:avLst/>
                </a:prstGeom>
                <a:blipFill>
                  <a:blip r:embed="rId43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ight Arrow 49"/>
            <p:cNvSpPr/>
            <p:nvPr/>
          </p:nvSpPr>
          <p:spPr>
            <a:xfrm flipH="1">
              <a:off x="9625454" y="2424633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3372" y="2090642"/>
                  <a:ext cx="332847" cy="307777"/>
                </a:xfrm>
                <a:prstGeom prst="rect">
                  <a:avLst/>
                </a:prstGeom>
                <a:blipFill>
                  <a:blip r:embed="rId44"/>
                  <a:stretch>
                    <a:fillRect l="-14815" t="-33333" r="-6111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 rot="21415886">
              <a:off x="8884654" y="4068810"/>
              <a:ext cx="789728" cy="709995"/>
              <a:chOff x="758520" y="708040"/>
              <a:chExt cx="2281086" cy="213560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758520" y="708040"/>
                <a:ext cx="2281086" cy="2135605"/>
                <a:chOff x="785815" y="680744"/>
                <a:chExt cx="2281086" cy="2135605"/>
              </a:xfrm>
            </p:grpSpPr>
            <p:cxnSp>
              <p:nvCxnSpPr>
                <p:cNvPr id="57" name="Straight Arrow Connector 5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>
                  <a:endCxn id="59" idx="3"/>
                </p:cNvCxnSpPr>
                <p:nvPr/>
              </p:nvCxnSpPr>
              <p:spPr>
                <a:xfrm rot="184114">
                  <a:off x="1505652" y="2578769"/>
                  <a:ext cx="1561249" cy="940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1" name="Rectangle 1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l="-70000" r="-3333" b="-1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Rectangle 5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2" name="Rectangle 1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106667" r="-20000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1" name="Rectangle 6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8696" r="-108696" b="-15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Rectangle 5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750898" y="3142870"/>
            <a:ext cx="4820330" cy="1496599"/>
            <a:chOff x="750898" y="3142870"/>
            <a:chExt cx="4820330" cy="1496599"/>
          </a:xfrm>
        </p:grpSpPr>
        <p:grpSp>
          <p:nvGrpSpPr>
            <p:cNvPr id="16" name="Group 15"/>
            <p:cNvGrpSpPr/>
            <p:nvPr/>
          </p:nvGrpSpPr>
          <p:grpSpPr>
            <a:xfrm>
              <a:off x="750898" y="3142870"/>
              <a:ext cx="4820330" cy="1496599"/>
              <a:chOff x="983570" y="3488958"/>
              <a:chExt cx="4820330" cy="1496599"/>
            </a:xfrm>
          </p:grpSpPr>
          <p:sp>
            <p:nvSpPr>
              <p:cNvPr id="8" name="Rectangle 7"/>
              <p:cNvSpPr/>
              <p:nvPr/>
            </p:nvSpPr>
            <p:spPr>
              <a:xfrm rot="1669539">
                <a:off x="1721773" y="3488958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Triangle 8"/>
              <p:cNvSpPr/>
              <p:nvPr/>
            </p:nvSpPr>
            <p:spPr>
              <a:xfrm>
                <a:off x="983570" y="3642775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83570" y="4764616"/>
                <a:ext cx="4820330" cy="2209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9" idx="2"/>
              </p:cNvCxnSpPr>
              <p:nvPr/>
            </p:nvCxnSpPr>
            <p:spPr>
              <a:xfrm flipH="1" flipV="1">
                <a:off x="983570" y="4764616"/>
                <a:ext cx="218248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Rectangle 66"/>
            <p:cNvSpPr/>
            <p:nvPr/>
          </p:nvSpPr>
          <p:spPr>
            <a:xfrm>
              <a:off x="4015181" y="3772155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10638" r="-85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>
              <a:stCxn id="8" idx="3"/>
            </p:cNvCxnSpPr>
            <p:nvPr/>
          </p:nvCxnSpPr>
          <p:spPr>
            <a:xfrm>
              <a:off x="2025528" y="3590614"/>
              <a:ext cx="1005864" cy="520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89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935626" y="295492"/>
            <a:ext cx="1708104" cy="2423815"/>
            <a:chOff x="7935626" y="295492"/>
            <a:chExt cx="1708104" cy="2423815"/>
          </a:xfrm>
        </p:grpSpPr>
        <p:sp>
          <p:nvSpPr>
            <p:cNvPr id="39" name="Oval 38"/>
            <p:cNvSpPr/>
            <p:nvPr/>
          </p:nvSpPr>
          <p:spPr>
            <a:xfrm>
              <a:off x="8642236" y="1533452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8691558" y="843308"/>
              <a:ext cx="11149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702707" y="1667915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777286" y="1581436"/>
              <a:ext cx="546410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371" y="1959817"/>
                  <a:ext cx="303865" cy="377219"/>
                </a:xfrm>
                <a:prstGeom prst="rect">
                  <a:avLst/>
                </a:prstGeom>
                <a:blipFill>
                  <a:blip r:embed="rId2"/>
                  <a:stretch>
                    <a:fillRect l="-18000" t="-30645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021" y="940399"/>
                  <a:ext cx="264367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050491" y="1156939"/>
                  <a:ext cx="5932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491" y="1156939"/>
                  <a:ext cx="593239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9278" t="-35714" r="-14433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7935626" y="2009312"/>
              <a:ext cx="898789" cy="709995"/>
              <a:chOff x="758520" y="708040"/>
              <a:chExt cx="2596102" cy="213560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 5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8" name="Right Arrow 57"/>
            <p:cNvSpPr/>
            <p:nvPr/>
          </p:nvSpPr>
          <p:spPr>
            <a:xfrm rot="10800000" flipH="1">
              <a:off x="8388270" y="631368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932" y="295492"/>
                  <a:ext cx="21948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957865" y="3767038"/>
            <a:ext cx="3159937" cy="2478188"/>
            <a:chOff x="957865" y="3767038"/>
            <a:chExt cx="3159937" cy="2478188"/>
          </a:xfrm>
        </p:grpSpPr>
        <p:grpSp>
          <p:nvGrpSpPr>
            <p:cNvPr id="2" name="Group 1"/>
            <p:cNvGrpSpPr/>
            <p:nvPr/>
          </p:nvGrpSpPr>
          <p:grpSpPr>
            <a:xfrm>
              <a:off x="957865" y="3767038"/>
              <a:ext cx="3159937" cy="2478188"/>
              <a:chOff x="957865" y="3767038"/>
              <a:chExt cx="3159937" cy="2478188"/>
            </a:xfrm>
          </p:grpSpPr>
          <p:grpSp>
            <p:nvGrpSpPr>
              <p:cNvPr id="107" name="Group 106"/>
              <p:cNvGrpSpPr/>
              <p:nvPr/>
            </p:nvGrpSpPr>
            <p:grpSpPr>
              <a:xfrm>
                <a:off x="957865" y="3767038"/>
                <a:ext cx="3159937" cy="2361444"/>
                <a:chOff x="4347417" y="3636364"/>
                <a:chExt cx="3159937" cy="2361444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4350893" y="3636364"/>
                  <a:ext cx="1707460" cy="841883"/>
                  <a:chOff x="2317785" y="1008668"/>
                  <a:chExt cx="1707460" cy="841883"/>
                </a:xfrm>
              </p:grpSpPr>
              <p:sp>
                <p:nvSpPr>
                  <p:cNvPr id="100" name="Freeform 99"/>
                  <p:cNvSpPr/>
                  <p:nvPr/>
                </p:nvSpPr>
                <p:spPr>
                  <a:xfrm>
                    <a:off x="2441542" y="1252980"/>
                    <a:ext cx="1583703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ectangle 100"/>
                  <p:cNvSpPr/>
                  <p:nvPr/>
                </p:nvSpPr>
                <p:spPr>
                  <a:xfrm>
                    <a:off x="2317785" y="1008668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4471175" y="4854077"/>
                  <a:ext cx="2977840" cy="997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6058353" y="4444704"/>
                  <a:ext cx="0" cy="4193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76122" y="4894698"/>
                      <a:ext cx="384907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1" name="Freeform 90"/>
                <p:cNvSpPr/>
                <p:nvPr/>
              </p:nvSpPr>
              <p:spPr>
                <a:xfrm>
                  <a:off x="4503113" y="5405883"/>
                  <a:ext cx="76167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6058353" y="3929380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5263629" y="5452875"/>
                  <a:ext cx="405353" cy="48862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6486" y="4808235"/>
                      <a:ext cx="404598" cy="369332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264792" y="4838297"/>
                  <a:ext cx="0" cy="84319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/>
                <p:cNvSpPr/>
                <p:nvPr/>
              </p:nvSpPr>
              <p:spPr>
                <a:xfrm>
                  <a:off x="4347417" y="5155925"/>
                  <a:ext cx="123757" cy="84188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6" name="TextBox 1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2808" y="4924267"/>
                      <a:ext cx="214546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" name="Rectangle 77"/>
              <p:cNvSpPr/>
              <p:nvPr/>
            </p:nvSpPr>
            <p:spPr>
              <a:xfrm flipH="1">
                <a:off x="961881" y="4561127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 flipH="1">
                <a:off x="957865" y="6104038"/>
                <a:ext cx="2911564" cy="141188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1880882" y="4900051"/>
              <a:ext cx="730029" cy="870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145817" y="4369142"/>
            <a:ext cx="1606473" cy="1878198"/>
            <a:chOff x="6264313" y="4598085"/>
            <a:chExt cx="1606473" cy="1878198"/>
          </a:xfrm>
        </p:grpSpPr>
        <p:sp>
          <p:nvSpPr>
            <p:cNvPr id="82" name="Oval 81"/>
            <p:cNvSpPr/>
            <p:nvPr/>
          </p:nvSpPr>
          <p:spPr>
            <a:xfrm>
              <a:off x="6981495" y="510397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 flipV="1">
              <a:off x="7041966" y="4702315"/>
              <a:ext cx="1" cy="39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7041966" y="5238438"/>
              <a:ext cx="3716" cy="682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6677630" y="5530340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630" y="5530340"/>
                  <a:ext cx="303865" cy="377219"/>
                </a:xfrm>
                <a:prstGeom prst="rect">
                  <a:avLst/>
                </a:prstGeom>
                <a:blipFill>
                  <a:blip r:embed="rId53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6671071" y="4598085"/>
                  <a:ext cx="3364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071" y="4598085"/>
                  <a:ext cx="336439" cy="345159"/>
                </a:xfrm>
                <a:prstGeom prst="rect">
                  <a:avLst/>
                </a:prstGeom>
                <a:blipFill>
                  <a:blip r:embed="rId54"/>
                  <a:stretch>
                    <a:fillRect l="-16364" t="-35714" r="-63636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ight Arrow 101"/>
            <p:cNvSpPr/>
            <p:nvPr/>
          </p:nvSpPr>
          <p:spPr>
            <a:xfrm rot="16200000" flipH="1">
              <a:off x="7176231" y="5110047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651303" y="5025371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303" y="5025371"/>
                  <a:ext cx="219483" cy="307777"/>
                </a:xfrm>
                <a:prstGeom prst="rect">
                  <a:avLst/>
                </a:prstGeom>
                <a:blipFill>
                  <a:blip r:embed="rId55"/>
                  <a:stretch>
                    <a:fillRect l="-22222" t="-36000" r="-91667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6478859" y="5780681"/>
              <a:ext cx="0" cy="6956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64313" y="6119614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313" y="6119614"/>
                  <a:ext cx="214546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11429" r="-11429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20110" y="437601"/>
            <a:ext cx="7505984" cy="2403165"/>
            <a:chOff x="320110" y="437601"/>
            <a:chExt cx="7505984" cy="2403165"/>
          </a:xfrm>
        </p:grpSpPr>
        <p:sp>
          <p:nvSpPr>
            <p:cNvPr id="98" name="Rectangle 97"/>
            <p:cNvSpPr/>
            <p:nvPr/>
          </p:nvSpPr>
          <p:spPr>
            <a:xfrm>
              <a:off x="496072" y="1772668"/>
              <a:ext cx="6694407" cy="1555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24732" y="1166304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320110" y="2282232"/>
              <a:ext cx="7505984" cy="558534"/>
              <a:chOff x="919312" y="3331012"/>
              <a:chExt cx="7505984" cy="558534"/>
            </a:xfrm>
          </p:grpSpPr>
          <p:cxnSp>
            <p:nvCxnSpPr>
              <p:cNvPr id="136" name="Straight Arrow Connector 135"/>
              <p:cNvCxnSpPr/>
              <p:nvPr/>
            </p:nvCxnSpPr>
            <p:spPr>
              <a:xfrm flipV="1">
                <a:off x="1025912" y="3436615"/>
                <a:ext cx="7031399" cy="23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Rectangle 136"/>
                  <p:cNvSpPr/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7" name="Rectangle 1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311" y="3450815"/>
                    <a:ext cx="367985" cy="369332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l="-26471" r="-2647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9" name="Straight Connector 138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Arrow Connector 107"/>
            <p:cNvCxnSpPr/>
            <p:nvPr/>
          </p:nvCxnSpPr>
          <p:spPr>
            <a:xfrm>
              <a:off x="327494" y="1478539"/>
              <a:ext cx="6046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endCxn id="111" idx="0"/>
            </p:cNvCxnSpPr>
            <p:nvPr/>
          </p:nvCxnSpPr>
          <p:spPr>
            <a:xfrm>
              <a:off x="920966" y="1768470"/>
              <a:ext cx="11151" cy="5833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2746049" y="1793107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770149" y="2351821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149" y="2351821"/>
                  <a:ext cx="323935" cy="307777"/>
                </a:xfrm>
                <a:prstGeom prst="rect">
                  <a:avLst/>
                </a:prstGeom>
                <a:blipFill>
                  <a:blip r:embed="rId59"/>
                  <a:stretch>
                    <a:fillRect l="-7547" r="-754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2584081" y="2351820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081" y="2351820"/>
                  <a:ext cx="323935" cy="307777"/>
                </a:xfrm>
                <a:prstGeom prst="rect">
                  <a:avLst/>
                </a:prstGeom>
                <a:blipFill>
                  <a:blip r:embed="rId60"/>
                  <a:stretch>
                    <a:fillRect l="-9434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Arrow Connector 112"/>
            <p:cNvCxnSpPr/>
            <p:nvPr/>
          </p:nvCxnSpPr>
          <p:spPr>
            <a:xfrm>
              <a:off x="920967" y="2084190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1650092" y="2044795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0092" y="2044795"/>
                  <a:ext cx="366832" cy="307777"/>
                </a:xfrm>
                <a:prstGeom prst="rect">
                  <a:avLst/>
                </a:prstGeom>
                <a:blipFill>
                  <a:blip r:embed="rId61"/>
                  <a:stretch>
                    <a:fillRect l="-15000" r="-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426710" y="1007413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10" y="1007413"/>
                  <a:ext cx="313291" cy="345159"/>
                </a:xfrm>
                <a:prstGeom prst="rect">
                  <a:avLst/>
                </a:prstGeom>
                <a:blipFill>
                  <a:blip r:embed="rId62"/>
                  <a:stretch>
                    <a:fillRect l="-17647" t="-33333" r="-6862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/>
            <p:cNvCxnSpPr/>
            <p:nvPr/>
          </p:nvCxnSpPr>
          <p:spPr>
            <a:xfrm>
              <a:off x="2735751" y="210182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3464876" y="2062427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876" y="2062427"/>
                  <a:ext cx="366832" cy="307777"/>
                </a:xfrm>
                <a:prstGeom prst="rect">
                  <a:avLst/>
                </a:prstGeom>
                <a:blipFill>
                  <a:blip r:embed="rId63"/>
                  <a:stretch>
                    <a:fillRect l="-13115" r="-49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Straight Arrow Connector 119"/>
            <p:cNvCxnSpPr/>
            <p:nvPr/>
          </p:nvCxnSpPr>
          <p:spPr>
            <a:xfrm>
              <a:off x="4553578" y="2097152"/>
              <a:ext cx="182508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5282703" y="2057757"/>
                  <a:ext cx="36683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2703" y="2057757"/>
                  <a:ext cx="366832" cy="307777"/>
                </a:xfrm>
                <a:prstGeom prst="rect">
                  <a:avLst/>
                </a:prstGeom>
                <a:blipFill>
                  <a:blip r:embed="rId64"/>
                  <a:stretch>
                    <a:fillRect l="-15000" r="-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Connector 121"/>
            <p:cNvCxnSpPr/>
            <p:nvPr/>
          </p:nvCxnSpPr>
          <p:spPr>
            <a:xfrm>
              <a:off x="4573173" y="1805575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378057" y="1809160"/>
              <a:ext cx="0" cy="58101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4414982" y="2404813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982" y="2404813"/>
                  <a:ext cx="323935" cy="307777"/>
                </a:xfrm>
                <a:prstGeom prst="rect">
                  <a:avLst/>
                </a:prstGeom>
                <a:blipFill>
                  <a:blip r:embed="rId65"/>
                  <a:stretch>
                    <a:fillRect l="-7547" r="-754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6216089" y="2425438"/>
                  <a:ext cx="3239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089" y="2425438"/>
                  <a:ext cx="323935" cy="307777"/>
                </a:xfrm>
                <a:prstGeom prst="rect">
                  <a:avLst/>
                </a:prstGeom>
                <a:blipFill>
                  <a:blip r:embed="rId66"/>
                  <a:stretch>
                    <a:fillRect l="-9434" r="-56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Rectangle 125"/>
            <p:cNvSpPr/>
            <p:nvPr/>
          </p:nvSpPr>
          <p:spPr>
            <a:xfrm>
              <a:off x="2736146" y="1171024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 flipV="1">
              <a:off x="1956470" y="1483259"/>
              <a:ext cx="787060" cy="40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2238124" y="1012133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124" y="1012133"/>
                  <a:ext cx="319254" cy="345159"/>
                </a:xfrm>
                <a:prstGeom prst="rect">
                  <a:avLst/>
                </a:prstGeom>
                <a:blipFill>
                  <a:blip r:embed="rId67"/>
                  <a:stretch>
                    <a:fillRect l="-15094" t="-33333" r="-6603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Rectangle 128"/>
            <p:cNvSpPr/>
            <p:nvPr/>
          </p:nvSpPr>
          <p:spPr>
            <a:xfrm>
              <a:off x="4553568" y="1175081"/>
              <a:ext cx="657922" cy="602166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3658590" y="1478539"/>
              <a:ext cx="902362" cy="8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4055546" y="1016190"/>
                  <a:ext cx="31925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546" y="1016190"/>
                  <a:ext cx="319254" cy="345159"/>
                </a:xfrm>
                <a:prstGeom prst="rect">
                  <a:avLst/>
                </a:prstGeom>
                <a:blipFill>
                  <a:blip r:embed="rId68"/>
                  <a:stretch>
                    <a:fillRect l="-15094" t="-35714" r="-66038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1193684" y="442545"/>
                  <a:ext cx="1267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𝑠𝑒𝑔𝑚𝑒𝑛𝑡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1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684" y="442545"/>
                  <a:ext cx="1267848" cy="307777"/>
                </a:xfrm>
                <a:prstGeom prst="rect">
                  <a:avLst/>
                </a:prstGeom>
                <a:blipFill>
                  <a:blip r:embed="rId69"/>
                  <a:stretch>
                    <a:fillRect l="-5288" r="-336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3130812" y="438732"/>
                  <a:ext cx="1267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𝑠𝑒𝑔𝑚𝑒𝑛𝑡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2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812" y="438732"/>
                  <a:ext cx="1267848" cy="307777"/>
                </a:xfrm>
                <a:prstGeom prst="rect">
                  <a:avLst/>
                </a:prstGeom>
                <a:blipFill>
                  <a:blip r:embed="rId70"/>
                  <a:stretch>
                    <a:fillRect l="-5288" r="-336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5067940" y="437601"/>
                  <a:ext cx="1267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𝑠𝑒𝑔𝑚𝑒𝑛𝑡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3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7940" y="437601"/>
                  <a:ext cx="1267848" cy="307777"/>
                </a:xfrm>
                <a:prstGeom prst="rect">
                  <a:avLst/>
                </a:prstGeom>
                <a:blipFill>
                  <a:blip r:embed="rId71"/>
                  <a:stretch>
                    <a:fillRect l="-4808" r="-3846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048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8041" y="232948"/>
            <a:ext cx="5002704" cy="4257832"/>
            <a:chOff x="288041" y="232948"/>
            <a:chExt cx="5002704" cy="4257832"/>
          </a:xfrm>
        </p:grpSpPr>
        <p:grpSp>
          <p:nvGrpSpPr>
            <p:cNvPr id="16" name="Group 15"/>
            <p:cNvGrpSpPr/>
            <p:nvPr/>
          </p:nvGrpSpPr>
          <p:grpSpPr>
            <a:xfrm>
              <a:off x="584930" y="1595061"/>
              <a:ext cx="4705815" cy="2895719"/>
              <a:chOff x="609065" y="1297140"/>
              <a:chExt cx="4705815" cy="2895719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174661" y="1297140"/>
                <a:ext cx="2239675" cy="2671828"/>
                <a:chOff x="3289783" y="1798945"/>
                <a:chExt cx="2239675" cy="2671828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3289783" y="1798945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832476" y="2083592"/>
                  <a:ext cx="120943" cy="11976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609344" y="2983124"/>
                  <a:ext cx="120943" cy="11976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408515" y="4351007"/>
                  <a:ext cx="120943" cy="11976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609065" y="4070195"/>
                <a:ext cx="4705815" cy="1226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30078" y="3110829"/>
              <a:ext cx="894630" cy="933838"/>
              <a:chOff x="758520" y="-241330"/>
              <a:chExt cx="2584090" cy="280890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58520" y="-241330"/>
                <a:ext cx="2584090" cy="2808905"/>
                <a:chOff x="785815" y="-268626"/>
                <a:chExt cx="2584090" cy="2808905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1495001" y="708450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513562" y="-26862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22" name="Rectangle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3562" y="-268626"/>
                      <a:ext cx="367985" cy="36933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r="-95238" b="-16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1031532" y="-156819"/>
                      <a:ext cx="20357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24" name="Rectangle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1532" y="-156819"/>
                      <a:ext cx="203572" cy="1110919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72727" r="-26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Rectangle 18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1153003" y="1250381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255498" y="1246277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1361405" y="1250381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1463900" y="1246277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566395" y="12487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68890" y="12446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774797" y="12487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1877292" y="12446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1983199" y="12487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2085694" y="12446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2191601" y="12487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294096" y="12446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396455" y="12487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498950" y="12446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2604857" y="12487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707352" y="12446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1" t="22226" r="12722" b="28846"/>
            <a:stretch/>
          </p:blipFill>
          <p:spPr>
            <a:xfrm flipH="1">
              <a:off x="288041" y="232948"/>
              <a:ext cx="3481754" cy="1291237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5874262" y="773786"/>
            <a:ext cx="2043363" cy="2830072"/>
            <a:chOff x="5874262" y="773786"/>
            <a:chExt cx="2043363" cy="2830072"/>
          </a:xfrm>
        </p:grpSpPr>
        <p:sp>
          <p:nvSpPr>
            <p:cNvPr id="27" name="Oval 26"/>
            <p:cNvSpPr/>
            <p:nvPr/>
          </p:nvSpPr>
          <p:spPr>
            <a:xfrm>
              <a:off x="6974512" y="143898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6800559" y="981307"/>
              <a:ext cx="212406" cy="4726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024116" y="1569900"/>
              <a:ext cx="0" cy="9739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670647" y="2036060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647" y="2036060"/>
                  <a:ext cx="303865" cy="377219"/>
                </a:xfrm>
                <a:prstGeom prst="rect">
                  <a:avLst/>
                </a:prstGeom>
                <a:blipFill>
                  <a:blip r:embed="rId31"/>
                  <a:stretch>
                    <a:fillRect l="-16000" t="-30645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927235" y="773786"/>
                  <a:ext cx="3364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235" y="773786"/>
                  <a:ext cx="336439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14286" t="-35088" r="-62500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ight Arrow 31"/>
            <p:cNvSpPr/>
            <p:nvPr/>
          </p:nvSpPr>
          <p:spPr>
            <a:xfrm rot="18168707" flipH="1">
              <a:off x="5908549" y="1857874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211836" y="1956349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1836" y="1956349"/>
                  <a:ext cx="219483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9444" t="-36000" r="-94444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>
              <a:off x="7248154" y="1857729"/>
              <a:ext cx="378671" cy="81044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00130" y="2586491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130" y="2586491"/>
                  <a:ext cx="21749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/>
            <p:cNvCxnSpPr/>
            <p:nvPr/>
          </p:nvCxnSpPr>
          <p:spPr>
            <a:xfrm flipV="1">
              <a:off x="7248154" y="1857729"/>
              <a:ext cx="669471" cy="917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649347" y="1512416"/>
              <a:ext cx="341701" cy="70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670647" y="1221458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647" y="1221458"/>
                  <a:ext cx="222304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24324" r="-216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502354" y="1911611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354" y="1911611"/>
                  <a:ext cx="222304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Group 59"/>
            <p:cNvGrpSpPr/>
            <p:nvPr/>
          </p:nvGrpSpPr>
          <p:grpSpPr>
            <a:xfrm>
              <a:off x="5874262" y="2670020"/>
              <a:ext cx="894630" cy="933838"/>
              <a:chOff x="758520" y="-241330"/>
              <a:chExt cx="2584090" cy="2808905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758520" y="-241330"/>
                <a:ext cx="2584090" cy="2808905"/>
                <a:chOff x="785815" y="-268626"/>
                <a:chExt cx="2584090" cy="2808905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 flipV="1">
                  <a:off x="1495001" y="708450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Rectangle 66"/>
                    <p:cNvSpPr/>
                    <p:nvPr/>
                  </p:nvSpPr>
                  <p:spPr>
                    <a:xfrm>
                      <a:off x="2513562" y="-26862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67" name="Rectangle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3562" y="-26862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r="-90476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1031532" y="-156819"/>
                      <a:ext cx="20357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69" name="Rectangle 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1532" y="-156819"/>
                      <a:ext cx="203572" cy="1110919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72727" r="-26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4" name="Rectangle 6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217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4189015" y="106822"/>
            <a:ext cx="2170483" cy="3277135"/>
            <a:chOff x="8507789" y="1581444"/>
            <a:chExt cx="2170483" cy="3277135"/>
          </a:xfrm>
        </p:grpSpPr>
        <p:grpSp>
          <p:nvGrpSpPr>
            <p:cNvPr id="12" name="Group 11"/>
            <p:cNvGrpSpPr/>
            <p:nvPr/>
          </p:nvGrpSpPr>
          <p:grpSpPr>
            <a:xfrm>
              <a:off x="8507789" y="1581444"/>
              <a:ext cx="1897613" cy="3057192"/>
              <a:chOff x="8558589" y="1940914"/>
              <a:chExt cx="1897613" cy="305719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9986883" y="332198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H="1">
                <a:off x="9412116" y="3371687"/>
                <a:ext cx="575410" cy="5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H="1">
                <a:off x="10040393" y="3435406"/>
                <a:ext cx="7135" cy="7966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H="1" flipV="1">
                <a:off x="10046515" y="2545106"/>
                <a:ext cx="3748" cy="7697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412116" y="2828865"/>
                    <a:ext cx="22846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116" y="2828865"/>
                    <a:ext cx="228460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1622" r="-2432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9893372" y="435891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4358912"/>
                    <a:ext cx="289695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0638" r="-851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Right Arrow 20"/>
              <p:cNvSpPr/>
              <p:nvPr/>
            </p:nvSpPr>
            <p:spPr>
              <a:xfrm flipH="1">
                <a:off x="9625454" y="2274905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3793" t="-33333" r="-5689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/>
              <p:cNvGrpSpPr/>
              <p:nvPr/>
            </p:nvGrpSpPr>
            <p:grpSpPr>
              <a:xfrm rot="21415886">
                <a:off x="8558589" y="4017294"/>
                <a:ext cx="903735" cy="980812"/>
                <a:chOff x="-195155" y="509392"/>
                <a:chExt cx="2610391" cy="2950201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-195155" y="509392"/>
                  <a:ext cx="2610391" cy="2950201"/>
                  <a:chOff x="-167860" y="482096"/>
                  <a:chExt cx="2610391" cy="2950201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 rot="184114" flipH="1" flipV="1">
                    <a:off x="1547188" y="664938"/>
                    <a:ext cx="17631" cy="1876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 rot="184114" flipH="1">
                    <a:off x="-167860" y="2488544"/>
                    <a:ext cx="1675960" cy="447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Rectangle 27"/>
                      <p:cNvSpPr/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9" name="Rectangle 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r="-29268"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5" name="Rectangle 2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4167" r="-41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77469" y="330948"/>
            <a:ext cx="3316786" cy="3019642"/>
            <a:chOff x="377469" y="330948"/>
            <a:chExt cx="3316786" cy="3019642"/>
          </a:xfrm>
        </p:grpSpPr>
        <p:grpSp>
          <p:nvGrpSpPr>
            <p:cNvPr id="46" name="Group 45"/>
            <p:cNvGrpSpPr/>
            <p:nvPr/>
          </p:nvGrpSpPr>
          <p:grpSpPr>
            <a:xfrm>
              <a:off x="635619" y="427852"/>
              <a:ext cx="2776653" cy="2922738"/>
              <a:chOff x="635619" y="427852"/>
              <a:chExt cx="2776653" cy="292273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635619" y="427852"/>
                <a:ext cx="2776653" cy="2922738"/>
                <a:chOff x="1694985" y="1694985"/>
                <a:chExt cx="2776653" cy="2922738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1694985" y="1694985"/>
                  <a:ext cx="2642839" cy="248672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204009" y="2810107"/>
                  <a:ext cx="267629" cy="25647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" name="Straight Connector 7"/>
                <p:cNvCxnSpPr>
                  <a:stCxn id="5" idx="1"/>
                </p:cNvCxnSpPr>
                <p:nvPr/>
              </p:nvCxnSpPr>
              <p:spPr>
                <a:xfrm flipH="1">
                  <a:off x="3016404" y="2938346"/>
                  <a:ext cx="118760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2944781" y="288062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2392033" y="4309946"/>
                      <a:ext cx="11054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𝑇𝑜𝑝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𝑣𝑖𝑒𝑤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2033" y="4309946"/>
                      <a:ext cx="1105495" cy="307777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 l="-6630" r="-3867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437557" y="1283880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7557" y="1283880"/>
                    <a:ext cx="241540" cy="30777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Arc 1"/>
            <p:cNvSpPr/>
            <p:nvPr/>
          </p:nvSpPr>
          <p:spPr>
            <a:xfrm>
              <a:off x="377469" y="330948"/>
              <a:ext cx="3316786" cy="2680530"/>
            </a:xfrm>
            <a:prstGeom prst="arc">
              <a:avLst>
                <a:gd name="adj1" fmla="val 20461601"/>
                <a:gd name="adj2" fmla="val 87902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165791" y="3485388"/>
            <a:ext cx="3350057" cy="3117641"/>
            <a:chOff x="165791" y="3485388"/>
            <a:chExt cx="3350057" cy="3117641"/>
          </a:xfrm>
        </p:grpSpPr>
        <p:sp>
          <p:nvSpPr>
            <p:cNvPr id="71" name="Oval 70"/>
            <p:cNvSpPr/>
            <p:nvPr/>
          </p:nvSpPr>
          <p:spPr>
            <a:xfrm>
              <a:off x="3041628" y="4779527"/>
              <a:ext cx="317540" cy="300403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65791" y="3485388"/>
              <a:ext cx="3350057" cy="3117641"/>
              <a:chOff x="165791" y="3485388"/>
              <a:chExt cx="3350057" cy="311764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57559" y="3680291"/>
                <a:ext cx="2642839" cy="2922738"/>
                <a:chOff x="557559" y="3680291"/>
                <a:chExt cx="2642839" cy="2922738"/>
              </a:xfrm>
            </p:grpSpPr>
            <p:grpSp>
              <p:nvGrpSpPr>
                <p:cNvPr id="38" name="Group 37"/>
                <p:cNvGrpSpPr/>
                <p:nvPr/>
              </p:nvGrpSpPr>
              <p:grpSpPr>
                <a:xfrm>
                  <a:off x="557559" y="3680291"/>
                  <a:ext cx="2642839" cy="2922738"/>
                  <a:chOff x="1694985" y="1694985"/>
                  <a:chExt cx="2642839" cy="2922738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1694985" y="1694985"/>
                    <a:ext cx="2642839" cy="2486722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3016404" y="2938346"/>
                    <a:ext cx="118760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Oval 41"/>
                  <p:cNvSpPr/>
                  <p:nvPr/>
                </p:nvSpPr>
                <p:spPr>
                  <a:xfrm>
                    <a:off x="2944781" y="2880624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2392033" y="4309946"/>
                        <a:ext cx="117051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𝑆𝑖𝑑𝑒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𝑣𝑖𝑒𝑤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" name="TextBox 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2033" y="4309946"/>
                        <a:ext cx="1170513" cy="307777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 l="-4167" r="-3646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2437557" y="4576467"/>
                      <a:ext cx="24154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7557" y="4576467"/>
                      <a:ext cx="241540" cy="307777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23077" r="-20513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6" name="Arc 55"/>
              <p:cNvSpPr/>
              <p:nvPr/>
            </p:nvSpPr>
            <p:spPr>
              <a:xfrm>
                <a:off x="165791" y="3485388"/>
                <a:ext cx="3350057" cy="2761084"/>
              </a:xfrm>
              <a:prstGeom prst="arc">
                <a:avLst>
                  <a:gd name="adj1" fmla="val 20461601"/>
                  <a:gd name="adj2" fmla="val 879025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7247566" y="106822"/>
            <a:ext cx="3126146" cy="3554953"/>
            <a:chOff x="3885872" y="2834991"/>
            <a:chExt cx="3126146" cy="3554953"/>
          </a:xfrm>
        </p:grpSpPr>
        <p:grpSp>
          <p:nvGrpSpPr>
            <p:cNvPr id="104" name="Group 103"/>
            <p:cNvGrpSpPr/>
            <p:nvPr/>
          </p:nvGrpSpPr>
          <p:grpSpPr>
            <a:xfrm>
              <a:off x="3988864" y="2834991"/>
              <a:ext cx="3023154" cy="3554953"/>
              <a:chOff x="4149848" y="3187647"/>
              <a:chExt cx="3023154" cy="3554953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149848" y="3583881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 flipH="1">
                <a:off x="5471266" y="3662763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H="1">
                <a:off x="6404149" y="4007330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 flipH="1">
                <a:off x="6789329" y="4865511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 flipH="1">
                <a:off x="6409158" y="5791738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H="1">
                <a:off x="5459708" y="6144711"/>
                <a:ext cx="1" cy="56806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5459708" y="5289247"/>
                <a:ext cx="6892" cy="7121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903238" y="5252509"/>
                <a:ext cx="462086" cy="4151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H="1">
                <a:off x="6370473" y="4848481"/>
                <a:ext cx="338590" cy="68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 flipH="1">
                <a:off x="6169115" y="3983856"/>
                <a:ext cx="204971" cy="2469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109242" y="5557888"/>
                    <a:ext cx="30893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9242" y="5557888"/>
                    <a:ext cx="308931" cy="345159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15686" r="-3922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5895871" y="5446579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5871" y="5446579"/>
                    <a:ext cx="314893" cy="345159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15385" r="-5769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6337516" y="4878660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7516" y="4878660"/>
                    <a:ext cx="314893" cy="345159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7647" r="-5882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Arrow Connector 76"/>
              <p:cNvCxnSpPr/>
              <p:nvPr/>
            </p:nvCxnSpPr>
            <p:spPr>
              <a:xfrm>
                <a:off x="5527723" y="3655089"/>
                <a:ext cx="1" cy="2543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5427404" y="351885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6343679" y="387524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6728858" y="477952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343678" y="564849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404734" y="601489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5476602" y="4828259"/>
                <a:ext cx="948005" cy="9113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5481073" y="3995007"/>
                <a:ext cx="878474" cy="85274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5462094" y="4839410"/>
                <a:ext cx="23755" cy="106499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512590" y="5100585"/>
                    <a:ext cx="32540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590" y="5100585"/>
                    <a:ext cx="325409" cy="307777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l="-16667" r="-740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5076180" y="6365381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180" y="6365381"/>
                    <a:ext cx="303866" cy="377219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6134281" y="6225810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4281" y="6225810"/>
                    <a:ext cx="303866" cy="377219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l="-16000" t="-32258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6869136" y="5183296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69136" y="5183296"/>
                    <a:ext cx="303866" cy="377219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18000" t="-32258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6473963" y="4296139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3963" y="4296139"/>
                    <a:ext cx="303866" cy="377219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l="-16000" t="-30645" r="-72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5117470" y="3935124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7470" y="3935124"/>
                    <a:ext cx="303866" cy="377219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l="-18367" t="-30645" r="-73469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5561149" y="6106642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1149" y="6106642"/>
                    <a:ext cx="213200" cy="307777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l="-22857" r="-2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6508920" y="5654300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8920" y="5654300"/>
                    <a:ext cx="213200" cy="307777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l="-25714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6914469" y="4685521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4469" y="4685521"/>
                    <a:ext cx="213200" cy="307777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l="-22857" r="-2571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TextBox 96"/>
              <p:cNvSpPr txBox="1"/>
              <p:nvPr/>
            </p:nvSpPr>
            <p:spPr>
              <a:xfrm>
                <a:off x="6485734" y="3661462"/>
                <a:ext cx="159121" cy="317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499025" y="3187647"/>
                <a:ext cx="275323" cy="317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5998049" y="3758365"/>
                    <a:ext cx="254119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8049" y="3758365"/>
                    <a:ext cx="254119" cy="345159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 l="-30952" r="-1666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5568066" y="3638625"/>
                    <a:ext cx="314893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8066" y="3638625"/>
                    <a:ext cx="314893" cy="345159"/>
                  </a:xfrm>
                  <a:prstGeom prst="rect">
                    <a:avLst/>
                  </a:prstGeom>
                  <a:blipFill>
                    <a:blip r:embed="rId66"/>
                    <a:stretch>
                      <a:fillRect l="-15385" r="-5769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Arc 100"/>
              <p:cNvSpPr/>
              <p:nvPr/>
            </p:nvSpPr>
            <p:spPr>
              <a:xfrm>
                <a:off x="5199879" y="4415789"/>
                <a:ext cx="559398" cy="698548"/>
              </a:xfrm>
              <a:prstGeom prst="arc">
                <a:avLst>
                  <a:gd name="adj1" fmla="val 3020133"/>
                  <a:gd name="adj2" fmla="val 539141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/>
              <p:cNvSpPr/>
              <p:nvPr/>
            </p:nvSpPr>
            <p:spPr>
              <a:xfrm>
                <a:off x="5307151" y="4557891"/>
                <a:ext cx="332188" cy="435407"/>
              </a:xfrm>
              <a:prstGeom prst="arc">
                <a:avLst>
                  <a:gd name="adj1" fmla="val 20052260"/>
                  <a:gd name="adj2" fmla="val 5391415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5729058" y="4627590"/>
                    <a:ext cx="25630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9058" y="4627590"/>
                    <a:ext cx="256308" cy="307777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 l="-33333" r="-1904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Group 104"/>
            <p:cNvGrpSpPr/>
            <p:nvPr/>
          </p:nvGrpSpPr>
          <p:grpSpPr>
            <a:xfrm>
              <a:off x="3885872" y="5415608"/>
              <a:ext cx="898789" cy="709995"/>
              <a:chOff x="758520" y="708040"/>
              <a:chExt cx="2596102" cy="2135605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108" name="Straight Arrow Connector 107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Rectangle 11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7" name="Rectangle 10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80" name="Group 179"/>
          <p:cNvGrpSpPr/>
          <p:nvPr/>
        </p:nvGrpSpPr>
        <p:grpSpPr>
          <a:xfrm>
            <a:off x="5101818" y="3218070"/>
            <a:ext cx="4290850" cy="3554953"/>
            <a:chOff x="5101818" y="3218070"/>
            <a:chExt cx="4290850" cy="3554953"/>
          </a:xfrm>
        </p:grpSpPr>
        <p:grpSp>
          <p:nvGrpSpPr>
            <p:cNvPr id="167" name="Group 166"/>
            <p:cNvGrpSpPr/>
            <p:nvPr/>
          </p:nvGrpSpPr>
          <p:grpSpPr>
            <a:xfrm>
              <a:off x="5101818" y="3218070"/>
              <a:ext cx="3116859" cy="3554953"/>
              <a:chOff x="5092532" y="3274047"/>
              <a:chExt cx="3116859" cy="3554953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5092532" y="3274047"/>
                <a:ext cx="3116859" cy="3554953"/>
                <a:chOff x="5023962" y="3239503"/>
                <a:chExt cx="3116859" cy="3554953"/>
              </a:xfrm>
            </p:grpSpPr>
            <p:sp>
              <p:nvSpPr>
                <p:cNvPr id="124" name="Oval 123"/>
                <p:cNvSpPr/>
                <p:nvPr/>
              </p:nvSpPr>
              <p:spPr>
                <a:xfrm>
                  <a:off x="5126954" y="3635737"/>
                  <a:ext cx="2642839" cy="248672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5" name="Straight Arrow Connector 124"/>
                <p:cNvCxnSpPr/>
                <p:nvPr/>
              </p:nvCxnSpPr>
              <p:spPr>
                <a:xfrm flipH="1">
                  <a:off x="6448372" y="3714619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/>
                <p:cNvCxnSpPr/>
                <p:nvPr/>
              </p:nvCxnSpPr>
              <p:spPr>
                <a:xfrm flipH="1">
                  <a:off x="7766435" y="4917367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/>
                <p:cNvCxnSpPr/>
                <p:nvPr/>
              </p:nvCxnSpPr>
              <p:spPr>
                <a:xfrm flipH="1">
                  <a:off x="6436814" y="6196567"/>
                  <a:ext cx="1" cy="56806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/>
                <p:cNvCxnSpPr/>
                <p:nvPr/>
              </p:nvCxnSpPr>
              <p:spPr>
                <a:xfrm flipV="1">
                  <a:off x="6436814" y="5341103"/>
                  <a:ext cx="6892" cy="7121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 flipH="1">
                  <a:off x="7347579" y="4900337"/>
                  <a:ext cx="338590" cy="683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6086348" y="5609744"/>
                      <a:ext cx="3089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86348" y="5609744"/>
                      <a:ext cx="308931" cy="345159"/>
                    </a:xfrm>
                    <a:prstGeom prst="rect">
                      <a:avLst/>
                    </a:prstGeom>
                    <a:blipFill>
                      <a:blip r:embed="rId68"/>
                      <a:stretch>
                        <a:fillRect l="-15686" r="-3922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7298823" y="4442888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98823" y="4442888"/>
                      <a:ext cx="314893" cy="345159"/>
                    </a:xfrm>
                    <a:prstGeom prst="rect">
                      <a:avLst/>
                    </a:prstGeom>
                    <a:blipFill>
                      <a:blip r:embed="rId69"/>
                      <a:stretch>
                        <a:fillRect l="-15385" r="-5769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6504829" y="3706945"/>
                  <a:ext cx="1" cy="2543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Oval 137"/>
                <p:cNvSpPr/>
                <p:nvPr/>
              </p:nvSpPr>
              <p:spPr>
                <a:xfrm>
                  <a:off x="6404510" y="3570715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705964" y="4831383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6381840" y="6066755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6053286" y="6417237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7" name="TextBox 1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53286" y="6417237"/>
                      <a:ext cx="303866" cy="377219"/>
                    </a:xfrm>
                    <a:prstGeom prst="rect">
                      <a:avLst/>
                    </a:prstGeom>
                    <a:blipFill>
                      <a:blip r:embed="rId70"/>
                      <a:stretch>
                        <a:fillRect l="-18000" t="-30645" r="-7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7836955" y="5270706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TextBox 1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6955" y="5270706"/>
                      <a:ext cx="303866" cy="377219"/>
                    </a:xfrm>
                    <a:prstGeom prst="rect">
                      <a:avLst/>
                    </a:prstGeom>
                    <a:blipFill>
                      <a:blip r:embed="rId71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6094576" y="3986980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TextBox 1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94576" y="3986980"/>
                      <a:ext cx="303866" cy="377219"/>
                    </a:xfrm>
                    <a:prstGeom prst="rect">
                      <a:avLst/>
                    </a:prstGeom>
                    <a:blipFill>
                      <a:blip r:embed="rId72"/>
                      <a:stretch>
                        <a:fillRect l="-18367" t="-32787" r="-73469" b="-196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6538255" y="6158498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TextBox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8255" y="6158498"/>
                      <a:ext cx="213200" cy="307777"/>
                    </a:xfrm>
                    <a:prstGeom prst="rect">
                      <a:avLst/>
                    </a:prstGeom>
                    <a:blipFill>
                      <a:blip r:embed="rId73"/>
                      <a:stretch>
                        <a:fillRect l="-22857" r="-25714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TextBox 153"/>
                    <p:cNvSpPr txBox="1"/>
                    <p:nvPr/>
                  </p:nvSpPr>
                  <p:spPr>
                    <a:xfrm>
                      <a:off x="7833695" y="455095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TextBox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33695" y="4550959"/>
                      <a:ext cx="213200" cy="307777"/>
                    </a:xfrm>
                    <a:prstGeom prst="rect">
                      <a:avLst/>
                    </a:prstGeom>
                    <a:blipFill>
                      <a:blip r:embed="rId74"/>
                      <a:stretch>
                        <a:fillRect l="-25714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6" name="TextBox 155"/>
                <p:cNvSpPr txBox="1"/>
                <p:nvPr/>
              </p:nvSpPr>
              <p:spPr>
                <a:xfrm>
                  <a:off x="6476131" y="3239503"/>
                  <a:ext cx="275323" cy="3172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6545172" y="3690481"/>
                      <a:ext cx="314893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45172" y="3690481"/>
                      <a:ext cx="314893" cy="345159"/>
                    </a:xfrm>
                    <a:prstGeom prst="rect">
                      <a:avLst/>
                    </a:prstGeom>
                    <a:blipFill>
                      <a:blip r:embed="rId75"/>
                      <a:stretch>
                        <a:fillRect l="-15385" r="-5769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7" name="Group 116"/>
                <p:cNvGrpSpPr/>
                <p:nvPr/>
              </p:nvGrpSpPr>
              <p:grpSpPr>
                <a:xfrm>
                  <a:off x="5023962" y="5820120"/>
                  <a:ext cx="898789" cy="709995"/>
                  <a:chOff x="785815" y="680744"/>
                  <a:chExt cx="2596102" cy="2135605"/>
                </a:xfrm>
              </p:grpSpPr>
              <p:cxnSp>
                <p:nvCxnSpPr>
                  <p:cNvPr id="119" name="Straight Arrow Connector 118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Arrow Connector 119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1" name="Rectangle 120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Rectangle 121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Rectangle 122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8" name="Rectangle 117"/>
                <p:cNvSpPr/>
                <p:nvPr/>
              </p:nvSpPr>
              <p:spPr>
                <a:xfrm>
                  <a:off x="5152538" y="6121539"/>
                  <a:ext cx="63955" cy="1227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164" name="Straight Arrow Connector 163"/>
              <p:cNvCxnSpPr/>
              <p:nvPr/>
            </p:nvCxnSpPr>
            <p:spPr>
              <a:xfrm flipH="1">
                <a:off x="7373191" y="4983770"/>
                <a:ext cx="423954" cy="5323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/>
                  <p:cNvSpPr txBox="1"/>
                  <p:nvPr/>
                </p:nvSpPr>
                <p:spPr>
                  <a:xfrm>
                    <a:off x="7103728" y="5046269"/>
                    <a:ext cx="41876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6" name="TextBox 1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3728" y="5046269"/>
                    <a:ext cx="418769" cy="345159"/>
                  </a:xfrm>
                  <a:prstGeom prst="rect">
                    <a:avLst/>
                  </a:prstGeom>
                  <a:blipFill>
                    <a:blip r:embed="rId76"/>
                    <a:stretch>
                      <a:fillRect l="-20290" t="-35714" r="-86957" b="-33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9" name="Right Arrow 168"/>
            <p:cNvSpPr/>
            <p:nvPr/>
          </p:nvSpPr>
          <p:spPr>
            <a:xfrm rot="18397757" flipH="1">
              <a:off x="8229128" y="4917690"/>
              <a:ext cx="861514" cy="117443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8387774" y="4488452"/>
                  <a:ext cx="3328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7774" y="4488452"/>
                  <a:ext cx="332848" cy="307777"/>
                </a:xfrm>
                <a:prstGeom prst="rect">
                  <a:avLst/>
                </a:prstGeom>
                <a:blipFill>
                  <a:blip r:embed="rId77"/>
                  <a:stretch>
                    <a:fillRect l="-14545" t="-33333" r="-5818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/>
            <p:cNvCxnSpPr/>
            <p:nvPr/>
          </p:nvCxnSpPr>
          <p:spPr>
            <a:xfrm flipH="1">
              <a:off x="8926222" y="4621376"/>
              <a:ext cx="1" cy="68640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8387774" y="5333471"/>
              <a:ext cx="53844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9038597" y="4809950"/>
                  <a:ext cx="3540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8597" y="4809950"/>
                  <a:ext cx="354071" cy="307777"/>
                </a:xfrm>
                <a:prstGeom prst="rect">
                  <a:avLst/>
                </a:prstGeom>
                <a:blipFill>
                  <a:blip r:embed="rId78"/>
                  <a:stretch>
                    <a:fillRect l="-8621" r="-1724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8503252" y="5267685"/>
                  <a:ext cx="3540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3252" y="5267685"/>
                  <a:ext cx="354071" cy="307777"/>
                </a:xfrm>
                <a:prstGeom prst="rect">
                  <a:avLst/>
                </a:prstGeom>
                <a:blipFill>
                  <a:blip r:embed="rId79"/>
                  <a:stretch>
                    <a:fillRect l="-8621" r="-1724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903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5499" y="497201"/>
            <a:ext cx="2170483" cy="3277135"/>
            <a:chOff x="8507789" y="1581444"/>
            <a:chExt cx="2170483" cy="3277135"/>
          </a:xfrm>
        </p:grpSpPr>
        <p:grpSp>
          <p:nvGrpSpPr>
            <p:cNvPr id="24" name="Group 23"/>
            <p:cNvGrpSpPr/>
            <p:nvPr/>
          </p:nvGrpSpPr>
          <p:grpSpPr>
            <a:xfrm>
              <a:off x="8507789" y="1581444"/>
              <a:ext cx="1897613" cy="3057192"/>
              <a:chOff x="8558589" y="1940914"/>
              <a:chExt cx="1897613" cy="3057192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9986883" y="332198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H="1">
                <a:off x="9412116" y="3371687"/>
                <a:ext cx="575410" cy="56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>
                <a:off x="10040393" y="3435406"/>
                <a:ext cx="7135" cy="7966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10046515" y="2545106"/>
                <a:ext cx="3748" cy="76974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9412116" y="2828865"/>
                    <a:ext cx="267381" cy="35407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2116" y="2828865"/>
                    <a:ext cx="267381" cy="35407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2558" t="-32759" r="-86047" b="-327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1835" y="2656285"/>
                    <a:ext cx="26436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930" r="-18605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569" y="3883778"/>
                    <a:ext cx="303866" cy="37721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Right Arrow 33"/>
              <p:cNvSpPr/>
              <p:nvPr/>
            </p:nvSpPr>
            <p:spPr>
              <a:xfrm flipH="1">
                <a:off x="9625454" y="2274905"/>
                <a:ext cx="606575" cy="107622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3372" y="1940914"/>
                    <a:ext cx="352917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3793" t="-33333" r="-56897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" name="Group 35"/>
              <p:cNvGrpSpPr/>
              <p:nvPr/>
            </p:nvGrpSpPr>
            <p:grpSpPr>
              <a:xfrm rot="21415886">
                <a:off x="8558589" y="4017294"/>
                <a:ext cx="903735" cy="980812"/>
                <a:chOff x="-195155" y="509392"/>
                <a:chExt cx="2610391" cy="2950201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-195155" y="509392"/>
                  <a:ext cx="2610391" cy="2950201"/>
                  <a:chOff x="-167860" y="482096"/>
                  <a:chExt cx="2610391" cy="2950201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rot="184114" flipH="1" flipV="1">
                    <a:off x="1547188" y="664938"/>
                    <a:ext cx="17631" cy="1876197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 rot="184114" flipH="1">
                    <a:off x="-167860" y="2488544"/>
                    <a:ext cx="1675960" cy="447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8" name="Rectangle 2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59544" y="2321377"/>
                        <a:ext cx="1010837" cy="1110920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9" name="Rectangle 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664" y="482096"/>
                        <a:ext cx="658647" cy="1110920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 r="-29268" b="-476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0" name="Rectangle 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25751" y="2271021"/>
                        <a:ext cx="1116780" cy="1110919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7759" y="4550802"/>
                  <a:ext cx="1170513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4167" r="-41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/>
          <p:cNvGrpSpPr/>
          <p:nvPr/>
        </p:nvGrpSpPr>
        <p:grpSpPr>
          <a:xfrm>
            <a:off x="9122960" y="3557386"/>
            <a:ext cx="2257498" cy="3057192"/>
            <a:chOff x="9122960" y="3557386"/>
            <a:chExt cx="2257498" cy="3057192"/>
          </a:xfrm>
        </p:grpSpPr>
        <p:grpSp>
          <p:nvGrpSpPr>
            <p:cNvPr id="103" name="Group 102"/>
            <p:cNvGrpSpPr/>
            <p:nvPr/>
          </p:nvGrpSpPr>
          <p:grpSpPr>
            <a:xfrm>
              <a:off x="9122960" y="3557386"/>
              <a:ext cx="1897613" cy="3057192"/>
              <a:chOff x="9122960" y="3557386"/>
              <a:chExt cx="1897613" cy="3057192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9122960" y="3557386"/>
                <a:ext cx="1897613" cy="3057192"/>
                <a:chOff x="8558589" y="1940914"/>
                <a:chExt cx="1897613" cy="3057192"/>
              </a:xfrm>
            </p:grpSpPr>
            <p:sp>
              <p:nvSpPr>
                <p:cNvPr id="77" name="Oval 76"/>
                <p:cNvSpPr/>
                <p:nvPr/>
              </p:nvSpPr>
              <p:spPr>
                <a:xfrm>
                  <a:off x="9986883" y="3321986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Arrow Connector 77"/>
                <p:cNvCxnSpPr/>
                <p:nvPr/>
              </p:nvCxnSpPr>
              <p:spPr>
                <a:xfrm flipH="1">
                  <a:off x="9545682" y="3419706"/>
                  <a:ext cx="441523" cy="30129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/>
                <p:cNvCxnSpPr/>
                <p:nvPr/>
              </p:nvCxnSpPr>
              <p:spPr>
                <a:xfrm flipH="1">
                  <a:off x="10040393" y="3435406"/>
                  <a:ext cx="7135" cy="79660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 flipH="1" flipV="1">
                  <a:off x="9546003" y="2546408"/>
                  <a:ext cx="501351" cy="8147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9148346" y="3463365"/>
                      <a:ext cx="267381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8346" y="3463365"/>
                      <a:ext cx="267381" cy="354071"/>
                    </a:xfrm>
                    <a:prstGeom prst="rect">
                      <a:avLst/>
                    </a:prstGeom>
                    <a:blipFill>
                      <a:blip r:embed="rId53"/>
                      <a:stretch>
                        <a:fillRect l="-29545" t="-32759" r="-84091" b="-3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10191835" y="2656285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91835" y="2656285"/>
                      <a:ext cx="264367" cy="3451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930" r="-18605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9619569" y="3883778"/>
                      <a:ext cx="303866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19569" y="3883778"/>
                      <a:ext cx="303866" cy="377219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l="-18000" t="-30645" r="-7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Right Arrow 83"/>
                <p:cNvSpPr/>
                <p:nvPr/>
              </p:nvSpPr>
              <p:spPr>
                <a:xfrm flipH="1">
                  <a:off x="9625454" y="2274905"/>
                  <a:ext cx="606575" cy="107622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9893372" y="1940914"/>
                      <a:ext cx="3529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93372" y="1940914"/>
                      <a:ext cx="352917" cy="307777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l="-13793" t="-33333" r="-56897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6" name="Group 85"/>
                <p:cNvGrpSpPr/>
                <p:nvPr/>
              </p:nvGrpSpPr>
              <p:grpSpPr>
                <a:xfrm rot="21415886">
                  <a:off x="8558589" y="4017294"/>
                  <a:ext cx="903735" cy="980812"/>
                  <a:chOff x="-195155" y="509392"/>
                  <a:chExt cx="2610391" cy="2950201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-195155" y="509392"/>
                    <a:ext cx="2610391" cy="2950201"/>
                    <a:chOff x="-167860" y="482096"/>
                    <a:chExt cx="2610391" cy="2950201"/>
                  </a:xfrm>
                </p:grpSpPr>
                <p:cxnSp>
                  <p:nvCxnSpPr>
                    <p:cNvPr id="89" name="Straight Arrow Connector 88"/>
                    <p:cNvCxnSpPr/>
                    <p:nvPr/>
                  </p:nvCxnSpPr>
                  <p:spPr>
                    <a:xfrm rot="184114" flipH="1" flipV="1">
                      <a:off x="1547188" y="664938"/>
                      <a:ext cx="17631" cy="1876197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Arrow Connector 89"/>
                    <p:cNvCxnSpPr/>
                    <p:nvPr/>
                  </p:nvCxnSpPr>
                  <p:spPr>
                    <a:xfrm rot="184114" flipH="1">
                      <a:off x="-167860" y="2488544"/>
                      <a:ext cx="1675960" cy="447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1" name="Rectangle 90"/>
                        <p:cNvSpPr/>
                        <p:nvPr/>
                      </p:nvSpPr>
                      <p:spPr>
                        <a:xfrm>
                          <a:off x="-159544" y="2321377"/>
                          <a:ext cx="1010837" cy="1110920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Rectangle 2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159544" y="2321377"/>
                          <a:ext cx="1010837" cy="1110920"/>
                        </a:xfrm>
                        <a:prstGeom prst="rect">
                          <a:avLst/>
                        </a:prstGeom>
                        <a:blipFill>
                          <a:blip r:embed="rId4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Rectangle 91"/>
                        <p:cNvSpPr/>
                        <p:nvPr/>
                      </p:nvSpPr>
                      <p:spPr>
                        <a:xfrm>
                          <a:off x="1671664" y="482096"/>
                          <a:ext cx="658647" cy="1110920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29" name="Rectangle 2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671664" y="482096"/>
                          <a:ext cx="658647" cy="1110920"/>
                        </a:xfrm>
                        <a:prstGeom prst="rect">
                          <a:avLst/>
                        </a:prstGeom>
                        <a:blipFill>
                          <a:blip r:embed="rId46"/>
                          <a:stretch>
                            <a:fillRect r="-29268" b="-476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1325751" y="2271021"/>
                          <a:ext cx="1116780" cy="1110919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0" name="Rectangle 29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325751" y="2271021"/>
                          <a:ext cx="1116780" cy="1110919"/>
                        </a:xfrm>
                        <a:prstGeom prst="rect">
                          <a:avLst/>
                        </a:prstGeom>
                        <a:blipFill>
                          <a:blip r:embed="rId4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8" name="Rectangle 8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97" name="Straight Connector 96"/>
              <p:cNvCxnSpPr/>
              <p:nvPr/>
            </p:nvCxnSpPr>
            <p:spPr>
              <a:xfrm>
                <a:off x="10619238" y="4272757"/>
                <a:ext cx="10727" cy="75426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0408054" y="4396781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8054" y="4396781"/>
                    <a:ext cx="222304" cy="307777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24324" r="-216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Straight Connector 99"/>
              <p:cNvCxnSpPr/>
              <p:nvPr/>
            </p:nvCxnSpPr>
            <p:spPr>
              <a:xfrm flipV="1">
                <a:off x="9934411" y="4989952"/>
                <a:ext cx="608905" cy="740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0138717" y="4949009"/>
                    <a:ext cx="250206" cy="31498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8717" y="4949009"/>
                    <a:ext cx="250206" cy="314983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7073" r="-14634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/>
            <p:nvPr/>
          </p:nvCxnSpPr>
          <p:spPr>
            <a:xfrm flipV="1">
              <a:off x="10672197" y="4678810"/>
              <a:ext cx="468141" cy="29877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11113077" y="4672951"/>
                  <a:ext cx="267381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3077" y="4672951"/>
                  <a:ext cx="267381" cy="354071"/>
                </a:xfrm>
                <a:prstGeom prst="rect">
                  <a:avLst/>
                </a:prstGeom>
                <a:blipFill>
                  <a:blip r:embed="rId56"/>
                  <a:stretch>
                    <a:fillRect l="-29545" t="-34483" r="-84091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1119577" y="885003"/>
            <a:ext cx="4061493" cy="3921174"/>
            <a:chOff x="1079385" y="885003"/>
            <a:chExt cx="4061493" cy="3921174"/>
          </a:xfrm>
        </p:grpSpPr>
        <p:sp>
          <p:nvSpPr>
            <p:cNvPr id="4" name="Block Arc 3"/>
            <p:cNvSpPr/>
            <p:nvPr/>
          </p:nvSpPr>
          <p:spPr>
            <a:xfrm>
              <a:off x="1293542" y="1182030"/>
              <a:ext cx="3646449" cy="3624147"/>
            </a:xfrm>
            <a:prstGeom prst="blockArc">
              <a:avLst>
                <a:gd name="adj1" fmla="val 10800000"/>
                <a:gd name="adj2" fmla="val 21571172"/>
                <a:gd name="adj3" fmla="val 13614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Arc 4"/>
            <p:cNvSpPr/>
            <p:nvPr/>
          </p:nvSpPr>
          <p:spPr>
            <a:xfrm>
              <a:off x="1561170" y="1421781"/>
              <a:ext cx="3111192" cy="3144643"/>
            </a:xfrm>
            <a:prstGeom prst="arc">
              <a:avLst>
                <a:gd name="adj1" fmla="val 10824154"/>
                <a:gd name="adj2" fmla="val 21550719"/>
              </a:avLst>
            </a:prstGeom>
            <a:ln w="5715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3116766" y="1800459"/>
              <a:ext cx="974412" cy="119364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603972" y="239728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3972" y="2397280"/>
                  <a:ext cx="241540" cy="307777"/>
                </a:xfrm>
                <a:prstGeom prst="rect">
                  <a:avLst/>
                </a:prstGeom>
                <a:blipFill rotWithShape="0">
                  <a:blip r:embed="rId57"/>
                  <a:stretch>
                    <a:fillRect l="-23077" r="-2051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2434943" y="3301878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943" y="3301878"/>
                  <a:ext cx="1105495" cy="307777"/>
                </a:xfrm>
                <a:prstGeom prst="rect">
                  <a:avLst/>
                </a:prstGeom>
                <a:blipFill rotWithShape="0">
                  <a:blip r:embed="rId58"/>
                  <a:stretch>
                    <a:fillRect l="-6630" t="-142000" r="-4420" b="-18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rc 45"/>
            <p:cNvSpPr/>
            <p:nvPr/>
          </p:nvSpPr>
          <p:spPr>
            <a:xfrm>
              <a:off x="1079385" y="885003"/>
              <a:ext cx="4061493" cy="3462669"/>
            </a:xfrm>
            <a:prstGeom prst="arc">
              <a:avLst>
                <a:gd name="adj1" fmla="val 17450958"/>
                <a:gd name="adj2" fmla="val 20413314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5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18" t="13564" r="55903" b="36726"/>
            <a:stretch/>
          </p:blipFill>
          <p:spPr>
            <a:xfrm rot="18533606">
              <a:off x="4068001" y="1426330"/>
              <a:ext cx="270172" cy="552802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1634858" y="4679297"/>
            <a:ext cx="4912640" cy="1500832"/>
            <a:chOff x="1634858" y="4679297"/>
            <a:chExt cx="4912640" cy="1500832"/>
          </a:xfrm>
        </p:grpSpPr>
        <p:sp>
          <p:nvSpPr>
            <p:cNvPr id="2" name="Right Triangle 1"/>
            <p:cNvSpPr/>
            <p:nvPr/>
          </p:nvSpPr>
          <p:spPr>
            <a:xfrm flipH="1">
              <a:off x="3610750" y="5169807"/>
              <a:ext cx="2936748" cy="1003609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4449814" y="5872352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814" y="5872352"/>
                  <a:ext cx="222304" cy="307777"/>
                </a:xfrm>
                <a:prstGeom prst="rect">
                  <a:avLst/>
                </a:prstGeom>
                <a:blipFill rotWithShape="0">
                  <a:blip r:embed="rId60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/>
            <p:cNvCxnSpPr/>
            <p:nvPr/>
          </p:nvCxnSpPr>
          <p:spPr>
            <a:xfrm>
              <a:off x="1634858" y="5362714"/>
              <a:ext cx="2973914" cy="4543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3087565" y="500202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565" y="5002024"/>
                  <a:ext cx="241540" cy="307777"/>
                </a:xfrm>
                <a:prstGeom prst="rect">
                  <a:avLst/>
                </a:prstGeom>
                <a:blipFill rotWithShape="0">
                  <a:blip r:embed="rId61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0" name="Picture 49"/>
            <p:cNvPicPr>
              <a:picLocks noChangeAspect="1"/>
            </p:cNvPicPr>
            <p:nvPr/>
          </p:nvPicPr>
          <p:blipFill rotWithShape="1"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79" t="39573" r="43068" b="40510"/>
            <a:stretch/>
          </p:blipFill>
          <p:spPr>
            <a:xfrm>
              <a:off x="4519870" y="4679297"/>
              <a:ext cx="1352609" cy="1144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02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846529" y="1718927"/>
            <a:ext cx="5882513" cy="3593927"/>
            <a:chOff x="1846529" y="1718927"/>
            <a:chExt cx="5882513" cy="3593927"/>
          </a:xfrm>
        </p:grpSpPr>
        <p:grpSp>
          <p:nvGrpSpPr>
            <p:cNvPr id="46" name="Group 45"/>
            <p:cNvGrpSpPr/>
            <p:nvPr/>
          </p:nvGrpSpPr>
          <p:grpSpPr>
            <a:xfrm>
              <a:off x="1846529" y="2122482"/>
              <a:ext cx="5882513" cy="3190372"/>
              <a:chOff x="1846529" y="2122482"/>
              <a:chExt cx="5882513" cy="319037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277515" y="2255662"/>
                <a:ext cx="2010296" cy="3057192"/>
                <a:chOff x="8507789" y="1581444"/>
                <a:chExt cx="2010296" cy="3057192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8507789" y="1581444"/>
                  <a:ext cx="1897613" cy="3057192"/>
                  <a:chOff x="8558589" y="1940914"/>
                  <a:chExt cx="1897613" cy="3057192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986883" y="332198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" name="Straight Arrow Connector 5"/>
                  <p:cNvCxnSpPr/>
                  <p:nvPr/>
                </p:nvCxnSpPr>
                <p:spPr>
                  <a:xfrm flipH="1">
                    <a:off x="9412116" y="3371687"/>
                    <a:ext cx="575410" cy="562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Arrow Connector 6"/>
                  <p:cNvCxnSpPr/>
                  <p:nvPr/>
                </p:nvCxnSpPr>
                <p:spPr>
                  <a:xfrm flipH="1">
                    <a:off x="10040393" y="3435406"/>
                    <a:ext cx="7135" cy="79660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/>
                  <p:cNvCxnSpPr/>
                  <p:nvPr/>
                </p:nvCxnSpPr>
                <p:spPr>
                  <a:xfrm flipH="1" flipV="1">
                    <a:off x="10046515" y="2545106"/>
                    <a:ext cx="3748" cy="7697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9412116" y="2828865"/>
                        <a:ext cx="267381" cy="3540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12116" y="2828865"/>
                        <a:ext cx="267381" cy="354071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2558" t="-32759" r="-86047" b="-327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/>
                      <p:cNvSpPr txBox="1"/>
                      <p:nvPr/>
                    </p:nvSpPr>
                    <p:spPr>
                      <a:xfrm>
                        <a:off x="10191835" y="2656285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91835" y="2656285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0930" r="-18605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9619569" y="3883778"/>
                        <a:ext cx="303866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" name="TextBox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19569" y="3883778"/>
                        <a:ext cx="303866" cy="377219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 l="-18000" t="-30645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Right Arrow 11"/>
                  <p:cNvSpPr/>
                  <p:nvPr/>
                </p:nvSpPr>
                <p:spPr>
                  <a:xfrm flipH="1">
                    <a:off x="9625454" y="2274905"/>
                    <a:ext cx="606575" cy="107622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9893372" y="1940914"/>
                        <a:ext cx="35291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" name="Text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93372" y="1940914"/>
                        <a:ext cx="352917" cy="307777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 l="-13793" t="-33333" r="-56897" b="-196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4" name="Group 13"/>
                  <p:cNvGrpSpPr/>
                  <p:nvPr/>
                </p:nvGrpSpPr>
                <p:grpSpPr>
                  <a:xfrm rot="21415886">
                    <a:off x="8558589" y="4017294"/>
                    <a:ext cx="903735" cy="980812"/>
                    <a:chOff x="-195155" y="509392"/>
                    <a:chExt cx="2610391" cy="2950201"/>
                  </a:xfrm>
                </p:grpSpPr>
                <p:grpSp>
                  <p:nvGrpSpPr>
                    <p:cNvPr id="15" name="Group 14"/>
                    <p:cNvGrpSpPr/>
                    <p:nvPr/>
                  </p:nvGrpSpPr>
                  <p:grpSpPr>
                    <a:xfrm>
                      <a:off x="-195155" y="509392"/>
                      <a:ext cx="2610391" cy="2950201"/>
                      <a:chOff x="-167860" y="482096"/>
                      <a:chExt cx="2610391" cy="2950201"/>
                    </a:xfrm>
                  </p:grpSpPr>
                  <p:cxnSp>
                    <p:nvCxnSpPr>
                      <p:cNvPr id="17" name="Straight Arrow Connector 16"/>
                      <p:cNvCxnSpPr/>
                      <p:nvPr/>
                    </p:nvCxnSpPr>
                    <p:spPr>
                      <a:xfrm rot="184114" flipH="1" flipV="1">
                        <a:off x="1544470" y="717758"/>
                        <a:ext cx="17631" cy="1876197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Straight Arrow Connector 17"/>
                      <p:cNvCxnSpPr/>
                      <p:nvPr/>
                    </p:nvCxnSpPr>
                    <p:spPr>
                      <a:xfrm rot="184114" flipH="1">
                        <a:off x="-167860" y="2488544"/>
                        <a:ext cx="1675960" cy="447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" name="Rectangle 18"/>
                          <p:cNvSpPr/>
                          <p:nvPr/>
                        </p:nvSpPr>
                        <p:spPr>
                          <a:xfrm>
                            <a:off x="-159544" y="2321377"/>
                            <a:ext cx="1010837" cy="1110920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8" name="Rectangle 2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-159544" y="2321377"/>
                            <a:ext cx="1010837" cy="1110920"/>
                          </a:xfrm>
                          <a:prstGeom prst="rect">
                            <a:avLst/>
                          </a:prstGeom>
                          <a:blipFill>
                            <a:blip r:embed="rId45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0" name="Rectangle 19"/>
                          <p:cNvSpPr/>
                          <p:nvPr/>
                        </p:nvSpPr>
                        <p:spPr>
                          <a:xfrm>
                            <a:off x="1671664" y="482096"/>
                            <a:ext cx="658647" cy="1110920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9" name="Rectangle 2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71664" y="482096"/>
                            <a:ext cx="658647" cy="1110920"/>
                          </a:xfrm>
                          <a:prstGeom prst="rect">
                            <a:avLst/>
                          </a:prstGeom>
                          <a:blipFill>
                            <a:blip r:embed="rId46"/>
                            <a:stretch>
                              <a:fillRect r="-29268" b="-476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1" name="Rectangle 20"/>
                          <p:cNvSpPr/>
                          <p:nvPr/>
                        </p:nvSpPr>
                        <p:spPr>
                          <a:xfrm>
                            <a:off x="1325751" y="2271021"/>
                            <a:ext cx="1116780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0" name="Rectangle 29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325751" y="2271021"/>
                            <a:ext cx="1116780" cy="1110919"/>
                          </a:xfrm>
                          <a:prstGeom prst="rect">
                            <a:avLst/>
                          </a:prstGeom>
                          <a:blipFill>
                            <a:blip r:embed="rId4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/>
                    <p:cNvSpPr txBox="1"/>
                    <p:nvPr/>
                  </p:nvSpPr>
                  <p:spPr>
                    <a:xfrm>
                      <a:off x="9575391" y="4167794"/>
                      <a:ext cx="9426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𝐺𝑟𝑜𝑢𝑛𝑑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" name="TextBox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75391" y="4167794"/>
                      <a:ext cx="942694" cy="307777"/>
                    </a:xfrm>
                    <a:prstGeom prst="rect">
                      <a:avLst/>
                    </a:prstGeom>
                    <a:blipFill rotWithShape="0">
                      <a:blip r:embed="rId48"/>
                      <a:stretch>
                        <a:fillRect l="-6494" r="-4545" b="-137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4" name="Group 43"/>
              <p:cNvGrpSpPr/>
              <p:nvPr/>
            </p:nvGrpSpPr>
            <p:grpSpPr>
              <a:xfrm>
                <a:off x="5815016" y="2859854"/>
                <a:ext cx="1914026" cy="2289936"/>
                <a:chOff x="6270408" y="2859854"/>
                <a:chExt cx="1914026" cy="2289936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6270408" y="2859854"/>
                  <a:ext cx="1442221" cy="2289936"/>
                  <a:chOff x="8963181" y="2185636"/>
                  <a:chExt cx="1442221" cy="2289936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8963181" y="2185636"/>
                    <a:ext cx="1442221" cy="1960441"/>
                    <a:chOff x="9013981" y="2545106"/>
                    <a:chExt cx="1442221" cy="1960441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9986883" y="332198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" name="Straight Arrow Connector 25"/>
                    <p:cNvCxnSpPr/>
                    <p:nvPr/>
                  </p:nvCxnSpPr>
                  <p:spPr>
                    <a:xfrm flipH="1">
                      <a:off x="9412116" y="3371687"/>
                      <a:ext cx="575410" cy="562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 flipH="1">
                      <a:off x="10040393" y="3435406"/>
                      <a:ext cx="7135" cy="79660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/>
                    <p:nvPr/>
                  </p:nvCxnSpPr>
                  <p:spPr>
                    <a:xfrm flipH="1" flipV="1">
                      <a:off x="10046515" y="2545106"/>
                      <a:ext cx="3748" cy="76974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TextBox 28"/>
                        <p:cNvSpPr txBox="1"/>
                        <p:nvPr/>
                      </p:nvSpPr>
                      <p:spPr>
                        <a:xfrm>
                          <a:off x="9412116" y="2828865"/>
                          <a:ext cx="267381" cy="35407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TextBox 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412116" y="2828865"/>
                          <a:ext cx="267381" cy="354071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32558" t="-32759" r="-86047" b="-3275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>
                          <a:off x="10191835" y="2656285"/>
                          <a:ext cx="264367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191835" y="2656285"/>
                          <a:ext cx="264367" cy="345159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20930" r="-18605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/>
                        <p:cNvSpPr txBox="1"/>
                        <p:nvPr/>
                      </p:nvSpPr>
                      <p:spPr>
                        <a:xfrm>
                          <a:off x="9619569" y="3883778"/>
                          <a:ext cx="303866" cy="37721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7" name="TextBox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619569" y="3883778"/>
                          <a:ext cx="303866" cy="377219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 l="-18000" t="-30645" r="-70000" b="-1774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6" name="Rectangle 35"/>
                    <p:cNvSpPr/>
                    <p:nvPr/>
                  </p:nvSpPr>
                  <p:spPr>
                    <a:xfrm rot="21415886">
                      <a:off x="9013981" y="4382761"/>
                      <a:ext cx="63955" cy="12278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9689605" y="4167795"/>
                        <a:ext cx="4929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𝐶𝑎𝑟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89605" y="4167795"/>
                        <a:ext cx="492955" cy="307777"/>
                      </a:xfrm>
                      <a:prstGeom prst="rect">
                        <a:avLst/>
                      </a:prstGeom>
                      <a:blipFill rotWithShape="0">
                        <a:blip r:embed="rId49"/>
                        <a:stretch>
                          <a:fillRect l="-11111" r="-9877" b="-117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7295733" y="3698155"/>
                  <a:ext cx="575410" cy="562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871143" y="3278140"/>
                      <a:ext cx="31329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1143" y="3278140"/>
                      <a:ext cx="313291" cy="345159"/>
                    </a:xfrm>
                    <a:prstGeom prst="rect">
                      <a:avLst/>
                    </a:prstGeom>
                    <a:blipFill rotWithShape="0">
                      <a:blip r:embed="rId50"/>
                      <a:stretch>
                        <a:fillRect l="-15385" t="-35714" r="-67308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45" name="Picture 44"/>
              <p:cNvPicPr>
                <a:picLocks noChangeAspect="1"/>
              </p:cNvPicPr>
              <p:nvPr/>
            </p:nvPicPr>
            <p:blipFill rotWithShape="1">
              <a:blip r:embed="rId5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09" t="6781" r="52391" b="32139"/>
              <a:stretch/>
            </p:blipFill>
            <p:spPr>
              <a:xfrm>
                <a:off x="1846529" y="2122482"/>
                <a:ext cx="1651220" cy="2763363"/>
              </a:xfrm>
              <a:prstGeom prst="rect">
                <a:avLst/>
              </a:prstGeom>
            </p:spPr>
          </p:pic>
        </p:grpSp>
        <p:sp>
          <p:nvSpPr>
            <p:cNvPr id="47" name="Right Arrow 46"/>
            <p:cNvSpPr/>
            <p:nvPr/>
          </p:nvSpPr>
          <p:spPr>
            <a:xfrm flipH="1">
              <a:off x="2245949" y="2052918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513867" y="1718927"/>
                  <a:ext cx="3529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67" y="1718927"/>
                  <a:ext cx="352917" cy="307777"/>
                </a:xfrm>
                <a:prstGeom prst="rect">
                  <a:avLst/>
                </a:prstGeom>
                <a:blipFill rotWithShape="0">
                  <a:blip r:embed="rId52"/>
                  <a:stretch>
                    <a:fillRect l="-12069" t="-36000" r="-5862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417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90C6933A-2B7B-494A-80FA-7B63B599054D}"/>
              </a:ext>
            </a:extLst>
          </p:cNvPr>
          <p:cNvGrpSpPr/>
          <p:nvPr/>
        </p:nvGrpSpPr>
        <p:grpSpPr>
          <a:xfrm>
            <a:off x="6420796" y="3109359"/>
            <a:ext cx="2978508" cy="3154262"/>
            <a:chOff x="4798002" y="2875900"/>
            <a:chExt cx="2978508" cy="3154262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6B46CB82-C21D-1B42-9B51-7C662ADFE93E}"/>
                </a:ext>
              </a:extLst>
            </p:cNvPr>
            <p:cNvSpPr/>
            <p:nvPr/>
          </p:nvSpPr>
          <p:spPr>
            <a:xfrm rot="557745">
              <a:off x="4798002" y="2875900"/>
              <a:ext cx="2914693" cy="2680530"/>
            </a:xfrm>
            <a:prstGeom prst="arc">
              <a:avLst>
                <a:gd name="adj1" fmla="val 18251605"/>
                <a:gd name="adj2" fmla="val 486838"/>
              </a:avLst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FA5B191-1FCC-AD4E-BECE-B369DF374359}"/>
                </a:ext>
              </a:extLst>
            </p:cNvPr>
            <p:cNvGrpSpPr/>
            <p:nvPr/>
          </p:nvGrpSpPr>
          <p:grpSpPr>
            <a:xfrm>
              <a:off x="4994401" y="3543440"/>
              <a:ext cx="2782109" cy="2486722"/>
              <a:chOff x="684938" y="427852"/>
              <a:chExt cx="2782109" cy="2486722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68EDBF6-4237-5442-B091-8258521203E8}"/>
                  </a:ext>
                </a:extLst>
              </p:cNvPr>
              <p:cNvSpPr/>
              <p:nvPr/>
            </p:nvSpPr>
            <p:spPr>
              <a:xfrm>
                <a:off x="684938" y="427852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6F3576D-8B1A-004F-A2A5-D6322748C68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2353" y="129931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6F3576D-8B1A-004F-A2A5-D6322748C6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2353" y="1299316"/>
                    <a:ext cx="241540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5000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4D3DE5D-24A9-9A45-A977-2206F56E295E}"/>
                  </a:ext>
                </a:extLst>
              </p:cNvPr>
              <p:cNvCxnSpPr/>
              <p:nvPr/>
            </p:nvCxnSpPr>
            <p:spPr>
              <a:xfrm flipH="1">
                <a:off x="2006356" y="1671213"/>
                <a:ext cx="11876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2C7F67E-C069-F24C-9CB7-3B09ADF5BA4B}"/>
                  </a:ext>
                </a:extLst>
              </p:cNvPr>
              <p:cNvSpPr/>
              <p:nvPr/>
            </p:nvSpPr>
            <p:spPr>
              <a:xfrm>
                <a:off x="3199418" y="1542974"/>
                <a:ext cx="267629" cy="25647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D6CF925-503E-0D4C-8A37-DFA63E4F6A19}"/>
                  </a:ext>
                </a:extLst>
              </p:cNvPr>
              <p:cNvSpPr/>
              <p:nvPr/>
            </p:nvSpPr>
            <p:spPr>
              <a:xfrm>
                <a:off x="1945885" y="161695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2AF449-35F5-C14F-8997-6F76CF3C5E48}"/>
              </a:ext>
            </a:extLst>
          </p:cNvPr>
          <p:cNvGrpSpPr/>
          <p:nvPr/>
        </p:nvGrpSpPr>
        <p:grpSpPr>
          <a:xfrm>
            <a:off x="6226883" y="555185"/>
            <a:ext cx="2782109" cy="2562263"/>
            <a:chOff x="4956684" y="352311"/>
            <a:chExt cx="2782109" cy="256226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A10FE8F-6D6F-9942-A3E7-A659E85FAFCE}"/>
                </a:ext>
              </a:extLst>
            </p:cNvPr>
            <p:cNvGrpSpPr/>
            <p:nvPr/>
          </p:nvGrpSpPr>
          <p:grpSpPr>
            <a:xfrm>
              <a:off x="4956684" y="427852"/>
              <a:ext cx="2782109" cy="2486722"/>
              <a:chOff x="684938" y="427852"/>
              <a:chExt cx="2782109" cy="248672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A90CA04-490B-9543-8FFE-82CB3327E59D}"/>
                  </a:ext>
                </a:extLst>
              </p:cNvPr>
              <p:cNvSpPr/>
              <p:nvPr/>
            </p:nvSpPr>
            <p:spPr>
              <a:xfrm>
                <a:off x="684938" y="427852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AAC74E8-30D7-6548-A5AA-9D154DE8B4EF}"/>
                      </a:ext>
                    </a:extLst>
                  </p:cNvPr>
                  <p:cNvSpPr txBox="1"/>
                  <p:nvPr/>
                </p:nvSpPr>
                <p:spPr>
                  <a:xfrm>
                    <a:off x="2512353" y="129931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AAC74E8-30D7-6548-A5AA-9D154DE8B4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2353" y="1299316"/>
                    <a:ext cx="24154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r="-15000" b="-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98050D0-5CD0-CF49-BDD0-90BFBBBB0FFA}"/>
                  </a:ext>
                </a:extLst>
              </p:cNvPr>
              <p:cNvCxnSpPr/>
              <p:nvPr/>
            </p:nvCxnSpPr>
            <p:spPr>
              <a:xfrm flipH="1">
                <a:off x="2006356" y="1671213"/>
                <a:ext cx="11876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B5F71B4-7E31-204C-AEEF-13B268BBCAD5}"/>
                  </a:ext>
                </a:extLst>
              </p:cNvPr>
              <p:cNvSpPr/>
              <p:nvPr/>
            </p:nvSpPr>
            <p:spPr>
              <a:xfrm>
                <a:off x="3199418" y="1542974"/>
                <a:ext cx="267629" cy="25647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0F4930A-5BBC-B74D-BAF0-3C5F8533492A}"/>
                  </a:ext>
                </a:extLst>
              </p:cNvPr>
              <p:cNvSpPr/>
              <p:nvPr/>
            </p:nvSpPr>
            <p:spPr>
              <a:xfrm>
                <a:off x="1945885" y="161695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804745B-0BB1-C846-8373-994F6035F529}"/>
                </a:ext>
              </a:extLst>
            </p:cNvPr>
            <p:cNvCxnSpPr/>
            <p:nvPr/>
          </p:nvCxnSpPr>
          <p:spPr>
            <a:xfrm flipV="1">
              <a:off x="7599523" y="352311"/>
              <a:ext cx="0" cy="11906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4B30B3E-9F02-BD40-804E-736CA0FFCC4D}"/>
              </a:ext>
            </a:extLst>
          </p:cNvPr>
          <p:cNvGrpSpPr/>
          <p:nvPr/>
        </p:nvGrpSpPr>
        <p:grpSpPr>
          <a:xfrm>
            <a:off x="-34900" y="243689"/>
            <a:ext cx="3417231" cy="2737431"/>
            <a:chOff x="795985" y="1800495"/>
            <a:chExt cx="3417231" cy="273743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3E6EE3F-ED36-3344-9C4B-FDF9584982C4}"/>
                </a:ext>
              </a:extLst>
            </p:cNvPr>
            <p:cNvGrpSpPr/>
            <p:nvPr/>
          </p:nvGrpSpPr>
          <p:grpSpPr>
            <a:xfrm>
              <a:off x="1421940" y="1800495"/>
              <a:ext cx="2791276" cy="2486722"/>
              <a:chOff x="663874" y="439274"/>
              <a:chExt cx="2791276" cy="248672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98C68B9-CB4E-0D40-87F0-16A003FD61FF}"/>
                  </a:ext>
                </a:extLst>
              </p:cNvPr>
              <p:cNvSpPr/>
              <p:nvPr/>
            </p:nvSpPr>
            <p:spPr>
              <a:xfrm>
                <a:off x="663874" y="439274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99D58B3-E9B3-A64E-BB63-8BAB8C99692E}"/>
                      </a:ext>
                    </a:extLst>
                  </p:cNvPr>
                  <p:cNvSpPr txBox="1"/>
                  <p:nvPr/>
                </p:nvSpPr>
                <p:spPr>
                  <a:xfrm>
                    <a:off x="2500456" y="133630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99D58B3-E9B3-A64E-BB63-8BAB8C9969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0456" y="1336304"/>
                    <a:ext cx="24154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000" r="-15000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4A0EA02-B5AF-7741-B294-9C92C79FDE63}"/>
                  </a:ext>
                </a:extLst>
              </p:cNvPr>
              <p:cNvCxnSpPr/>
              <p:nvPr/>
            </p:nvCxnSpPr>
            <p:spPr>
              <a:xfrm flipH="1">
                <a:off x="1994459" y="1708201"/>
                <a:ext cx="11876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48446DE-3927-D74C-B751-64401E77D635}"/>
                  </a:ext>
                </a:extLst>
              </p:cNvPr>
              <p:cNvSpPr/>
              <p:nvPr/>
            </p:nvSpPr>
            <p:spPr>
              <a:xfrm>
                <a:off x="3187521" y="1579962"/>
                <a:ext cx="267629" cy="25647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F37FF0F-3523-C54C-926D-79BEE60C4421}"/>
                  </a:ext>
                </a:extLst>
              </p:cNvPr>
              <p:cNvSpPr/>
              <p:nvPr/>
            </p:nvSpPr>
            <p:spPr>
              <a:xfrm>
                <a:off x="1933988" y="165393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54B0F530-F05F-2745-943A-A5B7445E5B8D}"/>
                </a:ext>
              </a:extLst>
            </p:cNvPr>
            <p:cNvSpPr/>
            <p:nvPr/>
          </p:nvSpPr>
          <p:spPr>
            <a:xfrm rot="20461343">
              <a:off x="795985" y="1857396"/>
              <a:ext cx="3316786" cy="2680530"/>
            </a:xfrm>
            <a:prstGeom prst="arc">
              <a:avLst>
                <a:gd name="adj1" fmla="val 19076075"/>
                <a:gd name="adj2" fmla="val 619866"/>
              </a:avLst>
            </a:prstGeom>
            <a:ln w="762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666936-2309-EA47-9D73-8634AD3EC8B6}"/>
              </a:ext>
            </a:extLst>
          </p:cNvPr>
          <p:cNvGrpSpPr/>
          <p:nvPr/>
        </p:nvGrpSpPr>
        <p:grpSpPr>
          <a:xfrm>
            <a:off x="596779" y="3586948"/>
            <a:ext cx="3985345" cy="2486722"/>
            <a:chOff x="615301" y="3543440"/>
            <a:chExt cx="3985345" cy="248672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2C1195-9E4E-DC42-85D0-66FB80930F2D}"/>
                </a:ext>
              </a:extLst>
            </p:cNvPr>
            <p:cNvGrpSpPr/>
            <p:nvPr/>
          </p:nvGrpSpPr>
          <p:grpSpPr>
            <a:xfrm>
              <a:off x="615301" y="3543440"/>
              <a:ext cx="2782109" cy="2486722"/>
              <a:chOff x="684938" y="427852"/>
              <a:chExt cx="2782109" cy="248672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C24C9FE-9709-0345-A4E6-CFDDB72DDDB3}"/>
                  </a:ext>
                </a:extLst>
              </p:cNvPr>
              <p:cNvSpPr/>
              <p:nvPr/>
            </p:nvSpPr>
            <p:spPr>
              <a:xfrm>
                <a:off x="684938" y="427852"/>
                <a:ext cx="2642839" cy="248672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1B6393DE-A243-7540-A005-11C9360BB82E}"/>
                      </a:ext>
                    </a:extLst>
                  </p:cNvPr>
                  <p:cNvSpPr txBox="1"/>
                  <p:nvPr/>
                </p:nvSpPr>
                <p:spPr>
                  <a:xfrm>
                    <a:off x="2512353" y="129931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1B6393DE-A243-7540-A005-11C9360BB8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2353" y="1299316"/>
                    <a:ext cx="24154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000" r="-15000" b="-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F546951-0182-3D45-9AAF-80D43C090EA9}"/>
                  </a:ext>
                </a:extLst>
              </p:cNvPr>
              <p:cNvCxnSpPr/>
              <p:nvPr/>
            </p:nvCxnSpPr>
            <p:spPr>
              <a:xfrm flipH="1">
                <a:off x="2006356" y="1671213"/>
                <a:ext cx="118760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9357B6-38C1-A94D-923D-BED49F2AA8B7}"/>
                  </a:ext>
                </a:extLst>
              </p:cNvPr>
              <p:cNvSpPr/>
              <p:nvPr/>
            </p:nvSpPr>
            <p:spPr>
              <a:xfrm>
                <a:off x="3199418" y="1542974"/>
                <a:ext cx="267629" cy="25647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28BC38E-ECE3-E542-A1B9-9D403C734434}"/>
                  </a:ext>
                </a:extLst>
              </p:cNvPr>
              <p:cNvSpPr/>
              <p:nvPr/>
            </p:nvSpPr>
            <p:spPr>
              <a:xfrm>
                <a:off x="1945885" y="161695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2FC94A5-EC64-E543-9963-CE5303452CC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005315" y="4158804"/>
              <a:ext cx="0" cy="119066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887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11752</TotalTime>
  <Words>115</Words>
  <Application>Microsoft Office PowerPoint</Application>
  <PresentationFormat>Widescreen</PresentationFormat>
  <Paragraphs>182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176</cp:revision>
  <dcterms:created xsi:type="dcterms:W3CDTF">2017-07-11T12:03:09Z</dcterms:created>
  <dcterms:modified xsi:type="dcterms:W3CDTF">2018-10-02T19:25:23Z</dcterms:modified>
</cp:coreProperties>
</file>