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5ADF8-ECF6-4E71-957A-0262D55AD6CF}" v="171" dt="2019-05-27T15:37:11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132" d="100"/>
          <a:sy n="132" d="100"/>
        </p:scale>
        <p:origin x="-72" y="-96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B8B5ADF8-ECF6-4E71-957A-0262D55AD6CF}"/>
    <pc:docChg chg="undo custSel addSld modSld">
      <pc:chgData name="Joshua Rinaldo" userId="eeaa994f99e4e508" providerId="LiveId" clId="{B8B5ADF8-ECF6-4E71-957A-0262D55AD6CF}" dt="2019-05-27T15:38:10.136" v="499" actId="1076"/>
      <pc:docMkLst>
        <pc:docMk/>
      </pc:docMkLst>
      <pc:sldChg chg="addSp delSp modSp">
        <pc:chgData name="Joshua Rinaldo" userId="eeaa994f99e4e508" providerId="LiveId" clId="{B8B5ADF8-ECF6-4E71-957A-0262D55AD6CF}" dt="2019-05-26T01:37:42.347" v="399" actId="1076"/>
        <pc:sldMkLst>
          <pc:docMk/>
          <pc:sldMk cId="2828253388" sldId="278"/>
        </pc:sldMkLst>
        <pc:spChg chg="del mod">
          <ac:chgData name="Joshua Rinaldo" userId="eeaa994f99e4e508" providerId="LiveId" clId="{B8B5ADF8-ECF6-4E71-957A-0262D55AD6CF}" dt="2019-05-25T21:31:41.195" v="173" actId="478"/>
          <ac:spMkLst>
            <pc:docMk/>
            <pc:sldMk cId="2828253388" sldId="278"/>
            <ac:spMk id="13" creationId="{E97E8668-D34D-4B4C-8A57-05E0453D1EB7}"/>
          </ac:spMkLst>
        </pc:spChg>
        <pc:spChg chg="mod">
          <ac:chgData name="Joshua Rinaldo" userId="eeaa994f99e4e508" providerId="LiveId" clId="{B8B5ADF8-ECF6-4E71-957A-0262D55AD6CF}" dt="2019-05-25T21:30:12.344" v="159" actId="1076"/>
          <ac:spMkLst>
            <pc:docMk/>
            <pc:sldMk cId="2828253388" sldId="278"/>
            <ac:spMk id="14" creationId="{091FA8C5-AFB0-4A75-B7BD-822ABB0FB770}"/>
          </ac:spMkLst>
        </pc:spChg>
        <pc:spChg chg="mod">
          <ac:chgData name="Joshua Rinaldo" userId="eeaa994f99e4e508" providerId="LiveId" clId="{B8B5ADF8-ECF6-4E71-957A-0262D55AD6CF}" dt="2019-05-25T21:30:05.448" v="158" actId="1076"/>
          <ac:spMkLst>
            <pc:docMk/>
            <pc:sldMk cId="2828253388" sldId="278"/>
            <ac:spMk id="15" creationId="{2100A8C6-0595-47DB-8A40-B5B5D140ABE6}"/>
          </ac:spMkLst>
        </pc:spChg>
        <pc:spChg chg="mod">
          <ac:chgData name="Joshua Rinaldo" userId="eeaa994f99e4e508" providerId="LiveId" clId="{B8B5ADF8-ECF6-4E71-957A-0262D55AD6CF}" dt="2019-05-24T04:20:49.613" v="7" actId="1076"/>
          <ac:spMkLst>
            <pc:docMk/>
            <pc:sldMk cId="2828253388" sldId="278"/>
            <ac:spMk id="17" creationId="{1F0EA542-7DB4-4B0D-A674-62DF9853D313}"/>
          </ac:spMkLst>
        </pc:spChg>
        <pc:spChg chg="add del">
          <ac:chgData name="Joshua Rinaldo" userId="eeaa994f99e4e508" providerId="LiveId" clId="{B8B5ADF8-ECF6-4E71-957A-0262D55AD6CF}" dt="2019-05-24T04:20:56.009" v="10" actId="478"/>
          <ac:spMkLst>
            <pc:docMk/>
            <pc:sldMk cId="2828253388" sldId="278"/>
            <ac:spMk id="18" creationId="{57F36A77-21FD-4A2A-A9DB-814A5B165697}"/>
          </ac:spMkLst>
        </pc:spChg>
        <pc:spChg chg="mod">
          <ac:chgData name="Joshua Rinaldo" userId="eeaa994f99e4e508" providerId="LiveId" clId="{B8B5ADF8-ECF6-4E71-957A-0262D55AD6CF}" dt="2019-05-25T21:29:40.313" v="154" actId="1076"/>
          <ac:spMkLst>
            <pc:docMk/>
            <pc:sldMk cId="2828253388" sldId="278"/>
            <ac:spMk id="20" creationId="{061E6E94-566E-48AE-ABF5-5BAB958C5B8E}"/>
          </ac:spMkLst>
        </pc:spChg>
        <pc:spChg chg="mod">
          <ac:chgData name="Joshua Rinaldo" userId="eeaa994f99e4e508" providerId="LiveId" clId="{B8B5ADF8-ECF6-4E71-957A-0262D55AD6CF}" dt="2019-05-25T21:29:53.982" v="156" actId="1076"/>
          <ac:spMkLst>
            <pc:docMk/>
            <pc:sldMk cId="2828253388" sldId="278"/>
            <ac:spMk id="21" creationId="{9CC78532-5719-401C-8991-F5B7C472D09B}"/>
          </ac:spMkLst>
        </pc:spChg>
        <pc:spChg chg="mod">
          <ac:chgData name="Joshua Rinaldo" userId="eeaa994f99e4e508" providerId="LiveId" clId="{B8B5ADF8-ECF6-4E71-957A-0262D55AD6CF}" dt="2019-05-25T21:28:49.236" v="142" actId="1076"/>
          <ac:spMkLst>
            <pc:docMk/>
            <pc:sldMk cId="2828253388" sldId="278"/>
            <ac:spMk id="23" creationId="{DB6990B7-F611-46FF-84AC-2D68EADE9211}"/>
          </ac:spMkLst>
        </pc:spChg>
        <pc:spChg chg="del mod topLvl">
          <ac:chgData name="Joshua Rinaldo" userId="eeaa994f99e4e508" providerId="LiveId" clId="{B8B5ADF8-ECF6-4E71-957A-0262D55AD6CF}" dt="2019-05-25T21:39:50.714" v="240" actId="478"/>
          <ac:spMkLst>
            <pc:docMk/>
            <pc:sldMk cId="2828253388" sldId="278"/>
            <ac:spMk id="28" creationId="{6C968BB8-1D33-40D2-B604-AEE1CD544ED0}"/>
          </ac:spMkLst>
        </pc:spChg>
        <pc:spChg chg="del">
          <ac:chgData name="Joshua Rinaldo" userId="eeaa994f99e4e508" providerId="LiveId" clId="{B8B5ADF8-ECF6-4E71-957A-0262D55AD6CF}" dt="2019-05-24T04:22:41.373" v="28" actId="478"/>
          <ac:spMkLst>
            <pc:docMk/>
            <pc:sldMk cId="2828253388" sldId="278"/>
            <ac:spMk id="31" creationId="{05C75605-5376-4485-8D26-24AD42CC682A}"/>
          </ac:spMkLst>
        </pc:spChg>
        <pc:spChg chg="del">
          <ac:chgData name="Joshua Rinaldo" userId="eeaa994f99e4e508" providerId="LiveId" clId="{B8B5ADF8-ECF6-4E71-957A-0262D55AD6CF}" dt="2019-05-24T04:22:44.517" v="29" actId="478"/>
          <ac:spMkLst>
            <pc:docMk/>
            <pc:sldMk cId="2828253388" sldId="278"/>
            <ac:spMk id="32" creationId="{87C2A82B-0EA0-4CB6-9B65-BA6154BC567E}"/>
          </ac:spMkLst>
        </pc:spChg>
        <pc:spChg chg="del">
          <ac:chgData name="Joshua Rinaldo" userId="eeaa994f99e4e508" providerId="LiveId" clId="{B8B5ADF8-ECF6-4E71-957A-0262D55AD6CF}" dt="2019-05-24T04:22:49.680" v="31" actId="478"/>
          <ac:spMkLst>
            <pc:docMk/>
            <pc:sldMk cId="2828253388" sldId="278"/>
            <ac:spMk id="33" creationId="{716E08DB-678C-4756-90C5-F00AFB6D720D}"/>
          </ac:spMkLst>
        </pc:spChg>
        <pc:spChg chg="del">
          <ac:chgData name="Joshua Rinaldo" userId="eeaa994f99e4e508" providerId="LiveId" clId="{B8B5ADF8-ECF6-4E71-957A-0262D55AD6CF}" dt="2019-05-24T04:22:10.053" v="20" actId="478"/>
          <ac:spMkLst>
            <pc:docMk/>
            <pc:sldMk cId="2828253388" sldId="278"/>
            <ac:spMk id="34" creationId="{830D42E8-AB96-4845-89D1-189C99639BFB}"/>
          </ac:spMkLst>
        </pc:spChg>
        <pc:spChg chg="del mod">
          <ac:chgData name="Joshua Rinaldo" userId="eeaa994f99e4e508" providerId="LiveId" clId="{B8B5ADF8-ECF6-4E71-957A-0262D55AD6CF}" dt="2019-05-24T04:22:18.033" v="22" actId="478"/>
          <ac:spMkLst>
            <pc:docMk/>
            <pc:sldMk cId="2828253388" sldId="278"/>
            <ac:spMk id="35" creationId="{6AE6C7C3-003E-42B6-AE52-890F979A3314}"/>
          </ac:spMkLst>
        </pc:spChg>
        <pc:spChg chg="del">
          <ac:chgData name="Joshua Rinaldo" userId="eeaa994f99e4e508" providerId="LiveId" clId="{B8B5ADF8-ECF6-4E71-957A-0262D55AD6CF}" dt="2019-05-24T04:22:05.903" v="19" actId="478"/>
          <ac:spMkLst>
            <pc:docMk/>
            <pc:sldMk cId="2828253388" sldId="278"/>
            <ac:spMk id="36" creationId="{2BEC5902-6B08-4BAF-8A01-DD11F47C234C}"/>
          </ac:spMkLst>
        </pc:spChg>
        <pc:spChg chg="mod topLvl">
          <ac:chgData name="Joshua Rinaldo" userId="eeaa994f99e4e508" providerId="LiveId" clId="{B8B5ADF8-ECF6-4E71-957A-0262D55AD6CF}" dt="2019-05-25T21:38:22.716" v="238" actId="14100"/>
          <ac:spMkLst>
            <pc:docMk/>
            <pc:sldMk cId="2828253388" sldId="278"/>
            <ac:spMk id="37" creationId="{74664585-9BD2-4ED1-9898-4F06A635CB9B}"/>
          </ac:spMkLst>
        </pc:spChg>
        <pc:spChg chg="del">
          <ac:chgData name="Joshua Rinaldo" userId="eeaa994f99e4e508" providerId="LiveId" clId="{B8B5ADF8-ECF6-4E71-957A-0262D55AD6CF}" dt="2019-05-24T04:22:00.490" v="17" actId="478"/>
          <ac:spMkLst>
            <pc:docMk/>
            <pc:sldMk cId="2828253388" sldId="278"/>
            <ac:spMk id="39" creationId="{52F513AF-7E27-4C11-AA32-7A9E2F985A45}"/>
          </ac:spMkLst>
        </pc:spChg>
        <pc:spChg chg="del mod topLvl">
          <ac:chgData name="Joshua Rinaldo" userId="eeaa994f99e4e508" providerId="LiveId" clId="{B8B5ADF8-ECF6-4E71-957A-0262D55AD6CF}" dt="2019-05-24T04:34:35.921" v="112" actId="478"/>
          <ac:spMkLst>
            <pc:docMk/>
            <pc:sldMk cId="2828253388" sldId="278"/>
            <ac:spMk id="40" creationId="{D0B4EF9F-FED2-4229-BC4B-E8C885145956}"/>
          </ac:spMkLst>
        </pc:spChg>
        <pc:spChg chg="del">
          <ac:chgData name="Joshua Rinaldo" userId="eeaa994f99e4e508" providerId="LiveId" clId="{B8B5ADF8-ECF6-4E71-957A-0262D55AD6CF}" dt="2019-05-24T04:21:44.012" v="14" actId="478"/>
          <ac:spMkLst>
            <pc:docMk/>
            <pc:sldMk cId="2828253388" sldId="278"/>
            <ac:spMk id="42" creationId="{47E16968-625B-4061-83CB-D3920CB8B84A}"/>
          </ac:spMkLst>
        </pc:spChg>
        <pc:spChg chg="del">
          <ac:chgData name="Joshua Rinaldo" userId="eeaa994f99e4e508" providerId="LiveId" clId="{B8B5ADF8-ECF6-4E71-957A-0262D55AD6CF}" dt="2019-05-24T04:21:48.265" v="15" actId="478"/>
          <ac:spMkLst>
            <pc:docMk/>
            <pc:sldMk cId="2828253388" sldId="278"/>
            <ac:spMk id="43" creationId="{45CE1E19-3F50-433B-8BBF-FEAB721D3B19}"/>
          </ac:spMkLst>
        </pc:spChg>
        <pc:spChg chg="del">
          <ac:chgData name="Joshua Rinaldo" userId="eeaa994f99e4e508" providerId="LiveId" clId="{B8B5ADF8-ECF6-4E71-957A-0262D55AD6CF}" dt="2019-05-24T04:22:30.094" v="25" actId="478"/>
          <ac:spMkLst>
            <pc:docMk/>
            <pc:sldMk cId="2828253388" sldId="278"/>
            <ac:spMk id="44" creationId="{9E6A03CD-AA09-4ED6-9AD2-9F8E9CCF40E7}"/>
          </ac:spMkLst>
        </pc:spChg>
        <pc:spChg chg="del">
          <ac:chgData name="Joshua Rinaldo" userId="eeaa994f99e4e508" providerId="LiveId" clId="{B8B5ADF8-ECF6-4E71-957A-0262D55AD6CF}" dt="2019-05-24T04:21:51.425" v="16" actId="478"/>
          <ac:spMkLst>
            <pc:docMk/>
            <pc:sldMk cId="2828253388" sldId="278"/>
            <ac:spMk id="45" creationId="{B947C61B-E7AE-4555-A208-C9239C7643C7}"/>
          </ac:spMkLst>
        </pc:spChg>
        <pc:spChg chg="add mod">
          <ac:chgData name="Joshua Rinaldo" userId="eeaa994f99e4e508" providerId="LiveId" clId="{B8B5ADF8-ECF6-4E71-957A-0262D55AD6CF}" dt="2019-05-24T04:36:19.827" v="131" actId="1076"/>
          <ac:spMkLst>
            <pc:docMk/>
            <pc:sldMk cId="2828253388" sldId="278"/>
            <ac:spMk id="67" creationId="{6756828C-1682-4545-AACD-CEDE3FF5A057}"/>
          </ac:spMkLst>
        </pc:spChg>
        <pc:spChg chg="add mod">
          <ac:chgData name="Joshua Rinaldo" userId="eeaa994f99e4e508" providerId="LiveId" clId="{B8B5ADF8-ECF6-4E71-957A-0262D55AD6CF}" dt="2019-05-24T04:35:57.533" v="127" actId="164"/>
          <ac:spMkLst>
            <pc:docMk/>
            <pc:sldMk cId="2828253388" sldId="278"/>
            <ac:spMk id="69" creationId="{8E09BCE3-586A-4122-9E00-1CBD34610AD6}"/>
          </ac:spMkLst>
        </pc:spChg>
        <pc:spChg chg="add mod">
          <ac:chgData name="Joshua Rinaldo" userId="eeaa994f99e4e508" providerId="LiveId" clId="{B8B5ADF8-ECF6-4E71-957A-0262D55AD6CF}" dt="2019-05-24T04:36:09.901" v="130" actId="1076"/>
          <ac:spMkLst>
            <pc:docMk/>
            <pc:sldMk cId="2828253388" sldId="278"/>
            <ac:spMk id="70" creationId="{5C7AA122-3687-4D3A-B0C1-CD960D017534}"/>
          </ac:spMkLst>
        </pc:spChg>
        <pc:spChg chg="add del">
          <ac:chgData name="Joshua Rinaldo" userId="eeaa994f99e4e508" providerId="LiveId" clId="{B8B5ADF8-ECF6-4E71-957A-0262D55AD6CF}" dt="2019-05-25T21:30:43.917" v="164" actId="478"/>
          <ac:spMkLst>
            <pc:docMk/>
            <pc:sldMk cId="2828253388" sldId="278"/>
            <ac:spMk id="73" creationId="{7B7A4ABC-9149-4A9F-A4EF-530DA37E2230}"/>
          </ac:spMkLst>
        </pc:spChg>
        <pc:spChg chg="add del">
          <ac:chgData name="Joshua Rinaldo" userId="eeaa994f99e4e508" providerId="LiveId" clId="{B8B5ADF8-ECF6-4E71-957A-0262D55AD6CF}" dt="2019-05-25T21:30:49.994" v="166" actId="478"/>
          <ac:spMkLst>
            <pc:docMk/>
            <pc:sldMk cId="2828253388" sldId="278"/>
            <ac:spMk id="74" creationId="{FA3386F1-2508-4268-B217-EC79EB4F011F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75" creationId="{C38EEB6A-8375-476F-89A4-29DD1D68AC9E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89" creationId="{E3B030C2-6CEB-4DE8-AEE5-AC0BF78CB1A1}"/>
          </ac:spMkLst>
        </pc:spChg>
        <pc:spChg chg="add del">
          <ac:chgData name="Joshua Rinaldo" userId="eeaa994f99e4e508" providerId="LiveId" clId="{B8B5ADF8-ECF6-4E71-957A-0262D55AD6CF}" dt="2019-05-25T21:31:59.493" v="178" actId="478"/>
          <ac:spMkLst>
            <pc:docMk/>
            <pc:sldMk cId="2828253388" sldId="278"/>
            <ac:spMk id="90" creationId="{961FC7DC-8147-4E37-8603-5624A50C321B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91" creationId="{FA38EBC7-4C28-40DD-8C7E-00DCDCCDFCD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2" creationId="{85180BDD-0A1D-4874-808D-5F99E6B99B84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3" creationId="{7BA2EF7E-9A9C-4DFB-9BCE-19F71E1644FB}"/>
          </ac:spMkLst>
        </pc:spChg>
        <pc:spChg chg="add del mod">
          <ac:chgData name="Joshua Rinaldo" userId="eeaa994f99e4e508" providerId="LiveId" clId="{B8B5ADF8-ECF6-4E71-957A-0262D55AD6CF}" dt="2019-05-25T21:36:48.038" v="226" actId="478"/>
          <ac:spMkLst>
            <pc:docMk/>
            <pc:sldMk cId="2828253388" sldId="278"/>
            <ac:spMk id="94" creationId="{24618627-8D5B-49A7-98F8-DEBCCDAEE1A3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5" creationId="{6E13FEA3-59A0-4042-BBEF-879F1D38F2C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6" creationId="{551BA0AF-BA30-45DF-A4DF-8E2674596856}"/>
          </ac:spMkLst>
        </pc:spChg>
        <pc:spChg chg="add del mod">
          <ac:chgData name="Joshua Rinaldo" userId="eeaa994f99e4e508" providerId="LiveId" clId="{B8B5ADF8-ECF6-4E71-957A-0262D55AD6CF}" dt="2019-05-25T21:39:50.714" v="240" actId="478"/>
          <ac:spMkLst>
            <pc:docMk/>
            <pc:sldMk cId="2828253388" sldId="278"/>
            <ac:spMk id="97" creationId="{D58460D2-0C7D-44B5-B633-98BC88358037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8" creationId="{91390C4B-0276-44A7-8C6D-8AC256268BC2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9" creationId="{6948043B-B0B0-4A6B-98F0-A9408BA79D22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0" creationId="{AF543EFE-2861-4212-93F6-9820697ED9C4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1" creationId="{3F15C808-F166-498A-8164-84C5472C95C2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2" creationId="{5821EF2B-FA07-4088-8AC5-8ED08E45D1A1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3" creationId="{FB589C7F-07FB-47B7-9977-E47CE1490EE0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4" creationId="{20769553-404C-48E6-B9FD-BF8F62E229BC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5" creationId="{B5C734B4-36D2-4E72-844D-B059B8365526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6" creationId="{31667992-C4D7-495C-BAAD-74C14E657198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7" creationId="{7CD4256F-AAEE-4818-A5B7-510D74D9683B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8" creationId="{4C13D104-04C1-4C93-B080-F9366C69FCB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9" creationId="{27197C69-4F2B-4F2E-A653-706E84F9DE75}"/>
          </ac:spMkLst>
        </pc:spChg>
        <pc:spChg chg="add del mod">
          <ac:chgData name="Joshua Rinaldo" userId="eeaa994f99e4e508" providerId="LiveId" clId="{B8B5ADF8-ECF6-4E71-957A-0262D55AD6CF}" dt="2019-05-25T21:40:48.957" v="257" actId="478"/>
          <ac:spMkLst>
            <pc:docMk/>
            <pc:sldMk cId="2828253388" sldId="278"/>
            <ac:spMk id="110" creationId="{1A6206AA-FC9A-4AA7-906C-A690716A3394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11" creationId="{5AE743FE-C635-4F38-BC34-C64D52617773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4" creationId="{65D1A517-7B74-452D-81AF-5B9F3426DB34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6" creationId="{E38011B5-A22C-44D6-B75E-AF6C517658A8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8" creationId="{88DD39CD-C25B-483B-90E5-63A9605CA27D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9" creationId="{25B5B6C1-AF95-4AA0-9871-72800B2E4C32}"/>
          </ac:spMkLst>
        </pc:spChg>
        <pc:spChg chg="add del mod">
          <ac:chgData name="Joshua Rinaldo" userId="eeaa994f99e4e508" providerId="LiveId" clId="{B8B5ADF8-ECF6-4E71-957A-0262D55AD6CF}" dt="2019-05-25T21:51:48.041" v="336" actId="14100"/>
          <ac:spMkLst>
            <pc:docMk/>
            <pc:sldMk cId="2828253388" sldId="278"/>
            <ac:spMk id="130" creationId="{7B940BDD-F287-4DE6-A28A-3047798B20E1}"/>
          </ac:spMkLst>
        </pc:spChg>
        <pc:spChg chg="add del mod">
          <ac:chgData name="Joshua Rinaldo" userId="eeaa994f99e4e508" providerId="LiveId" clId="{B8B5ADF8-ECF6-4E71-957A-0262D55AD6CF}" dt="2019-05-25T21:56:47.574" v="348" actId="1076"/>
          <ac:spMkLst>
            <pc:docMk/>
            <pc:sldMk cId="2828253388" sldId="278"/>
            <ac:spMk id="131" creationId="{CC76315E-6227-4998-801C-FD68019ED4F1}"/>
          </ac:spMkLst>
        </pc:spChg>
        <pc:spChg chg="add del mod">
          <ac:chgData name="Joshua Rinaldo" userId="eeaa994f99e4e508" providerId="LiveId" clId="{B8B5ADF8-ECF6-4E71-957A-0262D55AD6CF}" dt="2019-05-25T21:51:03.160" v="326" actId="478"/>
          <ac:spMkLst>
            <pc:docMk/>
            <pc:sldMk cId="2828253388" sldId="278"/>
            <ac:spMk id="135" creationId="{1F83281C-8E42-4ACB-92F3-1C426702C81F}"/>
          </ac:spMkLst>
        </pc:spChg>
        <pc:spChg chg="add del mod">
          <ac:chgData name="Joshua Rinaldo" userId="eeaa994f99e4e508" providerId="LiveId" clId="{B8B5ADF8-ECF6-4E71-957A-0262D55AD6CF}" dt="2019-05-25T22:04:54.945" v="378" actId="1076"/>
          <ac:spMkLst>
            <pc:docMk/>
            <pc:sldMk cId="2828253388" sldId="278"/>
            <ac:spMk id="136" creationId="{877A6DD7-3738-4E57-B2C2-586209888F36}"/>
          </ac:spMkLst>
        </pc:spChg>
        <pc:spChg chg="add del mod">
          <ac:chgData name="Joshua Rinaldo" userId="eeaa994f99e4e508" providerId="LiveId" clId="{B8B5ADF8-ECF6-4E71-957A-0262D55AD6CF}" dt="2019-05-25T21:51:01.400" v="325" actId="478"/>
          <ac:spMkLst>
            <pc:docMk/>
            <pc:sldMk cId="2828253388" sldId="278"/>
            <ac:spMk id="137" creationId="{84A898CE-7C3E-4953-9769-50FD7470FA7C}"/>
          </ac:spMkLst>
        </pc:spChg>
        <pc:spChg chg="add del mod">
          <ac:chgData name="Joshua Rinaldo" userId="eeaa994f99e4e508" providerId="LiveId" clId="{B8B5ADF8-ECF6-4E71-957A-0262D55AD6CF}" dt="2019-05-25T22:04:57.600" v="379" actId="1076"/>
          <ac:spMkLst>
            <pc:docMk/>
            <pc:sldMk cId="2828253388" sldId="278"/>
            <ac:spMk id="138" creationId="{DE794D83-B8BA-43B8-BF50-1554189D72EC}"/>
          </ac:spMkLst>
        </pc:spChg>
        <pc:spChg chg="add mod">
          <ac:chgData name="Joshua Rinaldo" userId="eeaa994f99e4e508" providerId="LiveId" clId="{B8B5ADF8-ECF6-4E71-957A-0262D55AD6CF}" dt="2019-05-26T01:24:47.976" v="390" actId="1076"/>
          <ac:spMkLst>
            <pc:docMk/>
            <pc:sldMk cId="2828253388" sldId="278"/>
            <ac:spMk id="142" creationId="{62C8808F-9F86-42F6-8B7C-E00C3A998F71}"/>
          </ac:spMkLst>
        </pc:spChg>
        <pc:grpChg chg="add del mod">
          <ac:chgData name="Joshua Rinaldo" userId="eeaa994f99e4e508" providerId="LiveId" clId="{B8B5ADF8-ECF6-4E71-957A-0262D55AD6CF}" dt="2019-05-25T21:30:27.567" v="161" actId="165"/>
          <ac:grpSpMkLst>
            <pc:docMk/>
            <pc:sldMk cId="2828253388" sldId="278"/>
            <ac:grpSpMk id="2" creationId="{8F174962-D902-47F9-92F8-FAB73B53258F}"/>
          </ac:grpSpMkLst>
        </pc:grpChg>
        <pc:grpChg chg="del mod topLvl">
          <ac:chgData name="Joshua Rinaldo" userId="eeaa994f99e4e508" providerId="LiveId" clId="{B8B5ADF8-ECF6-4E71-957A-0262D55AD6CF}" dt="2019-05-25T21:31:46.731" v="174" actId="478"/>
          <ac:grpSpMkLst>
            <pc:docMk/>
            <pc:sldMk cId="2828253388" sldId="278"/>
            <ac:grpSpMk id="3" creationId="{337E7651-A92F-4EDA-94FF-BB0BA47D11AA}"/>
          </ac:grpSpMkLst>
        </pc:grpChg>
        <pc:grpChg chg="mod topLvl">
          <ac:chgData name="Joshua Rinaldo" userId="eeaa994f99e4e508" providerId="LiveId" clId="{B8B5ADF8-ECF6-4E71-957A-0262D55AD6CF}" dt="2019-05-26T01:37:42.347" v="399" actId="1076"/>
          <ac:grpSpMkLst>
            <pc:docMk/>
            <pc:sldMk cId="2828253388" sldId="278"/>
            <ac:grpSpMk id="4" creationId="{DDBD6A16-ABAD-4D96-A93D-18A657130A1C}"/>
          </ac:grpSpMkLst>
        </pc:grpChg>
        <pc:grpChg chg="add del mod">
          <ac:chgData name="Joshua Rinaldo" userId="eeaa994f99e4e508" providerId="LiveId" clId="{B8B5ADF8-ECF6-4E71-957A-0262D55AD6CF}" dt="2019-05-24T04:34:21.857" v="107" actId="165"/>
          <ac:grpSpMkLst>
            <pc:docMk/>
            <pc:sldMk cId="2828253388" sldId="278"/>
            <ac:grpSpMk id="24" creationId="{2AC0BF61-E265-4075-A606-496611CCED80}"/>
          </ac:grpSpMkLst>
        </pc:grpChg>
        <pc:grpChg chg="del mod topLvl">
          <ac:chgData name="Joshua Rinaldo" userId="eeaa994f99e4e508" providerId="LiveId" clId="{B8B5ADF8-ECF6-4E71-957A-0262D55AD6CF}" dt="2019-05-24T04:34:30.918" v="110" actId="165"/>
          <ac:grpSpMkLst>
            <pc:docMk/>
            <pc:sldMk cId="2828253388" sldId="278"/>
            <ac:grpSpMk id="25" creationId="{3F950045-DBF4-405B-98E3-B03638104FB6}"/>
          </ac:grpSpMkLst>
        </pc:grpChg>
        <pc:grpChg chg="del mod">
          <ac:chgData name="Joshua Rinaldo" userId="eeaa994f99e4e508" providerId="LiveId" clId="{B8B5ADF8-ECF6-4E71-957A-0262D55AD6CF}" dt="2019-05-24T04:22:49.680" v="31" actId="478"/>
          <ac:grpSpMkLst>
            <pc:docMk/>
            <pc:sldMk cId="2828253388" sldId="278"/>
            <ac:grpSpMk id="26" creationId="{CEBB5023-074D-47A4-9FE0-0F0A2652BDBA}"/>
          </ac:grpSpMkLst>
        </pc:grpChg>
        <pc:grpChg chg="del mod">
          <ac:chgData name="Joshua Rinaldo" userId="eeaa994f99e4e508" providerId="LiveId" clId="{B8B5ADF8-ECF6-4E71-957A-0262D55AD6CF}" dt="2019-05-24T04:22:47.050" v="30" actId="478"/>
          <ac:grpSpMkLst>
            <pc:docMk/>
            <pc:sldMk cId="2828253388" sldId="278"/>
            <ac:grpSpMk id="27" creationId="{7BE12EAD-F17E-46DC-87DB-7FC4724A49FF}"/>
          </ac:grpSpMkLst>
        </pc:grpChg>
        <pc:grpChg chg="add mod">
          <ac:chgData name="Joshua Rinaldo" userId="eeaa994f99e4e508" providerId="LiveId" clId="{B8B5ADF8-ECF6-4E71-957A-0262D55AD6CF}" dt="2019-05-24T04:35:57.533" v="127" actId="164"/>
          <ac:grpSpMkLst>
            <pc:docMk/>
            <pc:sldMk cId="2828253388" sldId="278"/>
            <ac:grpSpMk id="68" creationId="{555E2D25-C9E5-41A1-86FB-EB1D2EEF148B}"/>
          </ac:grpSpMkLst>
        </pc:grpChg>
        <pc:grpChg chg="add del mod">
          <ac:chgData name="Joshua Rinaldo" userId="eeaa994f99e4e508" providerId="LiveId" clId="{B8B5ADF8-ECF6-4E71-957A-0262D55AD6CF}" dt="2019-05-25T21:40:00.970" v="241" actId="478"/>
          <ac:grpSpMkLst>
            <pc:docMk/>
            <pc:sldMk cId="2828253388" sldId="278"/>
            <ac:grpSpMk id="71" creationId="{5366FEA6-B90A-46D9-B292-8D863BDFCDD8}"/>
          </ac:grpSpMkLst>
        </pc:grpChg>
        <pc:grpChg chg="add del mod">
          <ac:chgData name="Joshua Rinaldo" userId="eeaa994f99e4e508" providerId="LiveId" clId="{B8B5ADF8-ECF6-4E71-957A-0262D55AD6CF}" dt="2019-05-25T21:31:06.506" v="170" actId="478"/>
          <ac:grpSpMkLst>
            <pc:docMk/>
            <pc:sldMk cId="2828253388" sldId="278"/>
            <ac:grpSpMk id="76" creationId="{90AD16F9-BBBA-4230-8413-A2EF34736BF6}"/>
          </ac:grpSpMkLst>
        </pc:grpChg>
        <pc:grpChg chg="add mod">
          <ac:chgData name="Joshua Rinaldo" userId="eeaa994f99e4e508" providerId="LiveId" clId="{B8B5ADF8-ECF6-4E71-957A-0262D55AD6CF}" dt="2019-05-26T01:24:47.976" v="390" actId="1076"/>
          <ac:grpSpMkLst>
            <pc:docMk/>
            <pc:sldMk cId="2828253388" sldId="278"/>
            <ac:grpSpMk id="141" creationId="{6D8943F1-D649-4372-8360-424E428E32E4}"/>
          </ac:grpSpMkLst>
        </pc:grpChg>
        <pc:cxnChg chg="add del mod">
          <ac:chgData name="Joshua Rinaldo" userId="eeaa994f99e4e508" providerId="LiveId" clId="{B8B5ADF8-ECF6-4E71-957A-0262D55AD6CF}" dt="2019-05-25T21:28:06.406" v="134" actId="1076"/>
          <ac:cxnSpMkLst>
            <pc:docMk/>
            <pc:sldMk cId="2828253388" sldId="278"/>
            <ac:cxnSpMk id="16" creationId="{B14A06CE-9895-4895-9954-E748246FB1CE}"/>
          </ac:cxnSpMkLst>
        </pc:cxnChg>
        <pc:cxnChg chg="add del mod">
          <ac:chgData name="Joshua Rinaldo" userId="eeaa994f99e4e508" providerId="LiveId" clId="{B8B5ADF8-ECF6-4E71-957A-0262D55AD6CF}" dt="2019-05-25T21:28:04.273" v="133" actId="1076"/>
          <ac:cxnSpMkLst>
            <pc:docMk/>
            <pc:sldMk cId="2828253388" sldId="278"/>
            <ac:cxnSpMk id="19" creationId="{0B950437-7E48-45DE-AB45-EFD1A232169F}"/>
          </ac:cxnSpMkLst>
        </pc:cxnChg>
        <pc:cxnChg chg="del">
          <ac:chgData name="Joshua Rinaldo" userId="eeaa994f99e4e508" providerId="LiveId" clId="{B8B5ADF8-ECF6-4E71-957A-0262D55AD6CF}" dt="2019-05-24T04:22:47.050" v="30" actId="478"/>
          <ac:cxnSpMkLst>
            <pc:docMk/>
            <pc:sldMk cId="2828253388" sldId="278"/>
            <ac:cxnSpMk id="29" creationId="{A0544030-CECB-48E9-9CCB-AB5973D3BC78}"/>
          </ac:cxnSpMkLst>
        </pc:cxnChg>
        <pc:cxnChg chg="del">
          <ac:chgData name="Joshua Rinaldo" userId="eeaa994f99e4e508" providerId="LiveId" clId="{B8B5ADF8-ECF6-4E71-957A-0262D55AD6CF}" dt="2019-05-24T04:22:38.601" v="27" actId="478"/>
          <ac:cxnSpMkLst>
            <pc:docMk/>
            <pc:sldMk cId="2828253388" sldId="278"/>
            <ac:cxnSpMk id="30" creationId="{46BEBF5F-35FD-4CEC-9406-007F7AFA59EF}"/>
          </ac:cxnSpMkLst>
        </pc:cxnChg>
        <pc:cxnChg chg="del">
          <ac:chgData name="Joshua Rinaldo" userId="eeaa994f99e4e508" providerId="LiveId" clId="{B8B5ADF8-ECF6-4E71-957A-0262D55AD6CF}" dt="2019-05-24T04:22:03.290" v="18" actId="478"/>
          <ac:cxnSpMkLst>
            <pc:docMk/>
            <pc:sldMk cId="2828253388" sldId="278"/>
            <ac:cxnSpMk id="38" creationId="{440B0131-CA25-4371-A5DE-161C5B3183EB}"/>
          </ac:cxnSpMkLst>
        </pc:cxnChg>
        <pc:cxnChg chg="del">
          <ac:chgData name="Joshua Rinaldo" userId="eeaa994f99e4e508" providerId="LiveId" clId="{B8B5ADF8-ECF6-4E71-957A-0262D55AD6CF}" dt="2019-05-24T04:22:21.557" v="23" actId="478"/>
          <ac:cxnSpMkLst>
            <pc:docMk/>
            <pc:sldMk cId="2828253388" sldId="278"/>
            <ac:cxnSpMk id="41" creationId="{91B6891C-A41A-4116-AC42-2F8FE3CE0C88}"/>
          </ac:cxnSpMkLst>
        </pc:cxnChg>
        <pc:cxnChg chg="add mod">
          <ac:chgData name="Joshua Rinaldo" userId="eeaa994f99e4e508" providerId="LiveId" clId="{B8B5ADF8-ECF6-4E71-957A-0262D55AD6CF}" dt="2019-05-25T21:38:33.514" v="239" actId="1076"/>
          <ac:cxnSpMkLst>
            <pc:docMk/>
            <pc:sldMk cId="2828253388" sldId="278"/>
            <ac:cxnSpMk id="47" creationId="{399842EE-0CD0-464D-A65E-869013D23AC2}"/>
          </ac:cxnSpMkLst>
        </pc:cxnChg>
        <pc:cxnChg chg="add mod">
          <ac:chgData name="Joshua Rinaldo" userId="eeaa994f99e4e508" providerId="LiveId" clId="{B8B5ADF8-ECF6-4E71-957A-0262D55AD6CF}" dt="2019-05-24T04:32:57.835" v="98" actId="164"/>
          <ac:cxnSpMkLst>
            <pc:docMk/>
            <pc:sldMk cId="2828253388" sldId="278"/>
            <ac:cxnSpMk id="48" creationId="{B667CC0D-A8FF-4F7C-97AC-6E36408F90C1}"/>
          </ac:cxnSpMkLst>
        </pc:cxnChg>
        <pc:cxnChg chg="add mod">
          <ac:chgData name="Joshua Rinaldo" userId="eeaa994f99e4e508" providerId="LiveId" clId="{B8B5ADF8-ECF6-4E71-957A-0262D55AD6CF}" dt="2019-05-24T04:37:09.068" v="132" actId="14100"/>
          <ac:cxnSpMkLst>
            <pc:docMk/>
            <pc:sldMk cId="2828253388" sldId="278"/>
            <ac:cxnSpMk id="56" creationId="{5578E004-2D30-4591-A2B8-8B6B396EC612}"/>
          </ac:cxnSpMkLst>
        </pc:cxnChg>
        <pc:cxnChg chg="add del mod">
          <ac:chgData name="Joshua Rinaldo" userId="eeaa994f99e4e508" providerId="LiveId" clId="{B8B5ADF8-ECF6-4E71-957A-0262D55AD6CF}" dt="2019-05-25T21:42:14.322" v="274" actId="478"/>
          <ac:cxnSpMkLst>
            <pc:docMk/>
            <pc:sldMk cId="2828253388" sldId="278"/>
            <ac:cxnSpMk id="113" creationId="{FCE1A8DC-04B5-4441-8CF3-552D9249E886}"/>
          </ac:cxnSpMkLst>
        </pc:cxnChg>
        <pc:cxnChg chg="add del mod">
          <ac:chgData name="Joshua Rinaldo" userId="eeaa994f99e4e508" providerId="LiveId" clId="{B8B5ADF8-ECF6-4E71-957A-0262D55AD6CF}" dt="2019-05-25T21:41:58.823" v="270" actId="478"/>
          <ac:cxnSpMkLst>
            <pc:docMk/>
            <pc:sldMk cId="2828253388" sldId="278"/>
            <ac:cxnSpMk id="115" creationId="{C70E0615-4AAF-4F34-BCC5-F4A73CECFB7C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16" creationId="{2414D0A8-7C32-485B-BF42-67873343ACB5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19" creationId="{6485B17C-5001-45E9-81DB-9BDAADD91F27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21" creationId="{DB59CCA2-B844-4307-8DE7-E8794AF82037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22" creationId="{6B522297-CF4A-4FD2-8672-C403C021616A}"/>
          </ac:cxnSpMkLst>
        </pc:cxnChg>
        <pc:cxnChg chg="add del">
          <ac:chgData name="Joshua Rinaldo" userId="eeaa994f99e4e508" providerId="LiveId" clId="{B8B5ADF8-ECF6-4E71-957A-0262D55AD6CF}" dt="2019-05-25T21:42:36.544" v="280" actId="478"/>
          <ac:cxnSpMkLst>
            <pc:docMk/>
            <pc:sldMk cId="2828253388" sldId="278"/>
            <ac:cxnSpMk id="125" creationId="{662D90E1-17F6-4D90-8698-BD704D1E42B8}"/>
          </ac:cxnSpMkLst>
        </pc:cxnChg>
        <pc:cxnChg chg="add del mod">
          <ac:chgData name="Joshua Rinaldo" userId="eeaa994f99e4e508" providerId="LiveId" clId="{B8B5ADF8-ECF6-4E71-957A-0262D55AD6CF}" dt="2019-05-25T21:51:32.212" v="331" actId="164"/>
          <ac:cxnSpMkLst>
            <pc:docMk/>
            <pc:sldMk cId="2828253388" sldId="278"/>
            <ac:cxnSpMk id="132" creationId="{1D5F0A0B-0512-46A6-8180-19263EA87406}"/>
          </ac:cxnSpMkLst>
        </pc:cxnChg>
        <pc:cxnChg chg="add del mod">
          <ac:chgData name="Joshua Rinaldo" userId="eeaa994f99e4e508" providerId="LiveId" clId="{B8B5ADF8-ECF6-4E71-957A-0262D55AD6CF}" dt="2019-05-25T21:51:32.212" v="331" actId="164"/>
          <ac:cxnSpMkLst>
            <pc:docMk/>
            <pc:sldMk cId="2828253388" sldId="278"/>
            <ac:cxnSpMk id="133" creationId="{D389E3BB-2C39-4173-9075-F35E301FDD7A}"/>
          </ac:cxnSpMkLst>
        </pc:cxnChg>
        <pc:cxnChg chg="add del mod">
          <ac:chgData name="Joshua Rinaldo" userId="eeaa994f99e4e508" providerId="LiveId" clId="{B8B5ADF8-ECF6-4E71-957A-0262D55AD6CF}" dt="2019-05-25T21:51:06.256" v="327" actId="478"/>
          <ac:cxnSpMkLst>
            <pc:docMk/>
            <pc:sldMk cId="2828253388" sldId="278"/>
            <ac:cxnSpMk id="134" creationId="{ABDD1556-F907-4590-B012-EA7F5748404A}"/>
          </ac:cxnSpMkLst>
        </pc:cxnChg>
      </pc:sldChg>
      <pc:sldChg chg="addSp delSp modSp add">
        <pc:chgData name="Joshua Rinaldo" userId="eeaa994f99e4e508" providerId="LiveId" clId="{B8B5ADF8-ECF6-4E71-957A-0262D55AD6CF}" dt="2019-05-27T15:38:10.136" v="499" actId="1076"/>
        <pc:sldMkLst>
          <pc:docMk/>
          <pc:sldMk cId="2982062686" sldId="279"/>
        </pc:sldMkLst>
        <pc:spChg chg="del">
          <ac:chgData name="Joshua Rinaldo" userId="eeaa994f99e4e508" providerId="LiveId" clId="{B8B5ADF8-ECF6-4E71-957A-0262D55AD6CF}" dt="2019-05-27T15:29:03.866" v="401" actId="478"/>
          <ac:spMkLst>
            <pc:docMk/>
            <pc:sldMk cId="2982062686" sldId="279"/>
            <ac:spMk id="2" creationId="{86755258-75D7-4125-B37F-98D4E08DD02C}"/>
          </ac:spMkLst>
        </pc:spChg>
        <pc:spChg chg="del">
          <ac:chgData name="Joshua Rinaldo" userId="eeaa994f99e4e508" providerId="LiveId" clId="{B8B5ADF8-ECF6-4E71-957A-0262D55AD6CF}" dt="2019-05-27T15:29:06.478" v="402" actId="478"/>
          <ac:spMkLst>
            <pc:docMk/>
            <pc:sldMk cId="2982062686" sldId="279"/>
            <ac:spMk id="3" creationId="{78B93A3F-AFF8-4E4F-8DCA-5D04EB2EF941}"/>
          </ac:spMkLst>
        </pc:spChg>
        <pc:spChg chg="del mod topLvl">
          <ac:chgData name="Joshua Rinaldo" userId="eeaa994f99e4e508" providerId="LiveId" clId="{B8B5ADF8-ECF6-4E71-957A-0262D55AD6CF}" dt="2019-05-27T15:32:09.013" v="428" actId="478"/>
          <ac:spMkLst>
            <pc:docMk/>
            <pc:sldMk cId="2982062686" sldId="279"/>
            <ac:spMk id="8" creationId="{EB611879-CE0B-464F-89D1-BC1102AF0A59}"/>
          </ac:spMkLst>
        </pc:spChg>
        <pc:spChg chg="del mod topLvl">
          <ac:chgData name="Joshua Rinaldo" userId="eeaa994f99e4e508" providerId="LiveId" clId="{B8B5ADF8-ECF6-4E71-957A-0262D55AD6CF}" dt="2019-05-27T15:29:36.169" v="406" actId="478"/>
          <ac:spMkLst>
            <pc:docMk/>
            <pc:sldMk cId="2982062686" sldId="279"/>
            <ac:spMk id="9" creationId="{220CC47B-7874-43DB-BF2C-765E6C6A0B8E}"/>
          </ac:spMkLst>
        </pc:spChg>
        <pc:spChg chg="del mod topLvl">
          <ac:chgData name="Joshua Rinaldo" userId="eeaa994f99e4e508" providerId="LiveId" clId="{B8B5ADF8-ECF6-4E71-957A-0262D55AD6CF}" dt="2019-05-27T15:29:28.628" v="405" actId="478"/>
          <ac:spMkLst>
            <pc:docMk/>
            <pc:sldMk cId="2982062686" sldId="279"/>
            <ac:spMk id="10" creationId="{9CBFA6BA-35CF-46D1-BFEF-45E1F2B2F422}"/>
          </ac:spMkLst>
        </pc:spChg>
        <pc:spChg chg="del mod topLvl">
          <ac:chgData name="Joshua Rinaldo" userId="eeaa994f99e4e508" providerId="LiveId" clId="{B8B5ADF8-ECF6-4E71-957A-0262D55AD6CF}" dt="2019-05-27T15:31:51.988" v="422" actId="478"/>
          <ac:spMkLst>
            <pc:docMk/>
            <pc:sldMk cId="2982062686" sldId="279"/>
            <ac:spMk id="12" creationId="{3780F8D4-4FC8-4154-AD65-853E47D398FD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14" creationId="{7E7CADDB-7B9C-455E-98C9-5CA0EC64BE63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16" creationId="{2E2008BE-98DD-4753-B949-D084834CF6A4}"/>
          </ac:spMkLst>
        </pc:spChg>
        <pc:spChg chg="del mod">
          <ac:chgData name="Joshua Rinaldo" userId="eeaa994f99e4e508" providerId="LiveId" clId="{B8B5ADF8-ECF6-4E71-957A-0262D55AD6CF}" dt="2019-05-27T15:29:45.887" v="409" actId="478"/>
          <ac:spMkLst>
            <pc:docMk/>
            <pc:sldMk cId="2982062686" sldId="279"/>
            <ac:spMk id="19" creationId="{7E7AFCC1-5C7D-4045-9573-1DEC72C31A0A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20" creationId="{215D7148-67DC-4A36-B15C-DE1FC3739D41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22" creationId="{6A332092-73BE-4765-9980-649C3FA57FB6}"/>
          </ac:spMkLst>
        </pc:spChg>
        <pc:spChg chg="del">
          <ac:chgData name="Joshua Rinaldo" userId="eeaa994f99e4e508" providerId="LiveId" clId="{B8B5ADF8-ECF6-4E71-957A-0262D55AD6CF}" dt="2019-05-27T15:29:48.546" v="410" actId="478"/>
          <ac:spMkLst>
            <pc:docMk/>
            <pc:sldMk cId="2982062686" sldId="279"/>
            <ac:spMk id="24" creationId="{046B49DD-945F-4A74-856D-5D1B42AB847D}"/>
          </ac:spMkLst>
        </pc:spChg>
        <pc:spChg chg="add mod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34" creationId="{B3BA0431-917B-447C-A2C6-6F02DBD357F6}"/>
          </ac:spMkLst>
        </pc:spChg>
        <pc:spChg chg="add mod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35" creationId="{FD9B2017-C05D-4A38-8C77-CF451C88C58D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37" creationId="{1CAC3E10-EF07-44EC-A1DF-6DF51E8B0570}"/>
          </ac:spMkLst>
        </pc:spChg>
        <pc:spChg chg="add del mod">
          <ac:chgData name="Joshua Rinaldo" userId="eeaa994f99e4e508" providerId="LiveId" clId="{B8B5ADF8-ECF6-4E71-957A-0262D55AD6CF}" dt="2019-05-27T15:34:19.534" v="452" actId="478"/>
          <ac:spMkLst>
            <pc:docMk/>
            <pc:sldMk cId="2982062686" sldId="279"/>
            <ac:spMk id="39" creationId="{EAF9BD68-42E5-4AAC-AABD-A89B2A209717}"/>
          </ac:spMkLst>
        </pc:spChg>
        <pc:spChg chg="add del mod">
          <ac:chgData name="Joshua Rinaldo" userId="eeaa994f99e4e508" providerId="LiveId" clId="{B8B5ADF8-ECF6-4E71-957A-0262D55AD6CF}" dt="2019-05-27T15:34:16.539" v="450" actId="478"/>
          <ac:spMkLst>
            <pc:docMk/>
            <pc:sldMk cId="2982062686" sldId="279"/>
            <ac:spMk id="41" creationId="{CE235DAD-AFE2-4940-B8A9-2C4FA6BE655E}"/>
          </ac:spMkLst>
        </pc:spChg>
        <pc:spChg chg="add mod">
          <ac:chgData name="Joshua Rinaldo" userId="eeaa994f99e4e508" providerId="LiveId" clId="{B8B5ADF8-ECF6-4E71-957A-0262D55AD6CF}" dt="2019-05-27T15:38:10.136" v="499" actId="1076"/>
          <ac:spMkLst>
            <pc:docMk/>
            <pc:sldMk cId="2982062686" sldId="279"/>
            <ac:spMk id="44" creationId="{C6D0ECCB-C629-473E-A3AD-DE86002330A2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45" creationId="{9FDACDBF-21E1-40B6-ABFB-A07F5EF28135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46" creationId="{7C4C37BA-C72E-41F5-A43A-9E02819993FE}"/>
          </ac:spMkLst>
        </pc:spChg>
        <pc:spChg chg="add del mod">
          <ac:chgData name="Joshua Rinaldo" userId="eeaa994f99e4e508" providerId="LiveId" clId="{B8B5ADF8-ECF6-4E71-957A-0262D55AD6CF}" dt="2019-05-27T15:36:30.018" v="482" actId="478"/>
          <ac:spMkLst>
            <pc:docMk/>
            <pc:sldMk cId="2982062686" sldId="279"/>
            <ac:spMk id="55" creationId="{4415C77C-CD80-41AC-A96D-A236DC0600C8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56" creationId="{35FDB179-97E4-4F0D-A013-748D6DFF9C26}"/>
          </ac:spMkLst>
        </pc:spChg>
        <pc:grpChg chg="add del">
          <ac:chgData name="Joshua Rinaldo" userId="eeaa994f99e4e508" providerId="LiveId" clId="{B8B5ADF8-ECF6-4E71-957A-0262D55AD6CF}" dt="2019-05-27T15:29:25.119" v="404" actId="165"/>
          <ac:grpSpMkLst>
            <pc:docMk/>
            <pc:sldMk cId="2982062686" sldId="279"/>
            <ac:grpSpMk id="4" creationId="{C980A1CD-C6CC-4669-885F-7795CDB7401D}"/>
          </ac:grpSpMkLst>
        </pc:grpChg>
        <pc:grpChg chg="del mod topLvl">
          <ac:chgData name="Joshua Rinaldo" userId="eeaa994f99e4e508" providerId="LiveId" clId="{B8B5ADF8-ECF6-4E71-957A-0262D55AD6CF}" dt="2019-05-27T15:30:11.046" v="414" actId="165"/>
          <ac:grpSpMkLst>
            <pc:docMk/>
            <pc:sldMk cId="2982062686" sldId="279"/>
            <ac:grpSpMk id="5" creationId="{623C5E3C-3937-41E1-BA4C-2F2D76417EEE}"/>
          </ac:grpSpMkLst>
        </pc:grpChg>
        <pc:grpChg chg="del mod topLvl">
          <ac:chgData name="Joshua Rinaldo" userId="eeaa994f99e4e508" providerId="LiveId" clId="{B8B5ADF8-ECF6-4E71-957A-0262D55AD6CF}" dt="2019-05-27T15:30:16.866" v="415" actId="165"/>
          <ac:grpSpMkLst>
            <pc:docMk/>
            <pc:sldMk cId="2982062686" sldId="279"/>
            <ac:grpSpMk id="11" creationId="{7502A204-7312-481D-B580-469A280D16E1}"/>
          </ac:grpSpMkLst>
        </pc:grpChg>
        <pc:grpChg chg="del mod topLvl">
          <ac:chgData name="Joshua Rinaldo" userId="eeaa994f99e4e508" providerId="LiveId" clId="{B8B5ADF8-ECF6-4E71-957A-0262D55AD6CF}" dt="2019-05-27T15:30:34.848" v="418" actId="165"/>
          <ac:grpSpMkLst>
            <pc:docMk/>
            <pc:sldMk cId="2982062686" sldId="279"/>
            <ac:grpSpMk id="13" creationId="{0EBFE84A-7E42-4E5A-8440-583967F6955D}"/>
          </ac:grpSpMkLst>
        </pc:grpChg>
        <pc:grpChg chg="del mod topLvl">
          <ac:chgData name="Joshua Rinaldo" userId="eeaa994f99e4e508" providerId="LiveId" clId="{B8B5ADF8-ECF6-4E71-957A-0262D55AD6CF}" dt="2019-05-27T15:31:40.767" v="421" actId="478"/>
          <ac:grpSpMkLst>
            <pc:docMk/>
            <pc:sldMk cId="2982062686" sldId="279"/>
            <ac:grpSpMk id="15" creationId="{D23208D7-7448-4B86-A242-07FF4FA8C3B1}"/>
          </ac:grpSpMkLst>
        </pc:grpChg>
        <pc:cxnChg chg="del mod topLvl">
          <ac:chgData name="Joshua Rinaldo" userId="eeaa994f99e4e508" providerId="LiveId" clId="{B8B5ADF8-ECF6-4E71-957A-0262D55AD6CF}" dt="2019-05-27T15:29:28.628" v="405" actId="478"/>
          <ac:cxnSpMkLst>
            <pc:docMk/>
            <pc:sldMk cId="2982062686" sldId="279"/>
            <ac:cxnSpMk id="6" creationId="{0F7F1BAA-11DB-4D63-8777-E01652C35DA7}"/>
          </ac:cxnSpMkLst>
        </pc:cxnChg>
        <pc:cxnChg chg="add del mod topLvl">
          <ac:chgData name="Joshua Rinaldo" userId="eeaa994f99e4e508" providerId="LiveId" clId="{B8B5ADF8-ECF6-4E71-957A-0262D55AD6CF}" dt="2019-05-27T15:32:06.166" v="427" actId="478"/>
          <ac:cxnSpMkLst>
            <pc:docMk/>
            <pc:sldMk cId="2982062686" sldId="279"/>
            <ac:cxnSpMk id="7" creationId="{6CB4B021-6442-4328-81BA-71F177EDDB91}"/>
          </ac:cxnSpMkLst>
        </pc:cxnChg>
        <pc:cxnChg chg="mo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17" creationId="{033C5280-F2AC-4682-9E2F-567DA6779EEA}"/>
          </ac:cxnSpMkLst>
        </pc:cxnChg>
        <pc:cxnChg chg="del">
          <ac:chgData name="Joshua Rinaldo" userId="eeaa994f99e4e508" providerId="LiveId" clId="{B8B5ADF8-ECF6-4E71-957A-0262D55AD6CF}" dt="2019-05-27T15:29:53.596" v="411" actId="478"/>
          <ac:cxnSpMkLst>
            <pc:docMk/>
            <pc:sldMk cId="2982062686" sldId="279"/>
            <ac:cxnSpMk id="18" creationId="{AC807180-6F12-4D18-8464-FCBC33C0FA6A}"/>
          </ac:cxnSpMkLst>
        </pc:cxnChg>
        <pc:cxnChg chg="mo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21" creationId="{B0F00211-29BA-4220-A684-D4DEB7A76A12}"/>
          </ac:cxnSpMkLst>
        </pc:cxnChg>
        <pc:cxnChg chg="del mod topLvl">
          <ac:chgData name="Joshua Rinaldo" userId="eeaa994f99e4e508" providerId="LiveId" clId="{B8B5ADF8-ECF6-4E71-957A-0262D55AD6CF}" dt="2019-05-27T15:37:15.131" v="491" actId="478"/>
          <ac:cxnSpMkLst>
            <pc:docMk/>
            <pc:sldMk cId="2982062686" sldId="279"/>
            <ac:cxnSpMk id="23" creationId="{9C3378FD-889C-451A-9F5B-945246FAE1D4}"/>
          </ac:cxnSpMkLst>
        </pc:cxnChg>
        <pc:cxnChg chg="mod or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25" creationId="{68E5375B-561B-4EE1-A5DE-C834B33B977C}"/>
          </ac:cxnSpMkLst>
        </pc:cxnChg>
        <pc:cxnChg chg="del">
          <ac:chgData name="Joshua Rinaldo" userId="eeaa994f99e4e508" providerId="LiveId" clId="{B8B5ADF8-ECF6-4E71-957A-0262D55AD6CF}" dt="2019-05-27T15:29:39.692" v="407" actId="478"/>
          <ac:cxnSpMkLst>
            <pc:docMk/>
            <pc:sldMk cId="2982062686" sldId="279"/>
            <ac:cxnSpMk id="26" creationId="{9AF81A96-4D0B-4C82-BB3D-B79A8E2930CA}"/>
          </ac:cxnSpMkLst>
        </pc:cxnChg>
        <pc:cxnChg chg="mod">
          <ac:chgData name="Joshua Rinaldo" userId="eeaa994f99e4e508" providerId="LiveId" clId="{B8B5ADF8-ECF6-4E71-957A-0262D55AD6CF}" dt="2019-05-27T15:29:59.614" v="412" actId="1076"/>
          <ac:cxnSpMkLst>
            <pc:docMk/>
            <pc:sldMk cId="2982062686" sldId="279"/>
            <ac:cxnSpMk id="29" creationId="{92F80AB8-77CC-454F-86F3-EC9CDD4A1EC4}"/>
          </ac:cxnSpMkLst>
        </pc:cxnChg>
        <pc:cxnChg chg="add mod or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38" creationId="{2E4DFA9F-5663-4D93-AE3D-5F8432A8AB5A}"/>
          </ac:cxnSpMkLst>
        </pc:cxnChg>
        <pc:cxnChg chg="add del mod">
          <ac:chgData name="Joshua Rinaldo" userId="eeaa994f99e4e508" providerId="LiveId" clId="{B8B5ADF8-ECF6-4E71-957A-0262D55AD6CF}" dt="2019-05-27T15:34:13.277" v="448" actId="478"/>
          <ac:cxnSpMkLst>
            <pc:docMk/>
            <pc:sldMk cId="2982062686" sldId="279"/>
            <ac:cxnSpMk id="40" creationId="{9A323838-52D5-4D3A-A378-A5D382F305C6}"/>
          </ac:cxnSpMkLst>
        </pc:cxnChg>
        <pc:cxnChg chg="add mo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42" creationId="{627057FA-8B14-464F-9DEE-603FE076F801}"/>
          </ac:cxnSpMkLst>
        </pc:cxnChg>
        <pc:cxnChg chg="add mo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43" creationId="{0800F1D6-00F2-4210-A50E-82E54FE8FC11}"/>
          </ac:cxnSpMkLst>
        </pc:cxnChg>
        <pc:cxnChg chg="add mod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57" creationId="{9B72D3A8-E962-4D07-8284-10DB147CA21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9" Type="http://schemas.openxmlformats.org/officeDocument/2006/relationships/image" Target="../media/image26.png"/><Relationship Id="rId3" Type="http://schemas.openxmlformats.org/officeDocument/2006/relationships/image" Target="../media/image8.png"/><Relationship Id="rId34" Type="http://schemas.openxmlformats.org/officeDocument/2006/relationships/image" Target="../media/image21.png"/><Relationship Id="rId42" Type="http://schemas.openxmlformats.org/officeDocument/2006/relationships/image" Target="../media/image29.png"/><Relationship Id="rId7" Type="http://schemas.openxmlformats.org/officeDocument/2006/relationships/image" Target="../media/image13.png"/><Relationship Id="rId33" Type="http://schemas.openxmlformats.org/officeDocument/2006/relationships/image" Target="../media/image20.png"/><Relationship Id="rId38" Type="http://schemas.openxmlformats.org/officeDocument/2006/relationships/image" Target="../media/image25.png"/><Relationship Id="rId2" Type="http://schemas.openxmlformats.org/officeDocument/2006/relationships/image" Target="../media/image7.png"/><Relationship Id="rId29" Type="http://schemas.openxmlformats.org/officeDocument/2006/relationships/image" Target="../media/image63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5" Type="http://schemas.openxmlformats.org/officeDocument/2006/relationships/image" Target="../media/image10.png"/><Relationship Id="rId28" Type="http://schemas.openxmlformats.org/officeDocument/2006/relationships/image" Target="../media/image62.png"/><Relationship Id="rId36" Type="http://schemas.openxmlformats.org/officeDocument/2006/relationships/image" Target="../media/image23.png"/><Relationship Id="rId31" Type="http://schemas.openxmlformats.org/officeDocument/2006/relationships/image" Target="../media/image16.png"/><Relationship Id="rId4" Type="http://schemas.openxmlformats.org/officeDocument/2006/relationships/image" Target="../media/image9.png"/><Relationship Id="rId27" Type="http://schemas.openxmlformats.org/officeDocument/2006/relationships/image" Target="../media/image61.png"/><Relationship Id="rId30" Type="http://schemas.openxmlformats.org/officeDocument/2006/relationships/image" Target="../media/image15.png"/><Relationship Id="rId35" Type="http://schemas.openxmlformats.org/officeDocument/2006/relationships/image" Target="../media/image22.png"/><Relationship Id="rId4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NULL"/><Relationship Id="rId3" Type="http://schemas.openxmlformats.org/officeDocument/2006/relationships/image" Target="../media/image32.png"/><Relationship Id="rId34" Type="http://schemas.openxmlformats.org/officeDocument/2006/relationships/image" Target="../media/image37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33" Type="http://schemas.openxmlformats.org/officeDocument/2006/relationships/image" Target="../media/image30.png"/><Relationship Id="rId12" Type="http://schemas.openxmlformats.org/officeDocument/2006/relationships/image" Target="../media/image100.png"/><Relationship Id="rId38" Type="http://schemas.openxmlformats.org/officeDocument/2006/relationships/image" Target="../media/image90.png"/><Relationship Id="rId46" Type="http://schemas.openxmlformats.org/officeDocument/2006/relationships/image" Target="../media/image44.png"/><Relationship Id="rId2" Type="http://schemas.openxmlformats.org/officeDocument/2006/relationships/image" Target="../media/image31.png"/><Relationship Id="rId29" Type="http://schemas.openxmlformats.org/officeDocument/2006/relationships/image" Target="../media/image63.png"/><Relationship Id="rId41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6.png"/><Relationship Id="rId11" Type="http://schemas.openxmlformats.org/officeDocument/2006/relationships/image" Target="NULL"/><Relationship Id="rId37" Type="http://schemas.openxmlformats.org/officeDocument/2006/relationships/image" Target="../media/image39.png"/><Relationship Id="rId40" Type="http://schemas.openxmlformats.org/officeDocument/2006/relationships/image" Target="NULL"/><Relationship Id="rId45" Type="http://schemas.openxmlformats.org/officeDocument/2006/relationships/image" Target="../media/image43.png"/><Relationship Id="rId28" Type="http://schemas.openxmlformats.org/officeDocument/2006/relationships/image" Target="../media/image62.png"/><Relationship Id="rId36" Type="http://schemas.openxmlformats.org/officeDocument/2006/relationships/image" Target="../media/image90.png"/><Relationship Id="rId49" Type="http://schemas.openxmlformats.org/officeDocument/2006/relationships/image" Target="../media/image47.png"/><Relationship Id="rId31" Type="http://schemas.openxmlformats.org/officeDocument/2006/relationships/image" Target="../media/image35.png"/><Relationship Id="rId10" Type="http://schemas.openxmlformats.org/officeDocument/2006/relationships/image" Target="NULL"/><Relationship Id="rId44" Type="http://schemas.openxmlformats.org/officeDocument/2006/relationships/image" Target="../media/image42.png"/><Relationship Id="rId4" Type="http://schemas.openxmlformats.org/officeDocument/2006/relationships/image" Target="../media/image33.png"/><Relationship Id="rId27" Type="http://schemas.openxmlformats.org/officeDocument/2006/relationships/image" Target="../media/image61.png"/><Relationship Id="rId30" Type="http://schemas.openxmlformats.org/officeDocument/2006/relationships/image" Target="../media/image34.png"/><Relationship Id="rId35" Type="http://schemas.openxmlformats.org/officeDocument/2006/relationships/image" Target="../media/image38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7.png"/><Relationship Id="rId12" Type="http://schemas.openxmlformats.org/officeDocument/2006/relationships/image" Target="../media/image330.png"/><Relationship Id="rId17" Type="http://schemas.openxmlformats.org/officeDocument/2006/relationships/image" Target="../media/image48.png"/><Relationship Id="rId25" Type="http://schemas.openxmlformats.org/officeDocument/2006/relationships/image" Target="../media/image55.png"/><Relationship Id="rId33" Type="http://schemas.openxmlformats.org/officeDocument/2006/relationships/image" Target="../media/image66.png"/><Relationship Id="rId16" Type="http://schemas.openxmlformats.org/officeDocument/2006/relationships/image" Target="../media/image370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4.png"/><Relationship Id="rId32" Type="http://schemas.openxmlformats.org/officeDocument/2006/relationships/image" Target="../media/image65.png"/><Relationship Id="rId15" Type="http://schemas.openxmlformats.org/officeDocument/2006/relationships/image" Target="../media/image360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NULL"/><Relationship Id="rId19" Type="http://schemas.openxmlformats.org/officeDocument/2006/relationships/image" Target="../media/image49.png"/><Relationship Id="rId31" Type="http://schemas.openxmlformats.org/officeDocument/2006/relationships/image" Target="../media/image64.png"/><Relationship Id="rId4" Type="http://schemas.openxmlformats.org/officeDocument/2006/relationships/image" Target="../media/image320.png"/><Relationship Id="rId14" Type="http://schemas.openxmlformats.org/officeDocument/2006/relationships/image" Target="../media/image350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8" Type="http://schemas.openxmlformats.org/officeDocument/2006/relationships/image" Target="../media/image83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02.png"/><Relationship Id="rId47" Type="http://schemas.openxmlformats.org/officeDocument/2006/relationships/image" Target="../media/image210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63" Type="http://schemas.openxmlformats.org/officeDocument/2006/relationships/image" Target="../media/image114.png"/><Relationship Id="rId59" Type="http://schemas.openxmlformats.org/officeDocument/2006/relationships/image" Target="../media/image110.png"/><Relationship Id="rId54" Type="http://schemas.openxmlformats.org/officeDocument/2006/relationships/image" Target="../media/image105.png"/><Relationship Id="rId6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49" Type="http://schemas.openxmlformats.org/officeDocument/2006/relationships/image" Target="../media/image411.png"/><Relationship Id="rId57" Type="http://schemas.openxmlformats.org/officeDocument/2006/relationships/image" Target="../media/image108.png"/><Relationship Id="rId61" Type="http://schemas.openxmlformats.org/officeDocument/2006/relationships/image" Target="../media/image112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48" Type="http://schemas.openxmlformats.org/officeDocument/2006/relationships/image" Target="../media/image311.png"/><Relationship Id="rId56" Type="http://schemas.openxmlformats.org/officeDocument/2006/relationships/image" Target="../media/image10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1291" y="1200146"/>
            <a:ext cx="11513054" cy="1362139"/>
            <a:chOff x="271291" y="1200146"/>
            <a:chExt cx="11513054" cy="1362139"/>
          </a:xfrm>
        </p:grpSpPr>
        <p:sp>
          <p:nvSpPr>
            <p:cNvPr id="4" name="TextBox 3"/>
            <p:cNvSpPr txBox="1"/>
            <p:nvPr/>
          </p:nvSpPr>
          <p:spPr>
            <a:xfrm>
              <a:off x="271291" y="1200149"/>
              <a:ext cx="6575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4426" y="1200149"/>
              <a:ext cx="18395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Dry human skin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9519" y="1200149"/>
              <a:ext cx="857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2422" y="1200149"/>
              <a:ext cx="1506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Human hair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4570" y="1200149"/>
              <a:ext cx="783406" cy="369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Wool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3544" y="1200147"/>
              <a:ext cx="654989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4101" y="1200148"/>
              <a:ext cx="9239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Amber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7427" y="1200146"/>
              <a:ext cx="1330023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Polyester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16852" y="1200147"/>
              <a:ext cx="12656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Styrofoam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291" y="2095500"/>
              <a:ext cx="30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positive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08026" y="2162175"/>
              <a:ext cx="3176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negative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363075" y="1971675"/>
              <a:ext cx="1428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928859" y="1966910"/>
              <a:ext cx="1419225" cy="4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1638471" y="3444658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2800" y="3373915"/>
            <a:ext cx="305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- + - + - + - + - 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41095" y="3383945"/>
            <a:ext cx="284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5409494" y="3283727"/>
            <a:ext cx="2303715" cy="574827"/>
            <a:chOff x="4434614" y="3900416"/>
            <a:chExt cx="2303715" cy="574827"/>
          </a:xfrm>
        </p:grpSpPr>
        <p:sp>
          <p:nvSpPr>
            <p:cNvPr id="61" name="Rounded Rectangle 60"/>
            <p:cNvSpPr/>
            <p:nvPr/>
          </p:nvSpPr>
          <p:spPr>
            <a:xfrm>
              <a:off x="4472169" y="4061123"/>
              <a:ext cx="2214019" cy="2791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34614" y="3917273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49970" y="4051052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76796" y="4075133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90329" y="4006648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40171" y="3950066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68703" y="39004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66646" y="406849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9026" y="394093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66646" y="397703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93007" y="398426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84418" y="402559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cxnSp>
        <p:nvCxnSpPr>
          <p:cNvPr id="91" name="Straight Connector 90"/>
          <p:cNvCxnSpPr/>
          <p:nvPr/>
        </p:nvCxnSpPr>
        <p:spPr>
          <a:xfrm flipH="1">
            <a:off x="4268461" y="2720331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blipFill>
                <a:blip r:embed="rId2"/>
                <a:stretch>
                  <a:fillRect l="-3433" r="-257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𝑝𝑜𝑙𝑎𝑟𝑖𝑧𝑒𝑑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blipFill>
                <a:blip r:embed="rId3"/>
                <a:stretch>
                  <a:fillRect l="-1647" r="-11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/>
          <p:cNvGrpSpPr/>
          <p:nvPr/>
        </p:nvGrpSpPr>
        <p:grpSpPr>
          <a:xfrm>
            <a:off x="4569580" y="3165702"/>
            <a:ext cx="631524" cy="791480"/>
            <a:chOff x="3525483" y="4270756"/>
            <a:chExt cx="631524" cy="791480"/>
          </a:xfrm>
        </p:grpSpPr>
        <p:sp>
          <p:nvSpPr>
            <p:cNvPr id="65" name="TextBox 64"/>
            <p:cNvSpPr txBox="1"/>
            <p:nvPr/>
          </p:nvSpPr>
          <p:spPr>
            <a:xfrm>
              <a:off x="3840559" y="435680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18046" y="4270756"/>
              <a:ext cx="256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3587818" y="4419763"/>
              <a:ext cx="500236" cy="5197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61139" y="435050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5220" y="460229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74142" y="4596865"/>
              <a:ext cx="331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70500" y="4438431"/>
              <a:ext cx="334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25483" y="447081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94681" y="466212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7381" y="448263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43178" y="4533815"/>
              <a:ext cx="334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266055" y="4907914"/>
            <a:ext cx="7367506" cy="1727785"/>
            <a:chOff x="153471" y="4829232"/>
            <a:chExt cx="7367506" cy="1727785"/>
          </a:xfrm>
        </p:grpSpPr>
        <p:grpSp>
          <p:nvGrpSpPr>
            <p:cNvPr id="146" name="Group 145"/>
            <p:cNvGrpSpPr/>
            <p:nvPr/>
          </p:nvGrpSpPr>
          <p:grpSpPr>
            <a:xfrm>
              <a:off x="153471" y="5081246"/>
              <a:ext cx="4028951" cy="1223755"/>
              <a:chOff x="688573" y="5061842"/>
              <a:chExt cx="4028951" cy="1223755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460088" y="5280085"/>
                <a:ext cx="2845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1528487" y="5148178"/>
                <a:ext cx="2925831" cy="606516"/>
                <a:chOff x="4434614" y="3868727"/>
                <a:chExt cx="2925831" cy="606516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4472169" y="4061123"/>
                  <a:ext cx="2214019" cy="27913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4434614" y="3917273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449970" y="4051052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576796" y="4075133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690329" y="4006648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4540171" y="3950066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468703" y="390041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466646" y="406849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6482077" y="398244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7090819" y="4061123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954617" y="388214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711660" y="3868727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779639" y="5977820"/>
                    <a:ext cx="93788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𝑔𝑟𝑜𝑢𝑛𝑑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639" y="5977820"/>
                    <a:ext cx="93788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8" name="Group 117"/>
              <p:cNvGrpSpPr/>
              <p:nvPr/>
            </p:nvGrpSpPr>
            <p:grpSpPr>
              <a:xfrm>
                <a:off x="688573" y="5061842"/>
                <a:ext cx="631524" cy="791480"/>
                <a:chOff x="3525483" y="4270756"/>
                <a:chExt cx="631524" cy="791480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3840559" y="435680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718046" y="4270756"/>
                  <a:ext cx="2560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587818" y="4419763"/>
                  <a:ext cx="500236" cy="5197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561139" y="435050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815220" y="4602292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574142" y="4596865"/>
                  <a:ext cx="3315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670500" y="4438431"/>
                  <a:ext cx="3348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3525483" y="4470811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694681" y="466212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87381" y="448263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743178" y="4533815"/>
                  <a:ext cx="3348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3957170" y="5801514"/>
                <a:ext cx="508381" cy="143616"/>
                <a:chOff x="4711198" y="5269452"/>
                <a:chExt cx="508381" cy="143616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4711198" y="5269452"/>
                  <a:ext cx="508381" cy="21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787398" y="5344331"/>
                  <a:ext cx="345934" cy="487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874862" y="5412918"/>
                  <a:ext cx="171007" cy="1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3762413" y="5480140"/>
                <a:ext cx="448948" cy="54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4211361" y="5466572"/>
                <a:ext cx="0" cy="3261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Arc 144"/>
              <p:cNvSpPr/>
              <p:nvPr/>
            </p:nvSpPr>
            <p:spPr>
              <a:xfrm>
                <a:off x="4213418" y="5236090"/>
                <a:ext cx="320005" cy="328288"/>
              </a:xfrm>
              <a:custGeom>
                <a:avLst/>
                <a:gdLst>
                  <a:gd name="connsiteX0" fmla="*/ 276087 w 552174"/>
                  <a:gd name="connsiteY0" fmla="*/ 0 h 602669"/>
                  <a:gd name="connsiteX1" fmla="*/ 552174 w 552174"/>
                  <a:gd name="connsiteY1" fmla="*/ 301335 h 602669"/>
                  <a:gd name="connsiteX2" fmla="*/ 276087 w 552174"/>
                  <a:gd name="connsiteY2" fmla="*/ 301335 h 602669"/>
                  <a:gd name="connsiteX3" fmla="*/ 276087 w 552174"/>
                  <a:gd name="connsiteY3" fmla="*/ 0 h 602669"/>
                  <a:gd name="connsiteX0" fmla="*/ 276087 w 552174"/>
                  <a:gd name="connsiteY0" fmla="*/ 0 h 602669"/>
                  <a:gd name="connsiteX1" fmla="*/ 552174 w 552174"/>
                  <a:gd name="connsiteY1" fmla="*/ 301335 h 602669"/>
                  <a:gd name="connsiteX0" fmla="*/ 0 w 310286"/>
                  <a:gd name="connsiteY0" fmla="*/ 1852 h 303187"/>
                  <a:gd name="connsiteX1" fmla="*/ 276087 w 310286"/>
                  <a:gd name="connsiteY1" fmla="*/ 303187 h 303187"/>
                  <a:gd name="connsiteX2" fmla="*/ 0 w 310286"/>
                  <a:gd name="connsiteY2" fmla="*/ 303187 h 303187"/>
                  <a:gd name="connsiteX3" fmla="*/ 0 w 310286"/>
                  <a:gd name="connsiteY3" fmla="*/ 1852 h 303187"/>
                  <a:gd name="connsiteX0" fmla="*/ 0 w 310286"/>
                  <a:gd name="connsiteY0" fmla="*/ 1852 h 303187"/>
                  <a:gd name="connsiteX1" fmla="*/ 276087 w 310286"/>
                  <a:gd name="connsiteY1" fmla="*/ 303187 h 303187"/>
                  <a:gd name="connsiteX0" fmla="*/ 0 w 320005"/>
                  <a:gd name="connsiteY0" fmla="*/ 26953 h 328288"/>
                  <a:gd name="connsiteX1" fmla="*/ 276087 w 320005"/>
                  <a:gd name="connsiteY1" fmla="*/ 328288 h 328288"/>
                  <a:gd name="connsiteX2" fmla="*/ 0 w 320005"/>
                  <a:gd name="connsiteY2" fmla="*/ 328288 h 328288"/>
                  <a:gd name="connsiteX3" fmla="*/ 0 w 320005"/>
                  <a:gd name="connsiteY3" fmla="*/ 26953 h 328288"/>
                  <a:gd name="connsiteX0" fmla="*/ 0 w 320005"/>
                  <a:gd name="connsiteY0" fmla="*/ 26953 h 328288"/>
                  <a:gd name="connsiteX1" fmla="*/ 276087 w 320005"/>
                  <a:gd name="connsiteY1" fmla="*/ 328288 h 32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005" h="328288" stroke="0" extrusionOk="0">
                    <a:moveTo>
                      <a:pt x="0" y="26953"/>
                    </a:moveTo>
                    <a:cubicBezTo>
                      <a:pt x="242126" y="-32812"/>
                      <a:pt x="401593" y="-17429"/>
                      <a:pt x="276087" y="328288"/>
                    </a:cubicBezTo>
                    <a:lnTo>
                      <a:pt x="0" y="328288"/>
                    </a:lnTo>
                    <a:lnTo>
                      <a:pt x="0" y="26953"/>
                    </a:lnTo>
                    <a:close/>
                  </a:path>
                  <a:path w="320005" h="328288" fill="none">
                    <a:moveTo>
                      <a:pt x="0" y="26953"/>
                    </a:moveTo>
                    <a:cubicBezTo>
                      <a:pt x="152479" y="26953"/>
                      <a:pt x="276087" y="161865"/>
                      <a:pt x="276087" y="328288"/>
                    </a:cubicBezTo>
                  </a:path>
                </a:pathLst>
              </a:cu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Connector 146"/>
            <p:cNvCxnSpPr/>
            <p:nvPr/>
          </p:nvCxnSpPr>
          <p:spPr>
            <a:xfrm flipH="1">
              <a:off x="4260829" y="4829232"/>
              <a:ext cx="10632" cy="172778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4505242" y="5352211"/>
              <a:ext cx="2214019" cy="2791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462552" y="5279065"/>
              <a:ext cx="3058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 +  +  +   +   +   +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4873591" y="5961053"/>
                  <a:ext cx="14757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𝑝𝑜𝑠𝑖𝑡𝑖𝑣𝑒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𝑟𝑜𝑑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591" y="5961053"/>
                  <a:ext cx="147572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959" r="-2893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61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81803" y="209786"/>
            <a:ext cx="4644383" cy="1727785"/>
            <a:chOff x="81803" y="209786"/>
            <a:chExt cx="4644383" cy="1727785"/>
          </a:xfrm>
        </p:grpSpPr>
        <p:grpSp>
          <p:nvGrpSpPr>
            <p:cNvPr id="66" name="Group 65"/>
            <p:cNvGrpSpPr/>
            <p:nvPr/>
          </p:nvGrpSpPr>
          <p:grpSpPr>
            <a:xfrm>
              <a:off x="180233" y="403175"/>
              <a:ext cx="938842" cy="1040739"/>
              <a:chOff x="2886710" y="1056842"/>
              <a:chExt cx="938842" cy="104073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970609" y="157716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370230" y="165699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72931" y="165510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76518" y="108629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910957" y="147808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62973" y="117064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33479" y="1276635"/>
                <a:ext cx="2400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26601" y="149553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555926" y="138160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86710" y="137900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72027" y="1588184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364627" y="108996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912023" y="126885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490907" y="117064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1467735" y="671511"/>
              <a:ext cx="529554" cy="550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612611" y="420042"/>
              <a:ext cx="1351184" cy="1040739"/>
              <a:chOff x="2891320" y="1056842"/>
              <a:chExt cx="1351184" cy="1040739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970609" y="157716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972878" y="158496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495687" y="159541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962176" y="118085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891320" y="1367398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571580" y="132517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 flipH="1">
              <a:off x="2409048" y="209786"/>
              <a:ext cx="10632" cy="172778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208935" y="410283"/>
              <a:ext cx="1351792" cy="1040739"/>
              <a:chOff x="2478650" y="1056842"/>
              <a:chExt cx="1351792" cy="1040739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982748" y="114116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560816" y="136382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457957" y="16071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881820" y="132738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478650" y="113289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457957" y="114164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cxnSp>
          <p:nvCxnSpPr>
            <p:cNvPr id="132" name="Straight Connector 131"/>
            <p:cNvCxnSpPr>
              <a:stCxn id="85" idx="6"/>
              <a:endCxn id="122" idx="2"/>
            </p:cNvCxnSpPr>
            <p:nvPr/>
          </p:nvCxnSpPr>
          <p:spPr>
            <a:xfrm flipV="1">
              <a:off x="3342199" y="953734"/>
              <a:ext cx="479440" cy="9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3427684" y="1073678"/>
              <a:ext cx="3612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81803" y="1326713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3" y="1326713"/>
                  <a:ext cx="103727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018" r="-70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1266881" y="1323603"/>
                  <a:ext cx="9475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𝑛𝑒𝑢𝑡𝑟𝑎𝑙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881" y="1323603"/>
                  <a:ext cx="94750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806" r="-516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2615865" y="1340470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865" y="1340470"/>
                  <a:ext cx="103727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059" r="-764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688914" y="1353844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14" y="1353844"/>
                  <a:ext cx="103727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059" r="-764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/>
          <p:cNvGrpSpPr/>
          <p:nvPr/>
        </p:nvGrpSpPr>
        <p:grpSpPr>
          <a:xfrm>
            <a:off x="1089750" y="2891326"/>
            <a:ext cx="3643941" cy="1692293"/>
            <a:chOff x="1089750" y="2891326"/>
            <a:chExt cx="3643941" cy="1692293"/>
          </a:xfrm>
        </p:grpSpPr>
        <p:sp>
          <p:nvSpPr>
            <p:cNvPr id="145" name="Oval 144"/>
            <p:cNvSpPr/>
            <p:nvPr/>
          </p:nvSpPr>
          <p:spPr>
            <a:xfrm>
              <a:off x="2136535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4351193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/>
            <p:cNvCxnSpPr>
              <a:stCxn id="147" idx="2"/>
            </p:cNvCxnSpPr>
            <p:nvPr/>
          </p:nvCxnSpPr>
          <p:spPr>
            <a:xfrm flipH="1">
              <a:off x="2422974" y="3458635"/>
              <a:ext cx="1928219" cy="3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1089750" y="3873624"/>
              <a:ext cx="881499" cy="709995"/>
              <a:chOff x="758520" y="708040"/>
              <a:chExt cx="2546161" cy="2135605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758520" y="708040"/>
                <a:ext cx="2546161" cy="2135605"/>
                <a:chOff x="785815" y="680744"/>
                <a:chExt cx="2546161" cy="2135605"/>
              </a:xfrm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V="1">
                  <a:off x="1457072" y="2491317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3" name="Rectangle 1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60" name="Straight Arrow Connector 159"/>
            <p:cNvCxnSpPr>
              <a:endCxn id="145" idx="3"/>
            </p:cNvCxnSpPr>
            <p:nvPr/>
          </p:nvCxnSpPr>
          <p:spPr>
            <a:xfrm flipV="1">
              <a:off x="1344052" y="3563801"/>
              <a:ext cx="834431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147" idx="3"/>
            </p:cNvCxnSpPr>
            <p:nvPr/>
          </p:nvCxnSpPr>
          <p:spPr>
            <a:xfrm flipV="1">
              <a:off x="1342747" y="3563801"/>
              <a:ext cx="3050394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3581920" y="3288532"/>
              <a:ext cx="400739" cy="2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  <a:blipFill>
                  <a:blip r:embed="rId30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  <a:blipFill>
                  <a:blip r:embed="rId31"/>
                  <a:stretch>
                    <a:fillRect t="-22951"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  <a:blipFill>
                  <a:blip r:embed="rId32"/>
                  <a:stretch>
                    <a:fillRect t="-22951" r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/>
          <p:cNvGrpSpPr/>
          <p:nvPr/>
        </p:nvGrpSpPr>
        <p:grpSpPr>
          <a:xfrm>
            <a:off x="5465554" y="78407"/>
            <a:ext cx="4002984" cy="3105945"/>
            <a:chOff x="5859256" y="2187669"/>
            <a:chExt cx="4002984" cy="3105945"/>
          </a:xfrm>
        </p:grpSpPr>
        <p:grpSp>
          <p:nvGrpSpPr>
            <p:cNvPr id="188" name="Group 187"/>
            <p:cNvGrpSpPr/>
            <p:nvPr/>
          </p:nvGrpSpPr>
          <p:grpSpPr>
            <a:xfrm>
              <a:off x="6397862" y="2187669"/>
              <a:ext cx="3464378" cy="2744844"/>
              <a:chOff x="6397862" y="2187669"/>
              <a:chExt cx="3464378" cy="274484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796599" y="2612691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6" name="Rectangle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tangle 176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7" name="Rectangle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/>
                  <p:cNvSpPr/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0" name="Straight Connector 179"/>
              <p:cNvCxnSpPr>
                <a:stCxn id="173" idx="3"/>
                <a:endCxn id="174" idx="7"/>
              </p:cNvCxnSpPr>
              <p:nvPr/>
            </p:nvCxnSpPr>
            <p:spPr>
              <a:xfrm flipH="1">
                <a:off x="7098337" y="2866585"/>
                <a:ext cx="740210" cy="13761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73" idx="5"/>
                <a:endCxn id="175" idx="0"/>
              </p:cNvCxnSpPr>
              <p:nvPr/>
            </p:nvCxnSpPr>
            <p:spPr>
              <a:xfrm>
                <a:off x="8041090" y="2866585"/>
                <a:ext cx="795409" cy="1313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74" idx="6"/>
                <a:endCxn id="175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959" r="-414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192" name="Straight Arrow Connector 19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1" name="Rectangle 19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7074740" y="3178805"/>
            <a:ext cx="4002984" cy="3423598"/>
            <a:chOff x="7074740" y="3178805"/>
            <a:chExt cx="4002984" cy="3423598"/>
          </a:xfrm>
        </p:grpSpPr>
        <p:grpSp>
          <p:nvGrpSpPr>
            <p:cNvPr id="232" name="Group 231"/>
            <p:cNvGrpSpPr/>
            <p:nvPr/>
          </p:nvGrpSpPr>
          <p:grpSpPr>
            <a:xfrm>
              <a:off x="7074740" y="3178805"/>
              <a:ext cx="4002984" cy="3423598"/>
              <a:chOff x="5546329" y="3148425"/>
              <a:chExt cx="4002984" cy="3423598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5546329" y="3466078"/>
                <a:ext cx="4002984" cy="3105945"/>
                <a:chOff x="5859256" y="2187669"/>
                <a:chExt cx="4002984" cy="3105945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6397862" y="2187669"/>
                  <a:ext cx="3464378" cy="2744844"/>
                  <a:chOff x="6397862" y="2187669"/>
                  <a:chExt cx="3464378" cy="2744844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7796599" y="2612691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853846" y="4199182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8693279" y="4180319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1" name="Rectangle 2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2" name="Rectangle 2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3" name="Rectangle 2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4" name="Straight Connector 213"/>
                  <p:cNvCxnSpPr>
                    <a:stCxn id="208" idx="3"/>
                    <a:endCxn id="209" idx="7"/>
                  </p:cNvCxnSpPr>
                  <p:nvPr/>
                </p:nvCxnSpPr>
                <p:spPr>
                  <a:xfrm flipH="1">
                    <a:off x="7098337" y="2866585"/>
                    <a:ext cx="740210" cy="137615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>
                    <a:stCxn id="208" idx="5"/>
                    <a:endCxn id="210" idx="0"/>
                  </p:cNvCxnSpPr>
                  <p:nvPr/>
                </p:nvCxnSpPr>
                <p:spPr>
                  <a:xfrm>
                    <a:off x="8041090" y="2866585"/>
                    <a:ext cx="795409" cy="13137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09" idx="6"/>
                    <a:endCxn id="210" idx="2"/>
                  </p:cNvCxnSpPr>
                  <p:nvPr/>
                </p:nvCxnSpPr>
                <p:spPr>
                  <a:xfrm flipV="1">
                    <a:off x="7140285" y="4329047"/>
                    <a:ext cx="1552994" cy="188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TextBox 216"/>
                      <p:cNvSpPr txBox="1"/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𝑐𝑚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TextBox 2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2959" r="-414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5859256" y="4583619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03" name="Straight Arrow Connector 202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Arrow Connector 203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7202565" y="4146848"/>
                <a:ext cx="320516" cy="5827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 flipV="1">
                <a:off x="7067108" y="3148425"/>
                <a:ext cx="479008" cy="772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2857" t="-30645" r="-35714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2676" t="-32258" r="-3380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3" name="Straight Connector 232"/>
            <p:cNvCxnSpPr>
              <a:stCxn id="208" idx="2"/>
            </p:cNvCxnSpPr>
            <p:nvPr/>
          </p:nvCxnSpPr>
          <p:spPr>
            <a:xfrm flipH="1" flipV="1">
              <a:off x="8029575" y="4064166"/>
              <a:ext cx="982508" cy="60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Arc 237"/>
            <p:cNvSpPr/>
            <p:nvPr/>
          </p:nvSpPr>
          <p:spPr>
            <a:xfrm>
              <a:off x="8656253" y="3752388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/>
            <p:cNvSpPr/>
            <p:nvPr/>
          </p:nvSpPr>
          <p:spPr>
            <a:xfrm>
              <a:off x="8777588" y="3893584"/>
              <a:ext cx="530272" cy="540089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50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968" y="370072"/>
            <a:ext cx="4002984" cy="2434856"/>
            <a:chOff x="5859256" y="2943314"/>
            <a:chExt cx="4002984" cy="2350300"/>
          </a:xfrm>
        </p:grpSpPr>
        <p:grpSp>
          <p:nvGrpSpPr>
            <p:cNvPr id="3" name="Group 2"/>
            <p:cNvGrpSpPr/>
            <p:nvPr/>
          </p:nvGrpSpPr>
          <p:grpSpPr>
            <a:xfrm>
              <a:off x="6397862" y="2943314"/>
              <a:ext cx="3464378" cy="1989199"/>
              <a:chOff x="6397862" y="2943314"/>
              <a:chExt cx="3464378" cy="198919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3" idx="7"/>
              </p:cNvCxnSpPr>
              <p:nvPr/>
            </p:nvCxnSpPr>
            <p:spPr>
              <a:xfrm flipH="1">
                <a:off x="7098337" y="2943314"/>
                <a:ext cx="833263" cy="129942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4" idx="0"/>
              </p:cNvCxnSpPr>
              <p:nvPr/>
            </p:nvCxnSpPr>
            <p:spPr>
              <a:xfrm>
                <a:off x="7931600" y="2943314"/>
                <a:ext cx="904899" cy="123700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53" r="-4118"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4968" y="3323508"/>
            <a:ext cx="4002984" cy="3071982"/>
            <a:chOff x="6275915" y="1267262"/>
            <a:chExt cx="4002984" cy="3071982"/>
          </a:xfrm>
        </p:grpSpPr>
        <p:grpSp>
          <p:nvGrpSpPr>
            <p:cNvPr id="24" name="Group 23"/>
            <p:cNvGrpSpPr/>
            <p:nvPr/>
          </p:nvGrpSpPr>
          <p:grpSpPr>
            <a:xfrm>
              <a:off x="6275915" y="1904388"/>
              <a:ext cx="4002984" cy="2434856"/>
              <a:chOff x="5859256" y="2943314"/>
              <a:chExt cx="4002984" cy="23503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397862" y="2943314"/>
                <a:ext cx="3464378" cy="1989199"/>
                <a:chOff x="6397862" y="2943314"/>
                <a:chExt cx="3464378" cy="1989199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853846" y="4199182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693279" y="4180319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7" name="Rectangle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Connector 37"/>
                <p:cNvCxnSpPr>
                  <a:endCxn id="34" idx="7"/>
                </p:cNvCxnSpPr>
                <p:nvPr/>
              </p:nvCxnSpPr>
              <p:spPr>
                <a:xfrm flipH="1">
                  <a:off x="7098337" y="2943314"/>
                  <a:ext cx="833263" cy="12994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endCxn id="35" idx="0"/>
                </p:cNvCxnSpPr>
                <p:nvPr/>
              </p:nvCxnSpPr>
              <p:spPr>
                <a:xfrm>
                  <a:off x="7931600" y="2943314"/>
                  <a:ext cx="904899" cy="12370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6"/>
                  <a:endCxn id="35" idx="2"/>
                </p:cNvCxnSpPr>
                <p:nvPr/>
              </p:nvCxnSpPr>
              <p:spPr>
                <a:xfrm flipV="1">
                  <a:off x="7140285" y="4329047"/>
                  <a:ext cx="1552994" cy="188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𝑐𝑚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353" r="-4118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5859256" y="4583619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3" name="Straight Connector 102"/>
            <p:cNvCxnSpPr/>
            <p:nvPr/>
          </p:nvCxnSpPr>
          <p:spPr>
            <a:xfrm>
              <a:off x="8304668" y="1904388"/>
              <a:ext cx="1225566" cy="143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/>
            <p:cNvSpPr/>
            <p:nvPr/>
          </p:nvSpPr>
          <p:spPr>
            <a:xfrm rot="6137967">
              <a:off x="8320017" y="1569676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4815476">
              <a:off x="8272495" y="1654288"/>
              <a:ext cx="453591" cy="466608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V="1">
              <a:off x="8332022" y="1355897"/>
              <a:ext cx="356622" cy="579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8368695" y="1907176"/>
              <a:ext cx="576625" cy="8237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6667" r="-555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286" r="-535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/>
          <p:cNvGrpSpPr/>
          <p:nvPr/>
        </p:nvGrpSpPr>
        <p:grpSpPr>
          <a:xfrm>
            <a:off x="6616588" y="521662"/>
            <a:ext cx="2073729" cy="2451226"/>
            <a:chOff x="6616588" y="521662"/>
            <a:chExt cx="2073729" cy="245122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616588" y="521662"/>
              <a:ext cx="2073729" cy="2451226"/>
              <a:chOff x="5412920" y="1679903"/>
              <a:chExt cx="2073729" cy="2451226"/>
            </a:xfrm>
          </p:grpSpPr>
          <p:sp>
            <p:nvSpPr>
              <p:cNvPr id="143" name="Arc 142"/>
              <p:cNvSpPr/>
              <p:nvPr/>
            </p:nvSpPr>
            <p:spPr>
              <a:xfrm rot="10800000">
                <a:off x="5412920" y="2049236"/>
                <a:ext cx="2073729" cy="2081893"/>
              </a:xfrm>
              <a:prstGeom prst="arc">
                <a:avLst>
                  <a:gd name="adj1" fmla="val 16220217"/>
                  <a:gd name="adj2" fmla="val 5373956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066191" y="2083894"/>
                <a:ext cx="1177394" cy="1246577"/>
                <a:chOff x="1129904" y="1614682"/>
                <a:chExt cx="1177394" cy="1246577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136901" y="1912196"/>
                  <a:ext cx="1170397" cy="949063"/>
                  <a:chOff x="1164196" y="1884900"/>
                  <a:chExt cx="1170397" cy="949063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8" name="Rectangle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5866297" y="1679903"/>
                    <a:ext cx="3997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297" y="1679903"/>
                    <a:ext cx="399788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3" name="Straight Connector 152"/>
            <p:cNvCxnSpPr/>
            <p:nvPr/>
          </p:nvCxnSpPr>
          <p:spPr>
            <a:xfrm>
              <a:off x="6811004" y="1395049"/>
              <a:ext cx="830745" cy="47032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/>
          <p:cNvGrpSpPr/>
          <p:nvPr/>
        </p:nvGrpSpPr>
        <p:grpSpPr>
          <a:xfrm>
            <a:off x="9235556" y="151409"/>
            <a:ext cx="2303918" cy="2589917"/>
            <a:chOff x="9253655" y="510699"/>
            <a:chExt cx="2303918" cy="2589917"/>
          </a:xfrm>
        </p:grpSpPr>
        <p:grpSp>
          <p:nvGrpSpPr>
            <p:cNvPr id="120" name="Group 119"/>
            <p:cNvGrpSpPr/>
            <p:nvPr/>
          </p:nvGrpSpPr>
          <p:grpSpPr>
            <a:xfrm>
              <a:off x="9253655" y="510699"/>
              <a:ext cx="2303918" cy="2589917"/>
              <a:chOff x="9476938" y="1791951"/>
              <a:chExt cx="2303918" cy="2589917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9707127" y="1791951"/>
                <a:ext cx="2073729" cy="2451226"/>
                <a:chOff x="5412920" y="1679903"/>
                <a:chExt cx="2073729" cy="2451226"/>
              </a:xfrm>
            </p:grpSpPr>
            <p:sp>
              <p:nvSpPr>
                <p:cNvPr id="132" name="Arc 131"/>
                <p:cNvSpPr/>
                <p:nvPr/>
              </p:nvSpPr>
              <p:spPr>
                <a:xfrm rot="10800000">
                  <a:off x="5412920" y="2049236"/>
                  <a:ext cx="2073729" cy="2081893"/>
                </a:xfrm>
                <a:prstGeom prst="arc">
                  <a:avLst>
                    <a:gd name="adj1" fmla="val 16220217"/>
                    <a:gd name="adj2" fmla="val 5373956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6066191" y="2083894"/>
                  <a:ext cx="1177394" cy="1246577"/>
                  <a:chOff x="1129904" y="1614682"/>
                  <a:chExt cx="1177394" cy="1246577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1136901" y="1912196"/>
                    <a:ext cx="1170397" cy="949063"/>
                    <a:chOff x="1164196" y="1884900"/>
                    <a:chExt cx="1170397" cy="949063"/>
                  </a:xfrm>
                </p:grpSpPr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 flipV="1">
                      <a:off x="1516583" y="1884900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/>
                    <p:nvPr/>
                  </p:nvCxnSpPr>
                  <p:spPr>
                    <a:xfrm>
                      <a:off x="1509817" y="2538065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866297" y="167990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6297" y="1679903"/>
                      <a:ext cx="399788" cy="369332"/>
                    </a:xfrm>
                    <a:prstGeom prst="rect">
                      <a:avLst/>
                    </a:prstGeom>
                    <a:blipFill rotWithShape="0">
                      <a:blip r:embed="rId41"/>
                      <a:stretch>
                        <a:fillRect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Straight Connector 122"/>
              <p:cNvCxnSpPr/>
              <p:nvPr/>
            </p:nvCxnSpPr>
            <p:spPr>
              <a:xfrm>
                <a:off x="9965926" y="2678122"/>
                <a:ext cx="735439" cy="46849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0720037" y="3150127"/>
                <a:ext cx="628234" cy="3961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10732288" y="2725749"/>
                <a:ext cx="532504" cy="42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Connector 127"/>
              <p:cNvCxnSpPr/>
              <p:nvPr/>
            </p:nvCxnSpPr>
            <p:spPr>
              <a:xfrm>
                <a:off x="9823322" y="3148442"/>
                <a:ext cx="8780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/>
                  <p:cNvSpPr/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Rectangle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Arc 156"/>
            <p:cNvSpPr/>
            <p:nvPr/>
          </p:nvSpPr>
          <p:spPr>
            <a:xfrm rot="10800000">
              <a:off x="9483844" y="890995"/>
              <a:ext cx="2073729" cy="2081893"/>
            </a:xfrm>
            <a:prstGeom prst="arc">
              <a:avLst>
                <a:gd name="adj1" fmla="val 1709102"/>
                <a:gd name="adj2" fmla="val 2499957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/>
            <p:cNvSpPr/>
            <p:nvPr/>
          </p:nvSpPr>
          <p:spPr>
            <a:xfrm rot="10800000">
              <a:off x="9483844" y="884417"/>
              <a:ext cx="2073729" cy="2081893"/>
            </a:xfrm>
            <a:prstGeom prst="arc">
              <a:avLst>
                <a:gd name="adj1" fmla="val 18224128"/>
                <a:gd name="adj2" fmla="val 19031511"/>
              </a:avLst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368755" y="3537071"/>
            <a:ext cx="3724224" cy="1927233"/>
            <a:chOff x="5368755" y="3537071"/>
            <a:chExt cx="3724224" cy="1927233"/>
          </a:xfrm>
        </p:grpSpPr>
        <p:sp>
          <p:nvSpPr>
            <p:cNvPr id="162" name="Freeform 161"/>
            <p:cNvSpPr/>
            <p:nvPr/>
          </p:nvSpPr>
          <p:spPr>
            <a:xfrm>
              <a:off x="5368755" y="3537071"/>
              <a:ext cx="3122639" cy="1338433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354651"/>
                <a:gd name="connsiteY0" fmla="*/ 1133716 h 1133716"/>
                <a:gd name="connsiteX1" fmla="*/ 850604 w 3354651"/>
                <a:gd name="connsiteY1" fmla="*/ 517028 h 1133716"/>
                <a:gd name="connsiteX2" fmla="*/ 2328530 w 3354651"/>
                <a:gd name="connsiteY2" fmla="*/ 772209 h 1133716"/>
                <a:gd name="connsiteX3" fmla="*/ 3354651 w 3354651"/>
                <a:gd name="connsiteY3" fmla="*/ 0 h 1133716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2639" h="1338433">
                  <a:moveTo>
                    <a:pt x="0" y="1338433"/>
                  </a:moveTo>
                  <a:cubicBezTo>
                    <a:pt x="231258" y="1060214"/>
                    <a:pt x="462516" y="781996"/>
                    <a:pt x="850604" y="721745"/>
                  </a:cubicBezTo>
                  <a:cubicBezTo>
                    <a:pt x="1238692" y="661494"/>
                    <a:pt x="1949857" y="1097217"/>
                    <a:pt x="2328530" y="976926"/>
                  </a:cubicBezTo>
                  <a:cubicBezTo>
                    <a:pt x="2707203" y="856635"/>
                    <a:pt x="2921176" y="354960"/>
                    <a:pt x="312263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442530" y="3814709"/>
              <a:ext cx="3361475" cy="1208779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02418"/>
                <a:gd name="connsiteY0" fmla="*/ 1120068 h 1120068"/>
                <a:gd name="connsiteX1" fmla="*/ 850604 w 3402418"/>
                <a:gd name="connsiteY1" fmla="*/ 503380 h 1120068"/>
                <a:gd name="connsiteX2" fmla="*/ 2328530 w 3402418"/>
                <a:gd name="connsiteY2" fmla="*/ 758561 h 1120068"/>
                <a:gd name="connsiteX3" fmla="*/ 3402418 w 3402418"/>
                <a:gd name="connsiteY3" fmla="*/ 0 h 1120068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1475" h="1208779">
                  <a:moveTo>
                    <a:pt x="0" y="1208779"/>
                  </a:moveTo>
                  <a:cubicBezTo>
                    <a:pt x="231258" y="930560"/>
                    <a:pt x="462516" y="652342"/>
                    <a:pt x="850604" y="592091"/>
                  </a:cubicBezTo>
                  <a:cubicBezTo>
                    <a:pt x="1238692" y="531840"/>
                    <a:pt x="1910052" y="945954"/>
                    <a:pt x="2328530" y="847272"/>
                  </a:cubicBezTo>
                  <a:cubicBezTo>
                    <a:pt x="2747008" y="748590"/>
                    <a:pt x="3071302" y="320841"/>
                    <a:pt x="33614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5481821" y="4187882"/>
              <a:ext cx="3429713" cy="983591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29713"/>
                <a:gd name="connsiteY0" fmla="*/ 983591 h 983591"/>
                <a:gd name="connsiteX1" fmla="*/ 850604 w 3429713"/>
                <a:gd name="connsiteY1" fmla="*/ 366903 h 983591"/>
                <a:gd name="connsiteX2" fmla="*/ 2328530 w 3429713"/>
                <a:gd name="connsiteY2" fmla="*/ 622084 h 983591"/>
                <a:gd name="connsiteX3" fmla="*/ 3429713 w 3429713"/>
                <a:gd name="connsiteY3" fmla="*/ 0 h 98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713" h="983591">
                  <a:moveTo>
                    <a:pt x="0" y="983591"/>
                  </a:moveTo>
                  <a:cubicBezTo>
                    <a:pt x="231258" y="705372"/>
                    <a:pt x="462516" y="427154"/>
                    <a:pt x="850604" y="366903"/>
                  </a:cubicBezTo>
                  <a:cubicBezTo>
                    <a:pt x="1238692" y="306652"/>
                    <a:pt x="1898679" y="683234"/>
                    <a:pt x="2328530" y="622084"/>
                  </a:cubicBezTo>
                  <a:cubicBezTo>
                    <a:pt x="2758381" y="560934"/>
                    <a:pt x="3105420" y="300369"/>
                    <a:pt x="34297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5511975" y="4490233"/>
              <a:ext cx="3559367" cy="847114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97952"/>
                <a:gd name="connsiteY0" fmla="*/ 901705 h 901705"/>
                <a:gd name="connsiteX1" fmla="*/ 850604 w 3497952"/>
                <a:gd name="connsiteY1" fmla="*/ 285017 h 901705"/>
                <a:gd name="connsiteX2" fmla="*/ 2328530 w 3497952"/>
                <a:gd name="connsiteY2" fmla="*/ 540198 h 901705"/>
                <a:gd name="connsiteX3" fmla="*/ 3497952 w 3497952"/>
                <a:gd name="connsiteY3" fmla="*/ 0 h 901705"/>
                <a:gd name="connsiteX0" fmla="*/ 0 w 3559367"/>
                <a:gd name="connsiteY0" fmla="*/ 847114 h 847114"/>
                <a:gd name="connsiteX1" fmla="*/ 850604 w 3559367"/>
                <a:gd name="connsiteY1" fmla="*/ 230426 h 847114"/>
                <a:gd name="connsiteX2" fmla="*/ 2328530 w 3559367"/>
                <a:gd name="connsiteY2" fmla="*/ 485607 h 847114"/>
                <a:gd name="connsiteX3" fmla="*/ 3559367 w 3559367"/>
                <a:gd name="connsiteY3" fmla="*/ 0 h 84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9367" h="847114">
                  <a:moveTo>
                    <a:pt x="0" y="847114"/>
                  </a:moveTo>
                  <a:cubicBezTo>
                    <a:pt x="231258" y="568895"/>
                    <a:pt x="462516" y="290677"/>
                    <a:pt x="850604" y="230426"/>
                  </a:cubicBezTo>
                  <a:cubicBezTo>
                    <a:pt x="1238692" y="170175"/>
                    <a:pt x="1877070" y="524011"/>
                    <a:pt x="2328530" y="485607"/>
                  </a:cubicBezTo>
                  <a:cubicBezTo>
                    <a:pt x="2779990" y="447203"/>
                    <a:pt x="3235074" y="300369"/>
                    <a:pt x="355936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552338" y="4730658"/>
              <a:ext cx="3540641" cy="733646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540641"/>
                <a:gd name="connsiteY0" fmla="*/ 733646 h 733646"/>
                <a:gd name="connsiteX1" fmla="*/ 850604 w 3540641"/>
                <a:gd name="connsiteY1" fmla="*/ 116958 h 733646"/>
                <a:gd name="connsiteX2" fmla="*/ 2328530 w 3540641"/>
                <a:gd name="connsiteY2" fmla="*/ 372139 h 733646"/>
                <a:gd name="connsiteX3" fmla="*/ 3540641 w 3540641"/>
                <a:gd name="connsiteY3" fmla="*/ 0 h 73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641" h="733646">
                  <a:moveTo>
                    <a:pt x="0" y="733646"/>
                  </a:moveTo>
                  <a:cubicBezTo>
                    <a:pt x="231258" y="455427"/>
                    <a:pt x="462516" y="177209"/>
                    <a:pt x="850604" y="116958"/>
                  </a:cubicBezTo>
                  <a:cubicBezTo>
                    <a:pt x="1238692" y="56707"/>
                    <a:pt x="1880191" y="391632"/>
                    <a:pt x="2328530" y="372139"/>
                  </a:cubicBezTo>
                  <a:cubicBezTo>
                    <a:pt x="2776870" y="352646"/>
                    <a:pt x="3216348" y="300369"/>
                    <a:pt x="354064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322658" y="4631045"/>
              <a:ext cx="656084" cy="156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8436895" y="4022008"/>
              <a:ext cx="226501" cy="2219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7279719" y="4583512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388812" y="4204021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36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50540" y="599751"/>
            <a:ext cx="2798370" cy="4881104"/>
            <a:chOff x="2568707" y="791137"/>
            <a:chExt cx="2798370" cy="4881104"/>
          </a:xfrm>
        </p:grpSpPr>
        <p:grpSp>
          <p:nvGrpSpPr>
            <p:cNvPr id="4" name="Group 3"/>
            <p:cNvGrpSpPr/>
            <p:nvPr/>
          </p:nvGrpSpPr>
          <p:grpSpPr>
            <a:xfrm>
              <a:off x="2829138" y="821216"/>
              <a:ext cx="2537939" cy="4851025"/>
              <a:chOff x="9231347" y="1683788"/>
              <a:chExt cx="2537939" cy="48510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31347" y="1683788"/>
                <a:ext cx="2537939" cy="4851025"/>
                <a:chOff x="9231347" y="1683788"/>
                <a:chExt cx="2537939" cy="48510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9231347" y="1690688"/>
                  <a:ext cx="2537939" cy="4844125"/>
                  <a:chOff x="9231347" y="1690688"/>
                  <a:chExt cx="2537939" cy="4844125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591892" y="3087193"/>
                    <a:ext cx="1177394" cy="1246577"/>
                    <a:chOff x="1129904" y="1614682"/>
                    <a:chExt cx="1177394" cy="1246577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136901" y="1912196"/>
                      <a:ext cx="1170397" cy="949063"/>
                      <a:chOff x="1164196" y="1884900"/>
                      <a:chExt cx="1170397" cy="949063"/>
                    </a:xfrm>
                  </p:grpSpPr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1516583" y="1884900"/>
                        <a:ext cx="7346" cy="6553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>
                        <a:off x="1509817" y="2538065"/>
                        <a:ext cx="712531" cy="221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Rectangle 1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Rectangle 6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Rectangle 6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9861264" y="3247819"/>
                    <a:ext cx="1071595" cy="79005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10963782" y="3617000"/>
                    <a:ext cx="532504" cy="4234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9823322" y="4037872"/>
                    <a:ext cx="1109537" cy="1821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9801482" y="1690688"/>
                    <a:ext cx="21840" cy="484412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9804548" y="3121786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9816121" y="4643253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4549067" y="3202228"/>
              <a:ext cx="484872" cy="3946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67944" y="791137"/>
              <a:ext cx="10632" cy="48510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4537968" y="863756"/>
            <a:ext cx="3176668" cy="3812004"/>
            <a:chOff x="4537968" y="863756"/>
            <a:chExt cx="3176668" cy="3812004"/>
          </a:xfrm>
        </p:grpSpPr>
        <p:grpSp>
          <p:nvGrpSpPr>
            <p:cNvPr id="78" name="Group 77"/>
            <p:cNvGrpSpPr/>
            <p:nvPr/>
          </p:nvGrpSpPr>
          <p:grpSpPr>
            <a:xfrm>
              <a:off x="4537968" y="863756"/>
              <a:ext cx="3176668" cy="3812004"/>
              <a:chOff x="5048330" y="1332430"/>
              <a:chExt cx="3176668" cy="381200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769348" y="1332430"/>
                <a:ext cx="2306592" cy="2324888"/>
                <a:chOff x="1129904" y="-3473283"/>
                <a:chExt cx="6662466" cy="6993065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129905" y="-3473283"/>
                  <a:ext cx="6662465" cy="6993065"/>
                  <a:chOff x="1157200" y="-3500579"/>
                  <a:chExt cx="6662465" cy="6993065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16586" y="-3217471"/>
                    <a:ext cx="56143" cy="575775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1445588" y="2503276"/>
                    <a:ext cx="5957990" cy="31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1" name="Rectangle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flipH="1">
                <a:off x="5332031" y="3333125"/>
                <a:ext cx="561740" cy="7973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5652110" y="1794910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2" name="Arc 5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Arc 56"/>
              <p:cNvSpPr/>
              <p:nvPr/>
            </p:nvSpPr>
            <p:spPr>
              <a:xfrm>
                <a:off x="5664938" y="1800202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10800000">
                <a:off x="5670619" y="1813309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a14:m>
                    <a:r>
                      <a:rPr lang="en-CA" dirty="0">
                        <a:solidFill>
                          <a:srgbClr val="FF0000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614" t="-8197" r="-96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/>
              <p:cNvCxnSpPr/>
              <p:nvPr/>
            </p:nvCxnSpPr>
            <p:spPr>
              <a:xfrm>
                <a:off x="5894724" y="1783165"/>
                <a:ext cx="1556448" cy="1562479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/>
              <p:nvPr/>
            </p:nvCxnSpPr>
            <p:spPr>
              <a:xfrm>
                <a:off x="7451172" y="3362683"/>
                <a:ext cx="442508" cy="45322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461237" y="2836415"/>
                <a:ext cx="465053" cy="46063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/>
            <p:cNvCxnSpPr/>
            <p:nvPr/>
          </p:nvCxnSpPr>
          <p:spPr>
            <a:xfrm flipH="1" flipV="1">
              <a:off x="5174309" y="2144611"/>
              <a:ext cx="212352" cy="69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557157"/>
            <a:ext cx="7243174" cy="3071562"/>
            <a:chOff x="1448142" y="1418394"/>
            <a:chExt cx="7243174" cy="3071562"/>
          </a:xfrm>
        </p:grpSpPr>
        <p:grpSp>
          <p:nvGrpSpPr>
            <p:cNvPr id="21" name="Group 20"/>
            <p:cNvGrpSpPr/>
            <p:nvPr/>
          </p:nvGrpSpPr>
          <p:grpSpPr>
            <a:xfrm>
              <a:off x="5732023" y="1418394"/>
              <a:ext cx="2959293" cy="2959293"/>
              <a:chOff x="6344197" y="1102058"/>
              <a:chExt cx="2959293" cy="29592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44197" y="1102058"/>
                <a:ext cx="2959293" cy="29592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38604" y="1596465"/>
                <a:ext cx="1970476" cy="197047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046037" y="1803898"/>
                <a:ext cx="1555611" cy="155561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10" idx="2"/>
                <a:endCxn id="9" idx="2"/>
              </p:cNvCxnSpPr>
              <p:nvPr/>
            </p:nvCxnSpPr>
            <p:spPr>
              <a:xfrm>
                <a:off x="6838604" y="2581703"/>
                <a:ext cx="2074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375" r="-625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7082045" y="2528505"/>
                <a:ext cx="741797" cy="5632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1448142" y="1930234"/>
              <a:ext cx="3535617" cy="2559722"/>
              <a:chOff x="930057" y="1453219"/>
              <a:chExt cx="3535617" cy="255972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39702" y="1453220"/>
                <a:ext cx="3125972" cy="19491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719453" y="1453219"/>
                <a:ext cx="178918" cy="1949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1719453" y="2188225"/>
                <a:ext cx="17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754" r="-983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/>
              <p:cNvCxnSpPr/>
              <p:nvPr/>
            </p:nvCxnSpPr>
            <p:spPr>
              <a:xfrm flipH="1">
                <a:off x="1204425" y="1464145"/>
                <a:ext cx="10632" cy="19273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1339702" y="3705164"/>
                <a:ext cx="312597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286" r="-857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/>
            <p:cNvCxnSpPr/>
            <p:nvPr/>
          </p:nvCxnSpPr>
          <p:spPr>
            <a:xfrm flipV="1">
              <a:off x="1793432" y="1778860"/>
              <a:ext cx="319032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815" r="-129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endCxn id="8" idx="0"/>
            </p:cNvCxnSpPr>
            <p:nvPr/>
          </p:nvCxnSpPr>
          <p:spPr>
            <a:xfrm flipV="1">
              <a:off x="7196130" y="1418394"/>
              <a:ext cx="15540" cy="142644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8248391" y="596230"/>
            <a:ext cx="3210536" cy="2678280"/>
            <a:chOff x="8248391" y="596230"/>
            <a:chExt cx="3210536" cy="2678280"/>
          </a:xfrm>
        </p:grpSpPr>
        <p:sp>
          <p:nvSpPr>
            <p:cNvPr id="47" name="Oval 46"/>
            <p:cNvSpPr/>
            <p:nvPr/>
          </p:nvSpPr>
          <p:spPr>
            <a:xfrm>
              <a:off x="8499634" y="1843240"/>
              <a:ext cx="2959293" cy="1028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986269" y="2048041"/>
              <a:ext cx="1970476" cy="58476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201474" y="2164534"/>
              <a:ext cx="1555611" cy="356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endCxn id="49" idx="1"/>
            </p:cNvCxnSpPr>
            <p:nvPr/>
          </p:nvCxnSpPr>
          <p:spPr>
            <a:xfrm>
              <a:off x="9188805" y="2131188"/>
              <a:ext cx="240483" cy="855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9979279" y="2357275"/>
              <a:ext cx="790475" cy="14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01474" y="1850287"/>
                  <a:ext cx="54396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1474" y="1850287"/>
                  <a:ext cx="543966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416509" y="2545877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6509" y="2545877"/>
                  <a:ext cx="24154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V="1">
              <a:off x="9979279" y="1200794"/>
              <a:ext cx="1673" cy="11564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149535" y="142161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535" y="1421614"/>
                  <a:ext cx="21948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889" r="-833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53869" y="2123456"/>
                  <a:ext cx="3652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869" y="2123456"/>
                  <a:ext cx="36522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3333" r="-2000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V="1">
              <a:off x="9979123" y="604989"/>
              <a:ext cx="156" cy="5867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 flipV="1">
              <a:off x="9109449" y="2351491"/>
              <a:ext cx="855663" cy="39780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1090228" y="2197602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0228" y="2197602"/>
                  <a:ext cx="22749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10526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/>
            <p:cNvGrpSpPr/>
            <p:nvPr/>
          </p:nvGrpSpPr>
          <p:grpSpPr>
            <a:xfrm>
              <a:off x="8248391" y="2564515"/>
              <a:ext cx="983624" cy="709995"/>
              <a:chOff x="8248391" y="2564515"/>
              <a:chExt cx="983624" cy="70999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8" name="Rectangle 7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4" name="Rectangle 7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1" name="Straight Arrow Connector 80"/>
              <p:cNvCxnSpPr/>
              <p:nvPr/>
            </p:nvCxnSpPr>
            <p:spPr>
              <a:xfrm flipV="1">
                <a:off x="8499634" y="2899233"/>
                <a:ext cx="474314" cy="2731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24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31622" y="844010"/>
            <a:ext cx="2725093" cy="1258600"/>
            <a:chOff x="1331622" y="844010"/>
            <a:chExt cx="2725093" cy="1258600"/>
          </a:xfrm>
        </p:grpSpPr>
        <p:sp>
          <p:nvSpPr>
            <p:cNvPr id="12" name="Oval 11"/>
            <p:cNvSpPr/>
            <p:nvPr/>
          </p:nvSpPr>
          <p:spPr>
            <a:xfrm>
              <a:off x="1787606" y="1356183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627039" y="1336642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31622" y="17332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>
              <a:stCxn id="12" idx="6"/>
              <a:endCxn id="13" idx="2"/>
            </p:cNvCxnSpPr>
            <p:nvPr/>
          </p:nvCxnSpPr>
          <p:spPr>
            <a:xfrm flipV="1">
              <a:off x="2074045" y="1490721"/>
              <a:ext cx="1552994" cy="195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1930825" y="1152764"/>
              <a:ext cx="18394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130829" y="1684691"/>
              <a:ext cx="143942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t="-33333" r="-94444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636349" y="1633133"/>
            <a:ext cx="685928" cy="1273963"/>
            <a:chOff x="6636349" y="1633133"/>
            <a:chExt cx="685928" cy="1273963"/>
          </a:xfrm>
        </p:grpSpPr>
        <p:sp>
          <p:nvSpPr>
            <p:cNvPr id="30" name="Oval 29"/>
            <p:cNvSpPr/>
            <p:nvPr/>
          </p:nvSpPr>
          <p:spPr>
            <a:xfrm>
              <a:off x="6655981" y="1850065"/>
              <a:ext cx="467833" cy="4678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1" name="Oval 30"/>
            <p:cNvSpPr/>
            <p:nvPr/>
          </p:nvSpPr>
          <p:spPr>
            <a:xfrm>
              <a:off x="6898240" y="1664339"/>
              <a:ext cx="315433" cy="31543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898240" y="2115359"/>
              <a:ext cx="315433" cy="31543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26889" y="1684691"/>
              <a:ext cx="32601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26889" y="1890438"/>
              <a:ext cx="32601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96262" y="1633133"/>
              <a:ext cx="32601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96261" y="2094400"/>
              <a:ext cx="32601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636349" y="2599319"/>
              <a:ext cx="651750" cy="28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889896" y="2599319"/>
                  <a:ext cx="216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896" y="2599319"/>
                  <a:ext cx="21634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5000" t="-33333" r="-94444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879295" y="3073473"/>
            <a:ext cx="4553031" cy="1973537"/>
            <a:chOff x="879295" y="3073473"/>
            <a:chExt cx="4553031" cy="1973537"/>
          </a:xfrm>
        </p:grpSpPr>
        <p:grpSp>
          <p:nvGrpSpPr>
            <p:cNvPr id="86" name="Group 85"/>
            <p:cNvGrpSpPr/>
            <p:nvPr/>
          </p:nvGrpSpPr>
          <p:grpSpPr>
            <a:xfrm>
              <a:off x="879295" y="3122670"/>
              <a:ext cx="4553031" cy="1924340"/>
              <a:chOff x="135016" y="3356586"/>
              <a:chExt cx="4553031" cy="19243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78463" y="3434316"/>
                <a:ext cx="3206732" cy="1846610"/>
                <a:chOff x="1508612" y="3434316"/>
                <a:chExt cx="2251013" cy="184661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4503316" y="4436496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 68"/>
              <p:cNvGrpSpPr/>
              <p:nvPr/>
            </p:nvGrpSpPr>
            <p:grpSpPr>
              <a:xfrm rot="19873084">
                <a:off x="960375" y="4064778"/>
                <a:ext cx="2125872" cy="327697"/>
                <a:chOff x="4959300" y="4039860"/>
                <a:chExt cx="2125872" cy="327697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4959300" y="4059401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798733" y="4039860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59" idx="6"/>
                  <a:endCxn id="60" idx="2"/>
                </p:cNvCxnSpPr>
                <p:nvPr/>
              </p:nvCxnSpPr>
              <p:spPr>
                <a:xfrm flipV="1">
                  <a:off x="5245739" y="4193939"/>
                  <a:ext cx="1552994" cy="19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/>
              <p:cNvCxnSpPr/>
              <p:nvPr/>
            </p:nvCxnSpPr>
            <p:spPr>
              <a:xfrm flipV="1">
                <a:off x="1550586" y="3954263"/>
                <a:ext cx="961854" cy="53541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ight Arrow 72"/>
              <p:cNvSpPr/>
              <p:nvPr/>
            </p:nvSpPr>
            <p:spPr>
              <a:xfrm>
                <a:off x="2984061" y="3721534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ight Arrow 73"/>
              <p:cNvSpPr/>
              <p:nvPr/>
            </p:nvSpPr>
            <p:spPr>
              <a:xfrm rot="10800000">
                <a:off x="271933" y="4629540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698" t="-35088" r="-5714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698" t="-33333" r="-5714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>
                <a:off x="1550586" y="4511223"/>
                <a:ext cx="1176694" cy="202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Arc 83"/>
              <p:cNvSpPr/>
              <p:nvPr/>
            </p:nvSpPr>
            <p:spPr>
              <a:xfrm>
                <a:off x="1543730" y="4170203"/>
                <a:ext cx="691116" cy="691116"/>
              </a:xfrm>
              <a:prstGeom prst="arc">
                <a:avLst>
                  <a:gd name="adj1" fmla="val 17847057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/>
            <p:cNvCxnSpPr/>
            <p:nvPr/>
          </p:nvCxnSpPr>
          <p:spPr>
            <a:xfrm flipV="1">
              <a:off x="2679558" y="3498404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2055395" y="3895151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622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BD6A16-ABAD-4D96-A93D-18A657130A1C}"/>
              </a:ext>
            </a:extLst>
          </p:cNvPr>
          <p:cNvGrpSpPr/>
          <p:nvPr/>
        </p:nvGrpSpPr>
        <p:grpSpPr>
          <a:xfrm>
            <a:off x="4186526" y="2228719"/>
            <a:ext cx="1039667" cy="1239800"/>
            <a:chOff x="1129904" y="1614682"/>
            <a:chExt cx="1154342" cy="12930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7FA980-A3FB-4EC5-8E51-4AA7853A151B}"/>
                </a:ext>
              </a:extLst>
            </p:cNvPr>
            <p:cNvGrpSpPr/>
            <p:nvPr/>
          </p:nvGrpSpPr>
          <p:grpSpPr>
            <a:xfrm>
              <a:off x="1136901" y="1912196"/>
              <a:ext cx="1147345" cy="995569"/>
              <a:chOff x="1164196" y="1884900"/>
              <a:chExt cx="1147345" cy="995569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6C2B726-0077-4C8B-9CD3-83A724AB945F}"/>
                  </a:ext>
                </a:extLst>
              </p:cNvPr>
              <p:cNvCxnSpPr/>
              <p:nvPr/>
            </p:nvCxnSpPr>
            <p:spPr>
              <a:xfrm flipV="1">
                <a:off x="1516583" y="1884900"/>
                <a:ext cx="7346" cy="6553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DAAB046-6393-4359-9301-8640CB84D991}"/>
                  </a:ext>
                </a:extLst>
              </p:cNvPr>
              <p:cNvCxnSpPr/>
              <p:nvPr/>
            </p:nvCxnSpPr>
            <p:spPr>
              <a:xfrm>
                <a:off x="1509817" y="2527048"/>
                <a:ext cx="712531" cy="22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4FFE5C7-A59D-4426-B20D-A95CE2B860AD}"/>
                      </a:ext>
                    </a:extLst>
                  </p:cNvPr>
                  <p:cNvSpPr/>
                  <p:nvPr/>
                </p:nvSpPr>
                <p:spPr>
                  <a:xfrm>
                    <a:off x="1943556" y="2511137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556" y="2511137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5876853C-2ED3-43F7-806E-73113A2714B6}"/>
                      </a:ext>
                    </a:extLst>
                  </p:cNvPr>
                  <p:cNvSpPr/>
                  <p:nvPr/>
                </p:nvSpPr>
                <p:spPr>
                  <a:xfrm>
                    <a:off x="1164196" y="19731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4196" y="19731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1F5AFBE-D8BC-415B-9C2C-0A3F88696274}"/>
                      </a:ext>
                    </a:extLst>
                  </p:cNvPr>
                  <p:cNvSpPr/>
                  <p:nvPr/>
                </p:nvSpPr>
                <p:spPr>
                  <a:xfrm>
                    <a:off x="12435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35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1FA766-BA5F-4D25-A7F2-A64CE1337007}"/>
                </a:ext>
              </a:extLst>
            </p:cNvPr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85180BDD-0A1D-4874-808D-5F99E6B99B84}"/>
              </a:ext>
            </a:extLst>
          </p:cNvPr>
          <p:cNvSpPr/>
          <p:nvPr/>
        </p:nvSpPr>
        <p:spPr>
          <a:xfrm>
            <a:off x="118492" y="2577896"/>
            <a:ext cx="3362882" cy="28990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ounded Rectangle 123">
            <a:extLst>
              <a:ext uri="{FF2B5EF4-FFF2-40B4-BE49-F238E27FC236}">
                <a16:creationId xmlns:a16="http://schemas.microsoft.com/office/drawing/2014/main" id="{7BA2EF7E-9A9C-4DFB-9BCE-19F71E1644FB}"/>
              </a:ext>
            </a:extLst>
          </p:cNvPr>
          <p:cNvSpPr/>
          <p:nvPr/>
        </p:nvSpPr>
        <p:spPr>
          <a:xfrm flipV="1">
            <a:off x="118492" y="5430103"/>
            <a:ext cx="3362882" cy="157816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ounded Rectangle 125">
            <a:extLst>
              <a:ext uri="{FF2B5EF4-FFF2-40B4-BE49-F238E27FC236}">
                <a16:creationId xmlns:a16="http://schemas.microsoft.com/office/drawing/2014/main" id="{6E13FEA3-59A0-4042-BBEF-879F1D38F2CA}"/>
              </a:ext>
            </a:extLst>
          </p:cNvPr>
          <p:cNvSpPr/>
          <p:nvPr/>
        </p:nvSpPr>
        <p:spPr>
          <a:xfrm rot="7110728" flipV="1">
            <a:off x="-753206" y="3943026"/>
            <a:ext cx="3466967" cy="16026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25">
            <a:extLst>
              <a:ext uri="{FF2B5EF4-FFF2-40B4-BE49-F238E27FC236}">
                <a16:creationId xmlns:a16="http://schemas.microsoft.com/office/drawing/2014/main" id="{551BA0AF-BA30-45DF-A4DF-8E2674596856}"/>
              </a:ext>
            </a:extLst>
          </p:cNvPr>
          <p:cNvSpPr/>
          <p:nvPr/>
        </p:nvSpPr>
        <p:spPr>
          <a:xfrm rot="14489272" flipH="1" flipV="1">
            <a:off x="884113" y="3923866"/>
            <a:ext cx="3466967" cy="16026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90C4B-0276-44A7-8C6D-8AC256268BC2}"/>
                  </a:ext>
                </a:extLst>
              </p:cNvPr>
              <p:cNvSpPr txBox="1"/>
              <p:nvPr/>
            </p:nvSpPr>
            <p:spPr>
              <a:xfrm>
                <a:off x="2762731" y="3717858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90C4B-0276-44A7-8C6D-8AC25626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731" y="3717858"/>
                <a:ext cx="256191" cy="391907"/>
              </a:xfrm>
              <a:prstGeom prst="rect">
                <a:avLst/>
              </a:prstGeom>
              <a:blipFill>
                <a:blip r:embed="rId50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48043B-B0B0-4A6B-98F0-A9408BA79D22}"/>
                  </a:ext>
                </a:extLst>
              </p:cNvPr>
              <p:cNvSpPr txBox="1"/>
              <p:nvPr/>
            </p:nvSpPr>
            <p:spPr>
              <a:xfrm>
                <a:off x="534816" y="3713678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48043B-B0B0-4A6B-98F0-A9408BA7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16" y="3713678"/>
                <a:ext cx="256191" cy="391907"/>
              </a:xfrm>
              <a:prstGeom prst="rect">
                <a:avLst/>
              </a:prstGeom>
              <a:blipFill>
                <a:blip r:embed="rId51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543EFE-2861-4212-93F6-9820697ED9C4}"/>
                  </a:ext>
                </a:extLst>
              </p:cNvPr>
              <p:cNvSpPr txBox="1"/>
              <p:nvPr/>
            </p:nvSpPr>
            <p:spPr>
              <a:xfrm>
                <a:off x="1588779" y="5720038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543EFE-2861-4212-93F6-9820697E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79" y="5720038"/>
                <a:ext cx="256191" cy="391907"/>
              </a:xfrm>
              <a:prstGeom prst="rect">
                <a:avLst/>
              </a:prstGeom>
              <a:blipFill>
                <a:blip r:embed="rId52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3F15C808-F166-498A-8164-84C5472C95C2}"/>
              </a:ext>
            </a:extLst>
          </p:cNvPr>
          <p:cNvSpPr/>
          <p:nvPr/>
        </p:nvSpPr>
        <p:spPr>
          <a:xfrm>
            <a:off x="5429044" y="250791"/>
            <a:ext cx="3362882" cy="28990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ounded Rectangle 123">
            <a:extLst>
              <a:ext uri="{FF2B5EF4-FFF2-40B4-BE49-F238E27FC236}">
                <a16:creationId xmlns:a16="http://schemas.microsoft.com/office/drawing/2014/main" id="{5821EF2B-FA07-4088-8AC5-8ED08E45D1A1}"/>
              </a:ext>
            </a:extLst>
          </p:cNvPr>
          <p:cNvSpPr/>
          <p:nvPr/>
        </p:nvSpPr>
        <p:spPr>
          <a:xfrm flipV="1">
            <a:off x="5429044" y="3102998"/>
            <a:ext cx="3362882" cy="157816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125">
            <a:extLst>
              <a:ext uri="{FF2B5EF4-FFF2-40B4-BE49-F238E27FC236}">
                <a16:creationId xmlns:a16="http://schemas.microsoft.com/office/drawing/2014/main" id="{FB589C7F-07FB-47B7-9977-E47CE1490EE0}"/>
              </a:ext>
            </a:extLst>
          </p:cNvPr>
          <p:cNvSpPr/>
          <p:nvPr/>
        </p:nvSpPr>
        <p:spPr>
          <a:xfrm rot="7110728" flipV="1">
            <a:off x="4557346" y="1615921"/>
            <a:ext cx="3466967" cy="16026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ounded Rectangle 125">
            <a:extLst>
              <a:ext uri="{FF2B5EF4-FFF2-40B4-BE49-F238E27FC236}">
                <a16:creationId xmlns:a16="http://schemas.microsoft.com/office/drawing/2014/main" id="{20769553-404C-48E6-B9FD-BF8F62E229BC}"/>
              </a:ext>
            </a:extLst>
          </p:cNvPr>
          <p:cNvSpPr/>
          <p:nvPr/>
        </p:nvSpPr>
        <p:spPr>
          <a:xfrm rot="14489272" flipH="1" flipV="1">
            <a:off x="6194665" y="1596761"/>
            <a:ext cx="3466967" cy="16026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5C734B4-36D2-4E72-844D-B059B8365526}"/>
                  </a:ext>
                </a:extLst>
              </p:cNvPr>
              <p:cNvSpPr txBox="1"/>
              <p:nvPr/>
            </p:nvSpPr>
            <p:spPr>
              <a:xfrm>
                <a:off x="8073283" y="1390753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5C734B4-36D2-4E72-844D-B059B8365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283" y="1390753"/>
                <a:ext cx="256191" cy="391907"/>
              </a:xfrm>
              <a:prstGeom prst="rect">
                <a:avLst/>
              </a:prstGeom>
              <a:blipFill>
                <a:blip r:embed="rId53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1667992-C4D7-495C-BAAD-74C14E657198}"/>
                  </a:ext>
                </a:extLst>
              </p:cNvPr>
              <p:cNvSpPr txBox="1"/>
              <p:nvPr/>
            </p:nvSpPr>
            <p:spPr>
              <a:xfrm>
                <a:off x="5845368" y="1386573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1667992-C4D7-495C-BAAD-74C14E657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368" y="1386573"/>
                <a:ext cx="256191" cy="391907"/>
              </a:xfrm>
              <a:prstGeom prst="rect">
                <a:avLst/>
              </a:prstGeom>
              <a:blipFill>
                <a:blip r:embed="rId54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CD4256F-AAEE-4818-A5B7-510D74D9683B}"/>
                  </a:ext>
                </a:extLst>
              </p:cNvPr>
              <p:cNvSpPr txBox="1"/>
              <p:nvPr/>
            </p:nvSpPr>
            <p:spPr>
              <a:xfrm>
                <a:off x="6899331" y="3392933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CD4256F-AAEE-4818-A5B7-510D74D9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331" y="3392933"/>
                <a:ext cx="256191" cy="391907"/>
              </a:xfrm>
              <a:prstGeom prst="rect">
                <a:avLst/>
              </a:prstGeom>
              <a:blipFill>
                <a:blip r:embed="rId55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3D104-04C1-4C93-B080-F9366C69FCBA}"/>
                  </a:ext>
                </a:extLst>
              </p:cNvPr>
              <p:cNvSpPr txBox="1"/>
              <p:nvPr/>
            </p:nvSpPr>
            <p:spPr>
              <a:xfrm>
                <a:off x="1026879" y="4023158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3D104-04C1-4C93-B080-F9366C69F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79" y="4023158"/>
                <a:ext cx="328616" cy="276999"/>
              </a:xfrm>
              <a:prstGeom prst="rect">
                <a:avLst/>
              </a:prstGeom>
              <a:blipFill>
                <a:blip r:embed="rId56"/>
                <a:stretch>
                  <a:fillRect l="-22222" t="-28889" r="-44444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197C69-4F2B-4F2E-A653-706E84F9DE75}"/>
                  </a:ext>
                </a:extLst>
              </p:cNvPr>
              <p:cNvSpPr txBox="1"/>
              <p:nvPr/>
            </p:nvSpPr>
            <p:spPr>
              <a:xfrm>
                <a:off x="2156105" y="4023158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197C69-4F2B-4F2E-A653-706E84F9D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105" y="4023158"/>
                <a:ext cx="328616" cy="276999"/>
              </a:xfrm>
              <a:prstGeom prst="rect">
                <a:avLst/>
              </a:prstGeom>
              <a:blipFill>
                <a:blip r:embed="rId57"/>
                <a:stretch>
                  <a:fillRect l="-24074" t="-28889" r="-42593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E743FE-C635-4F38-BC34-C64D52617773}"/>
                  </a:ext>
                </a:extLst>
              </p:cNvPr>
              <p:cNvSpPr txBox="1"/>
              <p:nvPr/>
            </p:nvSpPr>
            <p:spPr>
              <a:xfrm>
                <a:off x="1516354" y="5045937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E743FE-C635-4F38-BC34-C64D52617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354" y="5045937"/>
                <a:ext cx="328616" cy="276999"/>
              </a:xfrm>
              <a:prstGeom prst="rect">
                <a:avLst/>
              </a:prstGeom>
              <a:blipFill>
                <a:blip r:embed="rId58"/>
                <a:stretch>
                  <a:fillRect l="-12963" t="-28889" r="-42593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414D0A8-7C32-485B-BF42-67873343ACB5}"/>
              </a:ext>
            </a:extLst>
          </p:cNvPr>
          <p:cNvCxnSpPr>
            <a:cxnSpLocks/>
          </p:cNvCxnSpPr>
          <p:nvPr/>
        </p:nvCxnSpPr>
        <p:spPr>
          <a:xfrm flipV="1">
            <a:off x="7110485" y="1696053"/>
            <a:ext cx="737165" cy="4834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485B17C-5001-45E9-81DB-9BDAADD91F27}"/>
              </a:ext>
            </a:extLst>
          </p:cNvPr>
          <p:cNvCxnSpPr/>
          <p:nvPr/>
        </p:nvCxnSpPr>
        <p:spPr>
          <a:xfrm flipV="1">
            <a:off x="7110485" y="347836"/>
            <a:ext cx="0" cy="1828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B59CCA2-B844-4307-8DE7-E8794AF82037}"/>
              </a:ext>
            </a:extLst>
          </p:cNvPr>
          <p:cNvCxnSpPr/>
          <p:nvPr/>
        </p:nvCxnSpPr>
        <p:spPr>
          <a:xfrm>
            <a:off x="7110485" y="2176240"/>
            <a:ext cx="1496470" cy="926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B522297-CF4A-4FD2-8672-C403C021616A}"/>
              </a:ext>
            </a:extLst>
          </p:cNvPr>
          <p:cNvCxnSpPr>
            <a:cxnSpLocks/>
          </p:cNvCxnSpPr>
          <p:nvPr/>
        </p:nvCxnSpPr>
        <p:spPr>
          <a:xfrm flipV="1">
            <a:off x="5614012" y="2185475"/>
            <a:ext cx="1496472" cy="914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c 123">
            <a:extLst>
              <a:ext uri="{FF2B5EF4-FFF2-40B4-BE49-F238E27FC236}">
                <a16:creationId xmlns:a16="http://schemas.microsoft.com/office/drawing/2014/main" id="{65D1A517-7B74-452D-81AF-5B9F3426DB34}"/>
              </a:ext>
            </a:extLst>
          </p:cNvPr>
          <p:cNvSpPr/>
          <p:nvPr/>
        </p:nvSpPr>
        <p:spPr>
          <a:xfrm rot="7957126">
            <a:off x="6879081" y="1895153"/>
            <a:ext cx="462805" cy="464414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E38011B5-A22C-44D6-B75E-AF6C517658A8}"/>
              </a:ext>
            </a:extLst>
          </p:cNvPr>
          <p:cNvSpPr/>
          <p:nvPr/>
        </p:nvSpPr>
        <p:spPr>
          <a:xfrm rot="7744290">
            <a:off x="7053731" y="511829"/>
            <a:ext cx="324141" cy="228672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8DD39CD-C25B-483B-90E5-63A9605CA27D}"/>
                  </a:ext>
                </a:extLst>
              </p:cNvPr>
              <p:cNvSpPr txBox="1"/>
              <p:nvPr/>
            </p:nvSpPr>
            <p:spPr>
              <a:xfrm>
                <a:off x="7001948" y="2413120"/>
                <a:ext cx="194092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8DD39CD-C25B-483B-90E5-63A9605C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948" y="2413120"/>
                <a:ext cx="194092" cy="472437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5B5B6C1-AF95-4AA0-9871-72800B2E4C32}"/>
                  </a:ext>
                </a:extLst>
              </p:cNvPr>
              <p:cNvSpPr txBox="1"/>
              <p:nvPr/>
            </p:nvSpPr>
            <p:spPr>
              <a:xfrm>
                <a:off x="7171887" y="799200"/>
                <a:ext cx="194092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5B5B6C1-AF95-4AA0-9871-72800B2E4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887" y="799200"/>
                <a:ext cx="194092" cy="472437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D8943F1-D649-4372-8360-424E428E32E4}"/>
              </a:ext>
            </a:extLst>
          </p:cNvPr>
          <p:cNvGrpSpPr/>
          <p:nvPr/>
        </p:nvGrpSpPr>
        <p:grpSpPr>
          <a:xfrm>
            <a:off x="9112105" y="135050"/>
            <a:ext cx="1353889" cy="3164808"/>
            <a:chOff x="6298099" y="227952"/>
            <a:chExt cx="824821" cy="1980628"/>
          </a:xfrm>
        </p:grpSpPr>
        <p:sp>
          <p:nvSpPr>
            <p:cNvPr id="130" name="Rounded Rectangle 125">
              <a:extLst>
                <a:ext uri="{FF2B5EF4-FFF2-40B4-BE49-F238E27FC236}">
                  <a16:creationId xmlns:a16="http://schemas.microsoft.com/office/drawing/2014/main" id="{7B940BDD-F287-4DE6-A28A-3047798B20E1}"/>
                </a:ext>
              </a:extLst>
            </p:cNvPr>
            <p:cNvSpPr/>
            <p:nvPr/>
          </p:nvSpPr>
          <p:spPr>
            <a:xfrm rot="14489272" flipH="1" flipV="1">
              <a:off x="5975962" y="932972"/>
              <a:ext cx="1570304" cy="1602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C76315E-6227-4998-801C-FD68019ED4F1}"/>
                    </a:ext>
                  </a:extLst>
                </p:cNvPr>
                <p:cNvSpPr txBox="1"/>
                <p:nvPr/>
              </p:nvSpPr>
              <p:spPr>
                <a:xfrm>
                  <a:off x="6866729" y="752848"/>
                  <a:ext cx="256191" cy="32339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C76315E-6227-4998-801C-FD68019ED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729" y="752848"/>
                  <a:ext cx="256191" cy="323394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D5F0A0B-0512-46A6-8180-19263EA87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0833" y="1725098"/>
              <a:ext cx="737165" cy="4834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389E3BB-2C39-4173-9075-F35E301FD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0833" y="376881"/>
              <a:ext cx="0" cy="18284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877A6DD7-3738-4E57-B2C2-586209888F36}"/>
                </a:ext>
              </a:extLst>
            </p:cNvPr>
            <p:cNvSpPr/>
            <p:nvPr/>
          </p:nvSpPr>
          <p:spPr>
            <a:xfrm rot="7726137">
              <a:off x="6269032" y="524672"/>
              <a:ext cx="284088" cy="22595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E794D83-B8BA-43B8-BF50-1554189D72EC}"/>
                    </a:ext>
                  </a:extLst>
                </p:cNvPr>
                <p:cNvSpPr txBox="1"/>
                <p:nvPr/>
              </p:nvSpPr>
              <p:spPr>
                <a:xfrm>
                  <a:off x="6364278" y="794399"/>
                  <a:ext cx="194092" cy="4724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E794D83-B8BA-43B8-BF50-1554189D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4278" y="794399"/>
                  <a:ext cx="194092" cy="472437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2C8808F-9F86-42F6-8B7C-E00C3A998F71}"/>
                  </a:ext>
                </a:extLst>
              </p:cNvPr>
              <p:cNvSpPr txBox="1"/>
              <p:nvPr/>
            </p:nvSpPr>
            <p:spPr>
              <a:xfrm>
                <a:off x="9835212" y="2848619"/>
                <a:ext cx="420521" cy="582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2C8808F-9F86-42F6-8B7C-E00C3A9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212" y="2848619"/>
                <a:ext cx="420521" cy="58272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2008BE-98DD-4753-B949-D084834CF6A4}"/>
                  </a:ext>
                </a:extLst>
              </p:cNvPr>
              <p:cNvSpPr/>
              <p:nvPr/>
            </p:nvSpPr>
            <p:spPr>
              <a:xfrm>
                <a:off x="4937304" y="2771838"/>
                <a:ext cx="502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𝑑𝑞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2008BE-98DD-4753-B949-D084834CF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304" y="2771838"/>
                <a:ext cx="50263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3C5280-F2AC-4682-9E2F-567DA6779EEA}"/>
              </a:ext>
            </a:extLst>
          </p:cNvPr>
          <p:cNvCxnSpPr/>
          <p:nvPr/>
        </p:nvCxnSpPr>
        <p:spPr>
          <a:xfrm>
            <a:off x="5567221" y="3004282"/>
            <a:ext cx="1071595" cy="79005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5D7148-67DC-4A36-B15C-DE1FC3739D41}"/>
                  </a:ext>
                </a:extLst>
              </p:cNvPr>
              <p:cNvSpPr/>
              <p:nvPr/>
            </p:nvSpPr>
            <p:spPr>
              <a:xfrm>
                <a:off x="5972151" y="3466353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5D7148-67DC-4A36-B15C-DE1FC3739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151" y="3466353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F00211-29BA-4220-A684-D4DEB7A76A12}"/>
              </a:ext>
            </a:extLst>
          </p:cNvPr>
          <p:cNvCxnSpPr/>
          <p:nvPr/>
        </p:nvCxnSpPr>
        <p:spPr>
          <a:xfrm>
            <a:off x="5566693" y="3794335"/>
            <a:ext cx="1109537" cy="182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32092-73BE-4765-9980-649C3FA57FB6}"/>
                  </a:ext>
                </a:extLst>
              </p:cNvPr>
              <p:cNvSpPr/>
              <p:nvPr/>
            </p:nvSpPr>
            <p:spPr>
              <a:xfrm>
                <a:off x="6024849" y="3141170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32092-73BE-4765-9980-649C3FA57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49" y="3141170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7CADDB-7B9C-455E-98C9-5CA0EC64BE63}"/>
                  </a:ext>
                </a:extLst>
              </p:cNvPr>
              <p:cNvSpPr/>
              <p:nvPr/>
            </p:nvSpPr>
            <p:spPr>
              <a:xfrm>
                <a:off x="5568884" y="2173684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7CADDB-7B9C-455E-98C9-5CA0EC64B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884" y="2173684"/>
                <a:ext cx="39978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BA0431-917B-447C-A2C6-6F02DBD357F6}"/>
                  </a:ext>
                </a:extLst>
              </p:cNvPr>
              <p:cNvSpPr/>
              <p:nvPr/>
            </p:nvSpPr>
            <p:spPr>
              <a:xfrm>
                <a:off x="6676230" y="3609668"/>
                <a:ext cx="390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BA0431-917B-447C-A2C6-6F02DBD35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30" y="3609668"/>
                <a:ext cx="3908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FD9B2017-C05D-4A38-8C77-CF451C88C58D}"/>
              </a:ext>
            </a:extLst>
          </p:cNvPr>
          <p:cNvSpPr/>
          <p:nvPr/>
        </p:nvSpPr>
        <p:spPr>
          <a:xfrm>
            <a:off x="6619301" y="3747163"/>
            <a:ext cx="94343" cy="94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AC3E10-EF07-44EC-A1DF-6DF51E8B0570}"/>
                  </a:ext>
                </a:extLst>
              </p:cNvPr>
              <p:cNvSpPr/>
              <p:nvPr/>
            </p:nvSpPr>
            <p:spPr>
              <a:xfrm>
                <a:off x="3539010" y="3122400"/>
                <a:ext cx="5026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AC3E10-EF07-44EC-A1DF-6DF51E8B0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010" y="3122400"/>
                <a:ext cx="502638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7057FA-8B14-464F-9DEE-603FE076F801}"/>
              </a:ext>
            </a:extLst>
          </p:cNvPr>
          <p:cNvCxnSpPr>
            <a:cxnSpLocks/>
          </p:cNvCxnSpPr>
          <p:nvPr/>
        </p:nvCxnSpPr>
        <p:spPr>
          <a:xfrm flipH="1">
            <a:off x="4059166" y="2062396"/>
            <a:ext cx="14140" cy="2291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00F1D6-00F2-4210-A50E-82E54FE8FC11}"/>
              </a:ext>
            </a:extLst>
          </p:cNvPr>
          <p:cNvCxnSpPr>
            <a:cxnSpLocks/>
          </p:cNvCxnSpPr>
          <p:nvPr/>
        </p:nvCxnSpPr>
        <p:spPr>
          <a:xfrm>
            <a:off x="4066236" y="3237887"/>
            <a:ext cx="3349" cy="253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D0ECCB-C629-473E-A3AD-DE86002330A2}"/>
                  </a:ext>
                </a:extLst>
              </p:cNvPr>
              <p:cNvSpPr/>
              <p:nvPr/>
            </p:nvSpPr>
            <p:spPr>
              <a:xfrm>
                <a:off x="3560174" y="2168169"/>
                <a:ext cx="3997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D0ECCB-C629-473E-A3AD-DE8600233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174" y="2168169"/>
                <a:ext cx="399788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DACDBF-21E1-40B6-ABFB-A07F5EF28135}"/>
                  </a:ext>
                </a:extLst>
              </p:cNvPr>
              <p:cNvSpPr/>
              <p:nvPr/>
            </p:nvSpPr>
            <p:spPr>
              <a:xfrm>
                <a:off x="3701635" y="1280026"/>
                <a:ext cx="390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DACDBF-21E1-40B6-ABFB-A07F5EF28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35" y="1280026"/>
                <a:ext cx="3908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7C4C37BA-C72E-41F5-A43A-9E02819993FE}"/>
              </a:ext>
            </a:extLst>
          </p:cNvPr>
          <p:cNvSpPr/>
          <p:nvPr/>
        </p:nvSpPr>
        <p:spPr>
          <a:xfrm>
            <a:off x="4019064" y="1417521"/>
            <a:ext cx="94343" cy="94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4DFA9F-5663-4D93-AE3D-5F8432A8AB5A}"/>
              </a:ext>
            </a:extLst>
          </p:cNvPr>
          <p:cNvCxnSpPr>
            <a:cxnSpLocks/>
          </p:cNvCxnSpPr>
          <p:nvPr/>
        </p:nvCxnSpPr>
        <p:spPr>
          <a:xfrm>
            <a:off x="4194387" y="1464693"/>
            <a:ext cx="0" cy="196660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DB179-97E4-4F0D-A013-748D6DFF9C26}"/>
                  </a:ext>
                </a:extLst>
              </p:cNvPr>
              <p:cNvSpPr/>
              <p:nvPr/>
            </p:nvSpPr>
            <p:spPr>
              <a:xfrm>
                <a:off x="4151176" y="2352835"/>
                <a:ext cx="390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DB179-97E4-4F0D-A013-748D6DFF9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76" y="2352835"/>
                <a:ext cx="39087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72D3A8-E962-4D07-8284-10DB147CA21D}"/>
              </a:ext>
            </a:extLst>
          </p:cNvPr>
          <p:cNvCxnSpPr>
            <a:cxnSpLocks/>
          </p:cNvCxnSpPr>
          <p:nvPr/>
        </p:nvCxnSpPr>
        <p:spPr>
          <a:xfrm flipH="1">
            <a:off x="5510742" y="2062396"/>
            <a:ext cx="14140" cy="2291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E5375B-561B-4EE1-A5DE-C834B33B977C}"/>
              </a:ext>
            </a:extLst>
          </p:cNvPr>
          <p:cNvCxnSpPr/>
          <p:nvPr/>
        </p:nvCxnSpPr>
        <p:spPr>
          <a:xfrm>
            <a:off x="5518359" y="2877359"/>
            <a:ext cx="3349" cy="253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28775</TotalTime>
  <Words>365</Words>
  <Application>Microsoft Office PowerPoint</Application>
  <PresentationFormat>Widescreen</PresentationFormat>
  <Paragraphs>259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525</cp:revision>
  <dcterms:created xsi:type="dcterms:W3CDTF">2017-07-11T12:03:09Z</dcterms:created>
  <dcterms:modified xsi:type="dcterms:W3CDTF">2019-05-27T15:38:15Z</dcterms:modified>
</cp:coreProperties>
</file>