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0"/>
    <p:restoredTop sz="94815"/>
  </p:normalViewPr>
  <p:slideViewPr>
    <p:cSldViewPr snapToGrid="0">
      <p:cViewPr varScale="1">
        <p:scale>
          <a:sx n="97" d="100"/>
          <a:sy n="97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44504" y="561049"/>
            <a:ext cx="9044461" cy="4779196"/>
            <a:chOff x="944504" y="561049"/>
            <a:chExt cx="9044461" cy="47791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4" y="868826"/>
              <a:ext cx="9044461" cy="447141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472813" y="56104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813" y="561049"/>
                  <a:ext cx="23493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584722" y="568063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722" y="568063"/>
                  <a:ext cx="24570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696631" y="561049"/>
                  <a:ext cx="2341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631" y="561049"/>
                  <a:ext cx="23410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684" r="-1842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648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20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103</cp:revision>
  <dcterms:created xsi:type="dcterms:W3CDTF">2017-07-11T12:03:09Z</dcterms:created>
  <dcterms:modified xsi:type="dcterms:W3CDTF">2018-08-20T17:14:53Z</dcterms:modified>
</cp:coreProperties>
</file>