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876"/>
  </p:normalViewPr>
  <p:slideViewPr>
    <p:cSldViewPr snapToGrid="0">
      <p:cViewPr>
        <p:scale>
          <a:sx n="170" d="100"/>
          <a:sy n="170" d="100"/>
        </p:scale>
        <p:origin x="-151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8" Type="http://schemas.openxmlformats.org/officeDocument/2006/relationships/image" Target="../media/image11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6" Type="http://schemas.openxmlformats.org/officeDocument/2006/relationships/image" Target="../media/image12.png"/><Relationship Id="rId2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Relationship Id="rId30" Type="http://schemas.openxmlformats.org/officeDocument/2006/relationships/image" Target="../media/image133.png"/><Relationship Id="rId31" Type="http://schemas.openxmlformats.org/officeDocument/2006/relationships/image" Target="../media/image134.png"/><Relationship Id="rId32" Type="http://schemas.openxmlformats.org/officeDocument/2006/relationships/image" Target="../media/image135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202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102</cp:revision>
  <dcterms:created xsi:type="dcterms:W3CDTF">2017-07-11T12:03:09Z</dcterms:created>
  <dcterms:modified xsi:type="dcterms:W3CDTF">2018-08-20T19:49:31Z</dcterms:modified>
</cp:coreProperties>
</file>