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2E839-EE80-4454-9454-6456DAF63608}" v="1412" dt="2019-05-30T22:10:11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92" d="100"/>
          <a:sy n="92" d="100"/>
        </p:scale>
        <p:origin x="384" y="23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modSp">
        <pc:chgData name="Joshua Rinaldo" userId="eeaa994f99e4e508" providerId="LiveId" clId="{13F2E839-EE80-4454-9454-6456DAF63608}" dt="2019-05-30T21:07:10.075" v="1723" actId="1076"/>
        <pc:sldMkLst>
          <pc:docMk/>
          <pc:sldMk cId="1365072727" sldId="283"/>
        </pc:sldMkLst>
        <pc:spChg chg="mod">
          <ac:chgData name="Joshua Rinaldo" userId="eeaa994f99e4e508" providerId="LiveId" clId="{13F2E839-EE80-4454-9454-6456DAF63608}" dt="2019-05-30T21:07:10.075" v="1723" actId="1076"/>
          <ac:spMkLst>
            <pc:docMk/>
            <pc:sldMk cId="1365072727" sldId="283"/>
            <ac:spMk id="10" creationId="{00000000-0000-0000-0000-000000000000}"/>
          </ac:spMkLst>
        </pc:spChg>
        <pc:spChg chg="mod">
          <ac:chgData name="Joshua Rinaldo" userId="eeaa994f99e4e508" providerId="LiveId" clId="{13F2E839-EE80-4454-9454-6456DAF63608}" dt="2019-05-29T16:32:44.947" v="0" actId="1076"/>
          <ac:spMkLst>
            <pc:docMk/>
            <pc:sldMk cId="1365072727" sldId="283"/>
            <ac:spMk id="26" creationId="{00000000-0000-0000-0000-000000000000}"/>
          </ac:spMkLst>
        </pc:spChg>
      </pc:sldChg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08.511" v="1964"/>
        <pc:sldMkLst>
          <pc:docMk/>
          <pc:sldMk cId="1814039533" sldId="286"/>
        </pc:sldMkLst>
        <pc:spChg chg="del mod">
          <ac:chgData name="Joshua Rinaldo" userId="eeaa994f99e4e508" providerId="LiveId" clId="{13F2E839-EE80-4454-9454-6456DAF63608}" dt="2019-05-30T21:07:46.910" v="1732" actId="478"/>
          <ac:spMkLst>
            <pc:docMk/>
            <pc:sldMk cId="1814039533" sldId="286"/>
            <ac:spMk id="2" creationId="{D24C6A4B-B1D2-420B-B75A-33810ECF4F06}"/>
          </ac:spMkLst>
        </pc:spChg>
        <pc:spChg chg="del">
          <ac:chgData name="Joshua Rinaldo" userId="eeaa994f99e4e508" providerId="LiveId" clId="{13F2E839-EE80-4454-9454-6456DAF63608}" dt="2019-05-30T21:07:48.904" v="1733" actId="478"/>
          <ac:spMkLst>
            <pc:docMk/>
            <pc:sldMk cId="1814039533" sldId="286"/>
            <ac:spMk id="3" creationId="{021F1625-7FF7-4415-83A9-926CA50250B2}"/>
          </ac:spMkLst>
        </pc:spChg>
        <pc:spChg chg="add del mod">
          <ac:chgData name="Joshua Rinaldo" userId="eeaa994f99e4e508" providerId="LiveId" clId="{13F2E839-EE80-4454-9454-6456DAF63608}" dt="2019-05-30T21:08:33.260" v="1749" actId="478"/>
          <ac:spMkLst>
            <pc:docMk/>
            <pc:sldMk cId="1814039533" sldId="286"/>
            <ac:spMk id="4" creationId="{E25B72DC-5AE7-446A-B6DE-FCC7425D18E0}"/>
          </ac:spMkLst>
        </pc:spChg>
        <pc:spChg chg="add del mod">
          <ac:chgData name="Joshua Rinaldo" userId="eeaa994f99e4e508" providerId="LiveId" clId="{13F2E839-EE80-4454-9454-6456DAF63608}" dt="2019-05-30T21:08:14.862" v="1742" actId="478"/>
          <ac:spMkLst>
            <pc:docMk/>
            <pc:sldMk cId="1814039533" sldId="286"/>
            <ac:spMk id="5" creationId="{B8783703-538F-4B16-B6CB-3F6B5F78655A}"/>
          </ac:spMkLst>
        </pc:spChg>
        <pc:spChg chg="add del mod">
          <ac:chgData name="Joshua Rinaldo" userId="eeaa994f99e4e508" providerId="LiveId" clId="{13F2E839-EE80-4454-9454-6456DAF63608}" dt="2019-05-30T21:08:31.241" v="1748" actId="478"/>
          <ac:spMkLst>
            <pc:docMk/>
            <pc:sldMk cId="1814039533" sldId="286"/>
            <ac:spMk id="6" creationId="{F876353B-DC2D-4E55-8441-3A3F2D8657A5}"/>
          </ac:spMkLst>
        </pc:spChg>
        <pc:spChg chg="add del mod">
          <ac:chgData name="Joshua Rinaldo" userId="eeaa994f99e4e508" providerId="LiveId" clId="{13F2E839-EE80-4454-9454-6456DAF63608}" dt="2019-05-30T21:08:36.271" v="1750" actId="478"/>
          <ac:spMkLst>
            <pc:docMk/>
            <pc:sldMk cId="1814039533" sldId="286"/>
            <ac:spMk id="7" creationId="{A159334F-4371-4283-9D8C-2593826CF2AD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8" creationId="{65166AC0-DCD1-487C-9D29-B0892E46F7A8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9" creationId="{EFE95144-3D7B-4F73-A048-0C0A6986F576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10" creationId="{762E2E78-D318-4679-A82C-1909D79C435C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11" creationId="{6A123294-EA66-449F-A206-2933E2B592A7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12" creationId="{61083E1E-FD2E-4EF3-9B6E-FA333A41D998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13" creationId="{7400DAE3-DE63-44CC-909A-FF06DC79B458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14" creationId="{C065C459-993F-4DAF-9F4D-52B6A480F3B6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15" creationId="{6D3F0796-6117-48B3-B535-76E1BCF17834}"/>
          </ac:spMkLst>
        </pc:spChg>
        <pc:spChg chg="add del mod">
          <ac:chgData name="Joshua Rinaldo" userId="eeaa994f99e4e508" providerId="LiveId" clId="{13F2E839-EE80-4454-9454-6456DAF63608}" dt="2019-05-30T21:08:03.211" v="1738" actId="478"/>
          <ac:spMkLst>
            <pc:docMk/>
            <pc:sldMk cId="1814039533" sldId="286"/>
            <ac:spMk id="16" creationId="{883CC2D7-D3BC-4BED-B16A-66AF68404CEA}"/>
          </ac:spMkLst>
        </pc:spChg>
        <pc:spChg chg="add del mod">
          <ac:chgData name="Joshua Rinaldo" userId="eeaa994f99e4e508" providerId="LiveId" clId="{13F2E839-EE80-4454-9454-6456DAF63608}" dt="2019-05-30T21:08:05.962" v="1739" actId="478"/>
          <ac:spMkLst>
            <pc:docMk/>
            <pc:sldMk cId="1814039533" sldId="286"/>
            <ac:spMk id="17" creationId="{A0FBDB51-90B3-4307-8F98-ECF7CFED42E7}"/>
          </ac:spMkLst>
        </pc:spChg>
        <pc:spChg chg="add del mod">
          <ac:chgData name="Joshua Rinaldo" userId="eeaa994f99e4e508" providerId="LiveId" clId="{13F2E839-EE80-4454-9454-6456DAF63608}" dt="2019-05-30T21:08:00.631" v="1737" actId="478"/>
          <ac:spMkLst>
            <pc:docMk/>
            <pc:sldMk cId="1814039533" sldId="286"/>
            <ac:spMk id="18" creationId="{8C1B1F0B-8160-4BDE-98D1-DF6F207FAD09}"/>
          </ac:spMkLst>
        </pc:spChg>
        <pc:spChg chg="add del mod">
          <ac:chgData name="Joshua Rinaldo" userId="eeaa994f99e4e508" providerId="LiveId" clId="{13F2E839-EE80-4454-9454-6456DAF63608}" dt="2019-05-30T21:08:03.211" v="1738" actId="478"/>
          <ac:spMkLst>
            <pc:docMk/>
            <pc:sldMk cId="1814039533" sldId="286"/>
            <ac:spMk id="19" creationId="{E7059853-2C6E-4626-A703-8A83456294B8}"/>
          </ac:spMkLst>
        </pc:spChg>
        <pc:spChg chg="add del mod">
          <ac:chgData name="Joshua Rinaldo" userId="eeaa994f99e4e508" providerId="LiveId" clId="{13F2E839-EE80-4454-9454-6456DAF63608}" dt="2019-05-30T21:08:00.631" v="1737" actId="478"/>
          <ac:spMkLst>
            <pc:docMk/>
            <pc:sldMk cId="1814039533" sldId="286"/>
            <ac:spMk id="20" creationId="{8618CD1D-4CD5-463C-B626-41B739C43F58}"/>
          </ac:spMkLst>
        </pc:spChg>
        <pc:spChg chg="add del mod">
          <ac:chgData name="Joshua Rinaldo" userId="eeaa994f99e4e508" providerId="LiveId" clId="{13F2E839-EE80-4454-9454-6456DAF63608}" dt="2019-05-30T21:08:03.211" v="1738" actId="478"/>
          <ac:spMkLst>
            <pc:docMk/>
            <pc:sldMk cId="1814039533" sldId="286"/>
            <ac:spMk id="21" creationId="{0ABD6403-332C-4473-9D87-5F761D64FC84}"/>
          </ac:spMkLst>
        </pc:spChg>
        <pc:spChg chg="add del mod">
          <ac:chgData name="Joshua Rinaldo" userId="eeaa994f99e4e508" providerId="LiveId" clId="{13F2E839-EE80-4454-9454-6456DAF63608}" dt="2019-05-30T21:08:05.962" v="1739" actId="478"/>
          <ac:spMkLst>
            <pc:docMk/>
            <pc:sldMk cId="1814039533" sldId="286"/>
            <ac:spMk id="22" creationId="{953F2A8A-F009-4763-A26C-F2D73FB25DD2}"/>
          </ac:spMkLst>
        </pc:spChg>
        <pc:spChg chg="add del mod">
          <ac:chgData name="Joshua Rinaldo" userId="eeaa994f99e4e508" providerId="LiveId" clId="{13F2E839-EE80-4454-9454-6456DAF63608}" dt="2019-05-30T21:08:05.962" v="1739" actId="478"/>
          <ac:spMkLst>
            <pc:docMk/>
            <pc:sldMk cId="1814039533" sldId="286"/>
            <ac:spMk id="23" creationId="{C1B69CC4-470E-4DA3-B8BB-CB1E473CDC2A}"/>
          </ac:spMkLst>
        </pc:spChg>
        <pc:spChg chg="add del mod">
          <ac:chgData name="Joshua Rinaldo" userId="eeaa994f99e4e508" providerId="LiveId" clId="{13F2E839-EE80-4454-9454-6456DAF63608}" dt="2019-05-30T21:08:05.962" v="1739" actId="478"/>
          <ac:spMkLst>
            <pc:docMk/>
            <pc:sldMk cId="1814039533" sldId="286"/>
            <ac:spMk id="24" creationId="{7F632594-152F-4007-9DE6-64762290A58D}"/>
          </ac:spMkLst>
        </pc:spChg>
        <pc:spChg chg="add del mod">
          <ac:chgData name="Joshua Rinaldo" userId="eeaa994f99e4e508" providerId="LiveId" clId="{13F2E839-EE80-4454-9454-6456DAF63608}" dt="2019-05-30T21:08:45.116" v="1753" actId="478"/>
          <ac:spMkLst>
            <pc:docMk/>
            <pc:sldMk cId="1814039533" sldId="286"/>
            <ac:spMk id="27" creationId="{443343C0-3674-4C2B-B629-BC7017419525}"/>
          </ac:spMkLst>
        </pc:spChg>
        <pc:spChg chg="add del mod">
          <ac:chgData name="Joshua Rinaldo" userId="eeaa994f99e4e508" providerId="LiveId" clId="{13F2E839-EE80-4454-9454-6456DAF63608}" dt="2019-05-30T21:08:42.666" v="1752" actId="478"/>
          <ac:spMkLst>
            <pc:docMk/>
            <pc:sldMk cId="1814039533" sldId="286"/>
            <ac:spMk id="28" creationId="{A70C1FEF-9B4F-4E5D-812F-123E0FC8D495}"/>
          </ac:spMkLst>
        </pc:spChg>
        <pc:spChg chg="add del mod">
          <ac:chgData name="Joshua Rinaldo" userId="eeaa994f99e4e508" providerId="LiveId" clId="{13F2E839-EE80-4454-9454-6456DAF63608}" dt="2019-05-30T21:08:19.600" v="1744" actId="478"/>
          <ac:spMkLst>
            <pc:docMk/>
            <pc:sldMk cId="1814039533" sldId="286"/>
            <ac:spMk id="29" creationId="{54180EC0-08CF-416F-9BBC-48B92D9B9817}"/>
          </ac:spMkLst>
        </pc:spChg>
        <pc:spChg chg="add del mod">
          <ac:chgData name="Joshua Rinaldo" userId="eeaa994f99e4e508" providerId="LiveId" clId="{13F2E839-EE80-4454-9454-6456DAF63608}" dt="2019-05-30T21:08:26.571" v="1746" actId="478"/>
          <ac:spMkLst>
            <pc:docMk/>
            <pc:sldMk cId="1814039533" sldId="286"/>
            <ac:spMk id="30" creationId="{9ED4F707-718D-4E8F-AE8B-74C2444100AA}"/>
          </ac:spMkLst>
        </pc:spChg>
        <pc:spChg chg="add del mod">
          <ac:chgData name="Joshua Rinaldo" userId="eeaa994f99e4e508" providerId="LiveId" clId="{13F2E839-EE80-4454-9454-6456DAF63608}" dt="2019-05-30T21:07:57.211" v="1736" actId="478"/>
          <ac:spMkLst>
            <pc:docMk/>
            <pc:sldMk cId="1814039533" sldId="286"/>
            <ac:spMk id="31" creationId="{6A2274FB-7605-42BC-8CBD-DAB47F805F9F}"/>
          </ac:spMkLst>
        </pc:spChg>
        <pc:spChg chg="add del mod">
          <ac:chgData name="Joshua Rinaldo" userId="eeaa994f99e4e508" providerId="LiveId" clId="{13F2E839-EE80-4454-9454-6456DAF63608}" dt="2019-05-30T21:08:47.717" v="1754" actId="478"/>
          <ac:spMkLst>
            <pc:docMk/>
            <pc:sldMk cId="1814039533" sldId="286"/>
            <ac:spMk id="32" creationId="{27C7477F-37D6-41B9-976B-C25E8D907082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33" creationId="{4E6009AF-7A17-492B-934E-CD1E4250A893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34" creationId="{2CD72B15-B7BF-4098-B4A5-F57B38D76E07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35" creationId="{D4C94123-0553-4908-A880-26E7EEA4A125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36" creationId="{4B0870CA-B30F-44A4-A97B-E4E882AAF12E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37" creationId="{93DB11A8-9FB0-4455-9479-454B31053E64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38" creationId="{574AC023-4DAF-4F3F-9183-0A28C2D64599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39" creationId="{40C934AF-220B-4837-A33B-94AC91A6A516}"/>
          </ac:spMkLst>
        </pc:spChg>
        <pc:spChg chg="add del mod">
          <ac:chgData name="Joshua Rinaldo" userId="eeaa994f99e4e508" providerId="LiveId" clId="{13F2E839-EE80-4454-9454-6456DAF63608}" dt="2019-05-30T21:19:06.418" v="1858" actId="478"/>
          <ac:spMkLst>
            <pc:docMk/>
            <pc:sldMk cId="1814039533" sldId="286"/>
            <ac:spMk id="40" creationId="{CD40D18F-8AC8-4DD0-95EA-CE596AA7041F}"/>
          </ac:spMkLst>
        </pc:spChg>
        <pc:spChg chg="add del mod">
          <ac:chgData name="Joshua Rinaldo" userId="eeaa994f99e4e508" providerId="LiveId" clId="{13F2E839-EE80-4454-9454-6456DAF63608}" dt="2019-05-30T21:18:02.354" v="1844" actId="478"/>
          <ac:spMkLst>
            <pc:docMk/>
            <pc:sldMk cId="1814039533" sldId="286"/>
            <ac:spMk id="41" creationId="{04711AF6-34FA-4E11-8553-2AFB5B43EE1B}"/>
          </ac:spMkLst>
        </pc:spChg>
        <pc:spChg chg="add del mod ord">
          <ac:chgData name="Joshua Rinaldo" userId="eeaa994f99e4e508" providerId="LiveId" clId="{13F2E839-EE80-4454-9454-6456DAF63608}" dt="2019-05-30T22:09:51.170" v="1958" actId="478"/>
          <ac:spMkLst>
            <pc:docMk/>
            <pc:sldMk cId="1814039533" sldId="286"/>
            <ac:spMk id="42" creationId="{7E749B3E-2601-4B66-80EC-E8BF2A1C8797}"/>
          </ac:spMkLst>
        </pc:spChg>
        <pc:spChg chg="add del mod ord">
          <ac:chgData name="Joshua Rinaldo" userId="eeaa994f99e4e508" providerId="LiveId" clId="{13F2E839-EE80-4454-9454-6456DAF63608}" dt="2019-05-30T22:09:51.170" v="1958" actId="478"/>
          <ac:spMkLst>
            <pc:docMk/>
            <pc:sldMk cId="1814039533" sldId="286"/>
            <ac:spMk id="43" creationId="{E6B3D9B6-1484-4789-96C9-8994ED7BFAEE}"/>
          </ac:spMkLst>
        </pc:spChg>
        <pc:spChg chg="add del mod ord">
          <ac:chgData name="Joshua Rinaldo" userId="eeaa994f99e4e508" providerId="LiveId" clId="{13F2E839-EE80-4454-9454-6456DAF63608}" dt="2019-05-30T22:09:51.170" v="1958" actId="478"/>
          <ac:spMkLst>
            <pc:docMk/>
            <pc:sldMk cId="1814039533" sldId="286"/>
            <ac:spMk id="44" creationId="{EC0E3A34-243B-4026-98BE-F44BAC982EAD}"/>
          </ac:spMkLst>
        </pc:spChg>
        <pc:spChg chg="add del mod ord">
          <ac:chgData name="Joshua Rinaldo" userId="eeaa994f99e4e508" providerId="LiveId" clId="{13F2E839-EE80-4454-9454-6456DAF63608}" dt="2019-05-30T22:09:51.170" v="1958" actId="478"/>
          <ac:spMkLst>
            <pc:docMk/>
            <pc:sldMk cId="1814039533" sldId="286"/>
            <ac:spMk id="46" creationId="{A111F4FF-C763-4C35-BCE8-F168B81E7243}"/>
          </ac:spMkLst>
        </pc:spChg>
        <pc:spChg chg="add del mod">
          <ac:chgData name="Joshua Rinaldo" userId="eeaa994f99e4e508" providerId="LiveId" clId="{13F2E839-EE80-4454-9454-6456DAF63608}" dt="2019-05-30T22:09:54.504" v="1959" actId="478"/>
          <ac:spMkLst>
            <pc:docMk/>
            <pc:sldMk cId="1814039533" sldId="286"/>
            <ac:spMk id="47" creationId="{1DE6DB6D-B04D-4A81-8328-25512AA00B29}"/>
          </ac:spMkLst>
        </pc:spChg>
        <pc:spChg chg="add del mod">
          <ac:chgData name="Joshua Rinaldo" userId="eeaa994f99e4e508" providerId="LiveId" clId="{13F2E839-EE80-4454-9454-6456DAF63608}" dt="2019-05-30T22:09:51.170" v="1958" actId="478"/>
          <ac:spMkLst>
            <pc:docMk/>
            <pc:sldMk cId="1814039533" sldId="286"/>
            <ac:spMk id="48" creationId="{AC1D7F09-2AD4-4FF3-BB92-D23C77E276DB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49" creationId="{5965C4CD-FA20-465D-9A5D-606D2E2317C1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0" creationId="{7AAD91FA-907C-453D-9E72-EC487284DBA3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1" creationId="{B81D4DEE-2285-4FC4-A402-902C6C62D888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2" creationId="{B9254214-E5E4-49F4-A2CB-5DBA0D9FC30F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3" creationId="{7F2A1013-3106-4A34-9B9B-97897F731061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4" creationId="{FE426F98-9537-433D-82F0-00912036B236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5" creationId="{3FCFF37A-3F11-419D-A9C3-BC9AE2F234C5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6" creationId="{89B111F6-420A-4D06-AF87-6B20347172DE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7" creationId="{C7434DDF-A567-4056-A67C-328CD04DB8CE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8" creationId="{50A191B2-4679-49E3-92A6-587DE6723405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59" creationId="{BC41D952-29E3-4286-A07E-FE9879ADDF7D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0" creationId="{AD559659-2435-457F-9C58-0DE024A2AE4C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1" creationId="{66595F12-D77F-4A4E-BC37-5E3754BA4FED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2" creationId="{84D26F47-DF66-44EF-9D21-9B76925F7F37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3" creationId="{84F7F6FA-91A9-463D-A54B-679BD08B5A32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4" creationId="{8C12CD4C-E505-4C8A-BD79-42656F5080C8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5" creationId="{01FB504B-C2A7-428C-B2CD-8976E670F167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6" creationId="{C250476F-96D2-45E4-9B3E-A7C5EB50431F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7" creationId="{88330F7F-07AC-46FD-9CBE-885EAD74F3C9}"/>
          </ac:spMkLst>
        </pc:spChg>
        <pc:spChg chg="add del mod or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8" creationId="{59B2BA2A-FDFF-42B1-983D-5BF882072E13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69" creationId="{42D6074F-3539-436C-8D25-33F70F00CC55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0" creationId="{BFF3A435-B407-4F6B-9793-B579D822BCDE}"/>
          </ac:spMkLst>
        </pc:spChg>
        <pc:spChg chg="add del mod">
          <ac:chgData name="Joshua Rinaldo" userId="eeaa994f99e4e508" providerId="LiveId" clId="{13F2E839-EE80-4454-9454-6456DAF63608}" dt="2019-05-30T21:23:40.934" v="1882" actId="478"/>
          <ac:spMkLst>
            <pc:docMk/>
            <pc:sldMk cId="1814039533" sldId="286"/>
            <ac:spMk id="71" creationId="{320A558F-BD66-44E1-AC69-E4FFE867B267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2" creationId="{1C8A5504-0826-48D4-8F70-9794534F798A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3" creationId="{4524FC2E-BA89-4508-B11D-2627EE9708CC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4" creationId="{5346ECE6-AB7E-4A98-9232-E02DA503CF86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5" creationId="{11C78294-C0B5-45C8-AF0F-1702353BE1D6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6" creationId="{C54B39BC-60DA-45E8-9C9C-61007F9A55AD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7" creationId="{76DE13A6-6E7D-4CC2-A89E-9E757D4ED19C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8" creationId="{22FFB2ED-7192-4324-8AF1-EA8A1C783BE4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79" creationId="{0CC83734-E67A-446D-8267-017696CB160E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0" creationId="{C1BFEFC2-6E8A-4D7C-AC9A-E924FC994C8C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1" creationId="{C3D03AEB-1DC4-4BE3-8A7C-900FF6D7A18E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2" creationId="{42259F80-4834-45E8-A6F0-C19971E29793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3" creationId="{2D8EDA6D-9108-42E8-B98A-178A4C766AC2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4" creationId="{AAC9F931-B57D-42B8-8458-54A98C335F24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5" creationId="{DCBEE126-4E93-48AF-8E12-0B213A538507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6" creationId="{A7670FEF-5F85-4E9F-9DCB-BFF487828F78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7" creationId="{5F4B7262-8DD4-4285-B2B1-7D1A471BCAF9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8" creationId="{0FED0C1E-CED9-4249-9F69-D3A3090C0844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89" creationId="{89A07FDB-B2E9-4421-98B7-7D0EDC78E0BC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90" creationId="{901FF6D1-3C2B-47D6-A546-566A6001B432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91" creationId="{2384D9CC-DA1B-4D07-969A-50DF6C500339}"/>
          </ac:spMkLst>
        </pc:spChg>
        <pc:spChg chg="add del mod">
          <ac:chgData name="Joshua Rinaldo" userId="eeaa994f99e4e508" providerId="LiveId" clId="{13F2E839-EE80-4454-9454-6456DAF63608}" dt="2019-05-30T21:29:52.988" v="1933" actId="478"/>
          <ac:spMkLst>
            <pc:docMk/>
            <pc:sldMk cId="1814039533" sldId="286"/>
            <ac:spMk id="92" creationId="{E0D27030-1EB4-4B60-91E0-8ECBF46A552C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93" creationId="{803470F6-0ABC-4C26-9AE5-F970F7048EDE}"/>
          </ac:spMkLst>
        </pc:spChg>
        <pc:spChg chg="add del mod">
          <ac:chgData name="Joshua Rinaldo" userId="eeaa994f99e4e508" providerId="LiveId" clId="{13F2E839-EE80-4454-9454-6456DAF63608}" dt="2019-05-30T22:10:08.511" v="1964"/>
          <ac:spMkLst>
            <pc:docMk/>
            <pc:sldMk cId="1814039533" sldId="286"/>
            <ac:spMk id="94" creationId="{90E3E3BD-DAD7-449B-B36D-BCCAA759A59B}"/>
          </ac:spMkLst>
        </pc:spChg>
        <pc:cxnChg chg="add del mod">
          <ac:chgData name="Joshua Rinaldo" userId="eeaa994f99e4e508" providerId="LiveId" clId="{13F2E839-EE80-4454-9454-6456DAF63608}" dt="2019-05-30T21:08:39.926" v="1751" actId="478"/>
          <ac:cxnSpMkLst>
            <pc:docMk/>
            <pc:sldMk cId="1814039533" sldId="286"/>
            <ac:cxnSpMk id="25" creationId="{B0EF0CC4-68D6-48B4-A58A-09CDDDD8B470}"/>
          </ac:cxnSpMkLst>
        </pc:cxnChg>
        <pc:cxnChg chg="add del mod">
          <ac:chgData name="Joshua Rinaldo" userId="eeaa994f99e4e508" providerId="LiveId" clId="{13F2E839-EE80-4454-9454-6456DAF63608}" dt="2019-05-30T21:08:17.308" v="1743" actId="478"/>
          <ac:cxnSpMkLst>
            <pc:docMk/>
            <pc:sldMk cId="1814039533" sldId="286"/>
            <ac:cxnSpMk id="26" creationId="{770E4CCB-6E68-4C70-BE98-17718D7A50E0}"/>
          </ac:cxnSpMkLst>
        </pc:cxnChg>
        <pc:cxnChg chg="add del mod ord">
          <ac:chgData name="Joshua Rinaldo" userId="eeaa994f99e4e508" providerId="LiveId" clId="{13F2E839-EE80-4454-9454-6456DAF63608}" dt="2019-05-30T22:09:51.170" v="1958" actId="478"/>
          <ac:cxnSpMkLst>
            <pc:docMk/>
            <pc:sldMk cId="1814039533" sldId="286"/>
            <ac:cxnSpMk id="45" creationId="{0E78DAE5-D772-4644-86A1-F1E78FBCA30B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52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6.png"/><Relationship Id="rId33" Type="http://schemas.openxmlformats.org/officeDocument/2006/relationships/image" Target="../media/image67.png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.png"/><Relationship Id="rId32" Type="http://schemas.openxmlformats.org/officeDocument/2006/relationships/image" Target="../media/image66.png"/><Relationship Id="rId15" Type="http://schemas.openxmlformats.org/officeDocument/2006/relationships/image" Target="../media/image47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9" Type="http://schemas.openxmlformats.org/officeDocument/2006/relationships/image" Target="NULL"/><Relationship Id="rId31" Type="http://schemas.openxmlformats.org/officeDocument/2006/relationships/image" Target="../media/image65.png"/><Relationship Id="rId4" Type="http://schemas.openxmlformats.org/officeDocument/2006/relationships/image" Target="../media/image43.png"/><Relationship Id="rId14" Type="http://schemas.openxmlformats.org/officeDocument/2006/relationships/image" Target="../media/image46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.png"/><Relationship Id="rId38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36" Type="http://schemas.openxmlformats.org/officeDocument/2006/relationships/image" Target="../media/image70.png"/><Relationship Id="rId35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FBB1D9C-8B66-4729-8693-09458D5EFF7A}"/>
              </a:ext>
            </a:extLst>
          </p:cNvPr>
          <p:cNvSpPr/>
          <p:nvPr/>
        </p:nvSpPr>
        <p:spPr>
          <a:xfrm>
            <a:off x="6532500" y="2018533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0E769-BF1E-489C-8029-16838FC571CC}"/>
              </a:ext>
            </a:extLst>
          </p:cNvPr>
          <p:cNvSpPr/>
          <p:nvPr/>
        </p:nvSpPr>
        <p:spPr>
          <a:xfrm>
            <a:off x="8237399" y="4094326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E32409-A2EE-4033-9D27-D7DC5F17A84C}"/>
              </a:ext>
            </a:extLst>
          </p:cNvPr>
          <p:cNvSpPr/>
          <p:nvPr/>
        </p:nvSpPr>
        <p:spPr>
          <a:xfrm>
            <a:off x="9024297" y="4881224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E7188-9F79-428A-8F17-FB3D771CB548}"/>
                  </a:ext>
                </a:extLst>
              </p:cNvPr>
              <p:cNvSpPr txBox="1"/>
              <p:nvPr/>
            </p:nvSpPr>
            <p:spPr>
              <a:xfrm>
                <a:off x="8530310" y="504505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E7188-9F79-428A-8F17-FB3D771CB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310" y="5045050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2F76467-EF8B-44D7-B385-BE3DA7D632A4}"/>
              </a:ext>
            </a:extLst>
          </p:cNvPr>
          <p:cNvSpPr/>
          <p:nvPr/>
        </p:nvSpPr>
        <p:spPr>
          <a:xfrm>
            <a:off x="8126628" y="4001521"/>
            <a:ext cx="1946919" cy="19469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77B28-EAAB-44F1-AB34-FFF8C842DE36}"/>
              </a:ext>
            </a:extLst>
          </p:cNvPr>
          <p:cNvSpPr txBox="1"/>
          <p:nvPr/>
        </p:nvSpPr>
        <p:spPr>
          <a:xfrm>
            <a:off x="8449111" y="422624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8557F-4504-4E63-A60D-2CE4681303A5}"/>
              </a:ext>
            </a:extLst>
          </p:cNvPr>
          <p:cNvSpPr txBox="1"/>
          <p:nvPr/>
        </p:nvSpPr>
        <p:spPr>
          <a:xfrm>
            <a:off x="8211937" y="47746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F28F1-F411-47D3-B9D1-B47DFAF9001B}"/>
              </a:ext>
            </a:extLst>
          </p:cNvPr>
          <p:cNvSpPr txBox="1"/>
          <p:nvPr/>
        </p:nvSpPr>
        <p:spPr>
          <a:xfrm>
            <a:off x="9707857" y="482151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E627-EAC8-40F5-97F0-DB9742C27E47}"/>
              </a:ext>
            </a:extLst>
          </p:cNvPr>
          <p:cNvSpPr txBox="1"/>
          <p:nvPr/>
        </p:nvSpPr>
        <p:spPr>
          <a:xfrm>
            <a:off x="8394348" y="527836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D4AFC-7A8B-4148-8D7B-996180878B0D}"/>
              </a:ext>
            </a:extLst>
          </p:cNvPr>
          <p:cNvSpPr txBox="1"/>
          <p:nvPr/>
        </p:nvSpPr>
        <p:spPr>
          <a:xfrm>
            <a:off x="8965486" y="39935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52CA2-CE5C-4041-A9A7-ED14A8FD8FC6}"/>
              </a:ext>
            </a:extLst>
          </p:cNvPr>
          <p:cNvSpPr txBox="1"/>
          <p:nvPr/>
        </p:nvSpPr>
        <p:spPr>
          <a:xfrm>
            <a:off x="9508389" y="426760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39F86-C170-4F35-93A7-FF95FA82593E}"/>
              </a:ext>
            </a:extLst>
          </p:cNvPr>
          <p:cNvSpPr txBox="1"/>
          <p:nvPr/>
        </p:nvSpPr>
        <p:spPr>
          <a:xfrm>
            <a:off x="8928291" y="55460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0AF60-E0DA-4C30-8E72-B7962CF72C3D}"/>
              </a:ext>
            </a:extLst>
          </p:cNvPr>
          <p:cNvSpPr txBox="1"/>
          <p:nvPr/>
        </p:nvSpPr>
        <p:spPr>
          <a:xfrm>
            <a:off x="9505897" y="535579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BA00A-28C5-4CB6-8FCA-FA122CA576E4}"/>
              </a:ext>
            </a:extLst>
          </p:cNvPr>
          <p:cNvSpPr txBox="1"/>
          <p:nvPr/>
        </p:nvSpPr>
        <p:spPr>
          <a:xfrm>
            <a:off x="8634455" y="541532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9FE71-1211-47D8-9705-6B48411C33D6}"/>
              </a:ext>
            </a:extLst>
          </p:cNvPr>
          <p:cNvSpPr txBox="1"/>
          <p:nvPr/>
        </p:nvSpPr>
        <p:spPr>
          <a:xfrm>
            <a:off x="9236365" y="548385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C3C08-ABEC-46D3-A2EE-DCE523CB364A}"/>
              </a:ext>
            </a:extLst>
          </p:cNvPr>
          <p:cNvSpPr txBox="1"/>
          <p:nvPr/>
        </p:nvSpPr>
        <p:spPr>
          <a:xfrm>
            <a:off x="9664920" y="510594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3CCF0-1B0D-4D97-AD5B-5984007078BD}"/>
              </a:ext>
            </a:extLst>
          </p:cNvPr>
          <p:cNvSpPr txBox="1"/>
          <p:nvPr/>
        </p:nvSpPr>
        <p:spPr>
          <a:xfrm>
            <a:off x="9663404" y="451923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7001F-A0C1-4B1D-A509-CA30B82B0171}"/>
              </a:ext>
            </a:extLst>
          </p:cNvPr>
          <p:cNvSpPr txBox="1"/>
          <p:nvPr/>
        </p:nvSpPr>
        <p:spPr>
          <a:xfrm>
            <a:off x="9281474" y="40877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1E648-378D-4DFC-9226-7C0E2486F9FD}"/>
              </a:ext>
            </a:extLst>
          </p:cNvPr>
          <p:cNvSpPr txBox="1"/>
          <p:nvPr/>
        </p:nvSpPr>
        <p:spPr>
          <a:xfrm>
            <a:off x="8658665" y="40701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C4CAA-1D81-4818-8D85-9EB99C12BFC2}"/>
              </a:ext>
            </a:extLst>
          </p:cNvPr>
          <p:cNvSpPr txBox="1"/>
          <p:nvPr/>
        </p:nvSpPr>
        <p:spPr>
          <a:xfrm>
            <a:off x="8267459" y="44963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CC737-8364-4DC7-94F3-4F7E442AC8A1}"/>
              </a:ext>
            </a:extLst>
          </p:cNvPr>
          <p:cNvSpPr txBox="1"/>
          <p:nvPr/>
        </p:nvSpPr>
        <p:spPr>
          <a:xfrm>
            <a:off x="8267459" y="503433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45373-15E4-4BE2-BB19-FCACFA6E22C9}"/>
              </a:ext>
            </a:extLst>
          </p:cNvPr>
          <p:cNvSpPr txBox="1"/>
          <p:nvPr/>
        </p:nvSpPr>
        <p:spPr>
          <a:xfrm>
            <a:off x="11428474" y="64118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3020E4-D39E-4FFB-A880-D011CEB5B3B5}"/>
              </a:ext>
            </a:extLst>
          </p:cNvPr>
          <p:cNvSpPr txBox="1"/>
          <p:nvPr/>
        </p:nvSpPr>
        <p:spPr>
          <a:xfrm>
            <a:off x="8933214" y="64180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527EB-0299-48E7-A816-1E03B6168973}"/>
              </a:ext>
            </a:extLst>
          </p:cNvPr>
          <p:cNvSpPr txBox="1"/>
          <p:nvPr/>
        </p:nvSpPr>
        <p:spPr>
          <a:xfrm>
            <a:off x="11169158" y="5355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1C292-4685-44F5-99FF-2708C4BDB3AA}"/>
              </a:ext>
            </a:extLst>
          </p:cNvPr>
          <p:cNvSpPr txBox="1"/>
          <p:nvPr/>
        </p:nvSpPr>
        <p:spPr>
          <a:xfrm>
            <a:off x="10455579" y="41130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F2F3F-4074-4EA4-8F7F-F155DE7F26B1}"/>
              </a:ext>
            </a:extLst>
          </p:cNvPr>
          <p:cNvSpPr txBox="1"/>
          <p:nvPr/>
        </p:nvSpPr>
        <p:spPr>
          <a:xfrm>
            <a:off x="8282238" y="260991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91CD56-6FAF-40C8-837E-33A74910F347}"/>
              </a:ext>
            </a:extLst>
          </p:cNvPr>
          <p:cNvSpPr txBox="1"/>
          <p:nvPr/>
        </p:nvSpPr>
        <p:spPr>
          <a:xfrm>
            <a:off x="8769268" y="18282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9416E-BA52-4961-AB0A-241C6E03C207}"/>
              </a:ext>
            </a:extLst>
          </p:cNvPr>
          <p:cNvSpPr txBox="1"/>
          <p:nvPr/>
        </p:nvSpPr>
        <p:spPr>
          <a:xfrm>
            <a:off x="7411266" y="41191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27726-9386-44E1-AEFD-B358549E8FBC}"/>
              </a:ext>
            </a:extLst>
          </p:cNvPr>
          <p:cNvSpPr txBox="1"/>
          <p:nvPr/>
        </p:nvSpPr>
        <p:spPr>
          <a:xfrm>
            <a:off x="6766746" y="52866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9EDD97-2666-41EF-AD89-A25AF7382E7A}"/>
              </a:ext>
            </a:extLst>
          </p:cNvPr>
          <p:cNvSpPr txBox="1"/>
          <p:nvPr/>
        </p:nvSpPr>
        <p:spPr>
          <a:xfrm>
            <a:off x="10600650" y="64118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3050C-CD83-475F-BC72-0CE7F650D64F}"/>
              </a:ext>
            </a:extLst>
          </p:cNvPr>
          <p:cNvSpPr txBox="1"/>
          <p:nvPr/>
        </p:nvSpPr>
        <p:spPr>
          <a:xfrm>
            <a:off x="7308043" y="64010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CD0B6-00F1-4412-BB6B-2D560DBD6FEB}"/>
              </a:ext>
            </a:extLst>
          </p:cNvPr>
          <p:cNvSpPr txBox="1"/>
          <p:nvPr/>
        </p:nvSpPr>
        <p:spPr>
          <a:xfrm>
            <a:off x="6490707" y="64010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9A1BA-8904-4734-A8A8-91ED2819D08D}"/>
              </a:ext>
            </a:extLst>
          </p:cNvPr>
          <p:cNvSpPr txBox="1"/>
          <p:nvPr/>
        </p:nvSpPr>
        <p:spPr>
          <a:xfrm>
            <a:off x="11586076" y="608523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7A863E-3733-4FD3-B504-57C2928D6E6E}"/>
              </a:ext>
            </a:extLst>
          </p:cNvPr>
          <p:cNvSpPr txBox="1"/>
          <p:nvPr/>
        </p:nvSpPr>
        <p:spPr>
          <a:xfrm>
            <a:off x="9566736" y="260991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8D2DFB-E645-46F0-9DC8-368F33EBDEC9}"/>
              </a:ext>
            </a:extLst>
          </p:cNvPr>
          <p:cNvSpPr txBox="1"/>
          <p:nvPr/>
        </p:nvSpPr>
        <p:spPr>
          <a:xfrm>
            <a:off x="9120058" y="18184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502759-1B1B-4CE1-97FE-36CF7F9C64B4}"/>
              </a:ext>
            </a:extLst>
          </p:cNvPr>
          <p:cNvSpPr txBox="1"/>
          <p:nvPr/>
        </p:nvSpPr>
        <p:spPr>
          <a:xfrm>
            <a:off x="6344359" y="60428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16AF14-BF58-4E38-9895-774A56B9DE4A}"/>
              </a:ext>
            </a:extLst>
          </p:cNvPr>
          <p:cNvSpPr/>
          <p:nvPr/>
        </p:nvSpPr>
        <p:spPr>
          <a:xfrm>
            <a:off x="5983595" y="1381018"/>
            <a:ext cx="6238837" cy="5378307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8D5500-8DE4-4123-84DE-8B530B3FE122}"/>
                  </a:ext>
                </a:extLst>
              </p:cNvPr>
              <p:cNvSpPr txBox="1"/>
              <p:nvPr/>
            </p:nvSpPr>
            <p:spPr>
              <a:xfrm>
                <a:off x="7599375" y="4797522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8D5500-8DE4-4123-84DE-8B530B3FE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75" y="4797522"/>
                <a:ext cx="653054" cy="3077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41A049-DCE4-406C-8A33-9064F439706A}"/>
                  </a:ext>
                </a:extLst>
              </p:cNvPr>
              <p:cNvSpPr txBox="1"/>
              <p:nvPr/>
            </p:nvSpPr>
            <p:spPr>
              <a:xfrm>
                <a:off x="6414522" y="4814145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41A049-DCE4-406C-8A33-9064F439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22" y="4814145"/>
                <a:ext cx="653054" cy="30777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2380E3D6-9C8C-41AA-8C48-F5506E0D7B8F}"/>
              </a:ext>
            </a:extLst>
          </p:cNvPr>
          <p:cNvSpPr/>
          <p:nvPr/>
        </p:nvSpPr>
        <p:spPr>
          <a:xfrm>
            <a:off x="986515" y="881746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ACDF9E-C3AA-4C8F-8D54-7CB8E4023907}"/>
              </a:ext>
            </a:extLst>
          </p:cNvPr>
          <p:cNvSpPr/>
          <p:nvPr/>
        </p:nvSpPr>
        <p:spPr>
          <a:xfrm>
            <a:off x="2346008" y="223021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E38FE-7B90-46EA-A5C2-A7CA01BCCC38}"/>
              </a:ext>
            </a:extLst>
          </p:cNvPr>
          <p:cNvSpPr/>
          <p:nvPr/>
        </p:nvSpPr>
        <p:spPr>
          <a:xfrm>
            <a:off x="3132906" y="301711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B77FE1-85A3-4F98-B282-CFFBF0DE5C06}"/>
                  </a:ext>
                </a:extLst>
              </p:cNvPr>
              <p:cNvSpPr txBox="1"/>
              <p:nvPr/>
            </p:nvSpPr>
            <p:spPr>
              <a:xfrm>
                <a:off x="2638919" y="318094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B77FE1-85A3-4F98-B282-CFFBF0DE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19" y="3180943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56919F80-999C-4676-841A-6E010942DE30}"/>
              </a:ext>
            </a:extLst>
          </p:cNvPr>
          <p:cNvSpPr/>
          <p:nvPr/>
        </p:nvSpPr>
        <p:spPr>
          <a:xfrm>
            <a:off x="2235237" y="2137414"/>
            <a:ext cx="1946919" cy="19469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70167-3D05-4D90-A0B4-DD089A8380CC}"/>
              </a:ext>
            </a:extLst>
          </p:cNvPr>
          <p:cNvSpPr txBox="1"/>
          <p:nvPr/>
        </p:nvSpPr>
        <p:spPr>
          <a:xfrm>
            <a:off x="2557720" y="236214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49088-F819-4C84-9F20-84C91FF2C701}"/>
              </a:ext>
            </a:extLst>
          </p:cNvPr>
          <p:cNvSpPr txBox="1"/>
          <p:nvPr/>
        </p:nvSpPr>
        <p:spPr>
          <a:xfrm>
            <a:off x="2320546" y="2910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22CFBB-05B9-4541-9D6A-25BC089B7B35}"/>
              </a:ext>
            </a:extLst>
          </p:cNvPr>
          <p:cNvSpPr txBox="1"/>
          <p:nvPr/>
        </p:nvSpPr>
        <p:spPr>
          <a:xfrm>
            <a:off x="3816466" y="295740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2E4741-456B-4D79-ABB7-01776726129D}"/>
              </a:ext>
            </a:extLst>
          </p:cNvPr>
          <p:cNvSpPr txBox="1"/>
          <p:nvPr/>
        </p:nvSpPr>
        <p:spPr>
          <a:xfrm>
            <a:off x="2502957" y="341426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A9C7E7-6823-45CB-B83D-AF5140902F28}"/>
              </a:ext>
            </a:extLst>
          </p:cNvPr>
          <p:cNvSpPr txBox="1"/>
          <p:nvPr/>
        </p:nvSpPr>
        <p:spPr>
          <a:xfrm>
            <a:off x="3074095" y="2129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063C96-C016-44E4-A9EC-02E1FECE0E69}"/>
              </a:ext>
            </a:extLst>
          </p:cNvPr>
          <p:cNvSpPr txBox="1"/>
          <p:nvPr/>
        </p:nvSpPr>
        <p:spPr>
          <a:xfrm>
            <a:off x="3616998" y="240349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50759A-36B9-44B3-8281-C5E66383FC02}"/>
              </a:ext>
            </a:extLst>
          </p:cNvPr>
          <p:cNvSpPr txBox="1"/>
          <p:nvPr/>
        </p:nvSpPr>
        <p:spPr>
          <a:xfrm>
            <a:off x="3036900" y="368192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CFDF34-E9A6-4F47-91D8-F91B63826BA6}"/>
              </a:ext>
            </a:extLst>
          </p:cNvPr>
          <p:cNvSpPr txBox="1"/>
          <p:nvPr/>
        </p:nvSpPr>
        <p:spPr>
          <a:xfrm>
            <a:off x="3614506" y="34916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0C2D81-767F-4C52-977C-35B1405E0F7F}"/>
              </a:ext>
            </a:extLst>
          </p:cNvPr>
          <p:cNvSpPr txBox="1"/>
          <p:nvPr/>
        </p:nvSpPr>
        <p:spPr>
          <a:xfrm>
            <a:off x="2743064" y="355121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CC97EF-33EB-4B63-BC85-E662D2668EBA}"/>
              </a:ext>
            </a:extLst>
          </p:cNvPr>
          <p:cNvSpPr txBox="1"/>
          <p:nvPr/>
        </p:nvSpPr>
        <p:spPr>
          <a:xfrm>
            <a:off x="3344974" y="3619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55C61D-EC1B-4647-AEA0-60020FA36914}"/>
              </a:ext>
            </a:extLst>
          </p:cNvPr>
          <p:cNvSpPr txBox="1"/>
          <p:nvPr/>
        </p:nvSpPr>
        <p:spPr>
          <a:xfrm>
            <a:off x="3773529" y="324184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3EC08-D8F1-48C6-BB6B-8CBEA1D00AB1}"/>
              </a:ext>
            </a:extLst>
          </p:cNvPr>
          <p:cNvSpPr txBox="1"/>
          <p:nvPr/>
        </p:nvSpPr>
        <p:spPr>
          <a:xfrm>
            <a:off x="3772013" y="265512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5B72DE-4A3B-432F-AD1F-F9BBBF9D6D46}"/>
              </a:ext>
            </a:extLst>
          </p:cNvPr>
          <p:cNvSpPr txBox="1"/>
          <p:nvPr/>
        </p:nvSpPr>
        <p:spPr>
          <a:xfrm>
            <a:off x="3390083" y="222359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60297-4930-4235-B700-93345657BA93}"/>
              </a:ext>
            </a:extLst>
          </p:cNvPr>
          <p:cNvSpPr txBox="1"/>
          <p:nvPr/>
        </p:nvSpPr>
        <p:spPr>
          <a:xfrm>
            <a:off x="2767274" y="220606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1FEDE1-E61C-40B6-B677-81BB85A18600}"/>
              </a:ext>
            </a:extLst>
          </p:cNvPr>
          <p:cNvSpPr txBox="1"/>
          <p:nvPr/>
        </p:nvSpPr>
        <p:spPr>
          <a:xfrm>
            <a:off x="2376068" y="263224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BF19C8-4600-4578-AE90-4AA84EA9E849}"/>
              </a:ext>
            </a:extLst>
          </p:cNvPr>
          <p:cNvSpPr txBox="1"/>
          <p:nvPr/>
        </p:nvSpPr>
        <p:spPr>
          <a:xfrm>
            <a:off x="2376068" y="31702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43C22D-1B4D-4A84-99FF-1737B3FFE582}"/>
              </a:ext>
            </a:extLst>
          </p:cNvPr>
          <p:cNvSpPr/>
          <p:nvPr/>
        </p:nvSpPr>
        <p:spPr>
          <a:xfrm>
            <a:off x="535912" y="410081"/>
            <a:ext cx="5427173" cy="54738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A2D62-2766-4459-9907-6D9422F89A75}"/>
              </a:ext>
            </a:extLst>
          </p:cNvPr>
          <p:cNvSpPr txBox="1"/>
          <p:nvPr/>
        </p:nvSpPr>
        <p:spPr>
          <a:xfrm>
            <a:off x="652769" y="500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4748B9-E63E-4A51-880F-48FEB6F12D7D}"/>
              </a:ext>
            </a:extLst>
          </p:cNvPr>
          <p:cNvSpPr txBox="1"/>
          <p:nvPr/>
        </p:nvSpPr>
        <p:spPr>
          <a:xfrm>
            <a:off x="652769" y="4392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CEE47B-0681-4C0A-80F5-4538FE90A09E}"/>
              </a:ext>
            </a:extLst>
          </p:cNvPr>
          <p:cNvSpPr txBox="1"/>
          <p:nvPr/>
        </p:nvSpPr>
        <p:spPr>
          <a:xfrm>
            <a:off x="652769" y="291053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640CBC-071F-422B-9771-58E93C384E99}"/>
              </a:ext>
            </a:extLst>
          </p:cNvPr>
          <p:cNvSpPr txBox="1"/>
          <p:nvPr/>
        </p:nvSpPr>
        <p:spPr>
          <a:xfrm>
            <a:off x="652769" y="8472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2F630F-24A4-4D52-9C14-8D836D0DCF4C}"/>
              </a:ext>
            </a:extLst>
          </p:cNvPr>
          <p:cNvSpPr txBox="1"/>
          <p:nvPr/>
        </p:nvSpPr>
        <p:spPr>
          <a:xfrm>
            <a:off x="652769" y="141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EBE770-1CAD-4F9B-A76A-2D477201D408}"/>
              </a:ext>
            </a:extLst>
          </p:cNvPr>
          <p:cNvSpPr txBox="1"/>
          <p:nvPr/>
        </p:nvSpPr>
        <p:spPr>
          <a:xfrm>
            <a:off x="952942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7F3290-B5BF-44A8-99EC-B241752998E7}"/>
              </a:ext>
            </a:extLst>
          </p:cNvPr>
          <p:cNvSpPr txBox="1"/>
          <p:nvPr/>
        </p:nvSpPr>
        <p:spPr>
          <a:xfrm>
            <a:off x="1532490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7D066D-BFA1-4813-B23E-0E654BF768A4}"/>
              </a:ext>
            </a:extLst>
          </p:cNvPr>
          <p:cNvSpPr txBox="1"/>
          <p:nvPr/>
        </p:nvSpPr>
        <p:spPr>
          <a:xfrm>
            <a:off x="3012690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F47B25-0D7E-4E00-92F6-E19AE19DD2DF}"/>
              </a:ext>
            </a:extLst>
          </p:cNvPr>
          <p:cNvSpPr txBox="1"/>
          <p:nvPr/>
        </p:nvSpPr>
        <p:spPr>
          <a:xfrm>
            <a:off x="5142613" y="5136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8A4857-E808-4D49-9E64-8C3315A12522}"/>
              </a:ext>
            </a:extLst>
          </p:cNvPr>
          <p:cNvSpPr txBox="1"/>
          <p:nvPr/>
        </p:nvSpPr>
        <p:spPr>
          <a:xfrm>
            <a:off x="4507994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D385-6132-4F1E-BB1A-374A958A8CD2}"/>
              </a:ext>
            </a:extLst>
          </p:cNvPr>
          <p:cNvSpPr txBox="1"/>
          <p:nvPr/>
        </p:nvSpPr>
        <p:spPr>
          <a:xfrm>
            <a:off x="971921" y="52733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DE4726-4F00-43A1-9BC0-E7757A02CCAB}"/>
              </a:ext>
            </a:extLst>
          </p:cNvPr>
          <p:cNvSpPr txBox="1"/>
          <p:nvPr/>
        </p:nvSpPr>
        <p:spPr>
          <a:xfrm>
            <a:off x="1542878" y="52733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12AA18-2312-4B9F-87FA-1B5022664BB4}"/>
              </a:ext>
            </a:extLst>
          </p:cNvPr>
          <p:cNvSpPr txBox="1"/>
          <p:nvPr/>
        </p:nvSpPr>
        <p:spPr>
          <a:xfrm>
            <a:off x="3015151" y="52843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1DA328-6F15-403D-A865-68B90BF47615}"/>
              </a:ext>
            </a:extLst>
          </p:cNvPr>
          <p:cNvSpPr txBox="1"/>
          <p:nvPr/>
        </p:nvSpPr>
        <p:spPr>
          <a:xfrm>
            <a:off x="4510937" y="53052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DB2D0A-CBB8-4B1B-8B09-9224941264CD}"/>
              </a:ext>
            </a:extLst>
          </p:cNvPr>
          <p:cNvSpPr txBox="1"/>
          <p:nvPr/>
        </p:nvSpPr>
        <p:spPr>
          <a:xfrm>
            <a:off x="5142613" y="528810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79F271-5B49-4E72-80F5-97F80DA7F430}"/>
              </a:ext>
            </a:extLst>
          </p:cNvPr>
          <p:cNvSpPr txBox="1"/>
          <p:nvPr/>
        </p:nvSpPr>
        <p:spPr>
          <a:xfrm>
            <a:off x="5430876" y="497221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96A7DD-F9C9-4E03-9BDA-E1C863532993}"/>
              </a:ext>
            </a:extLst>
          </p:cNvPr>
          <p:cNvSpPr txBox="1"/>
          <p:nvPr/>
        </p:nvSpPr>
        <p:spPr>
          <a:xfrm>
            <a:off x="5430876" y="4392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77CFF4-BF50-48EB-B433-A1D9CB3EBF8B}"/>
              </a:ext>
            </a:extLst>
          </p:cNvPr>
          <p:cNvSpPr txBox="1"/>
          <p:nvPr/>
        </p:nvSpPr>
        <p:spPr>
          <a:xfrm>
            <a:off x="5425434" y="29469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E04FD-2BCB-4254-88D0-BBCC493253F5}"/>
              </a:ext>
            </a:extLst>
          </p:cNvPr>
          <p:cNvSpPr txBox="1"/>
          <p:nvPr/>
        </p:nvSpPr>
        <p:spPr>
          <a:xfrm>
            <a:off x="5426985" y="8216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4BD678-AADC-44B5-AF3D-C2938BCB576C}"/>
              </a:ext>
            </a:extLst>
          </p:cNvPr>
          <p:cNvSpPr txBox="1"/>
          <p:nvPr/>
        </p:nvSpPr>
        <p:spPr>
          <a:xfrm>
            <a:off x="5421423" y="141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9AF6AD-BE77-4D41-B9D5-C5A830A404EF}"/>
                  </a:ext>
                </a:extLst>
              </p:cNvPr>
              <p:cNvSpPr txBox="1"/>
              <p:nvPr/>
            </p:nvSpPr>
            <p:spPr>
              <a:xfrm>
                <a:off x="1685657" y="299313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9AF6AD-BE77-4D41-B9D5-C5A830A4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57" y="2993133"/>
                <a:ext cx="653054" cy="30777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7AA76F3-2259-4CC3-92C7-DE7DD61D3238}"/>
                  </a:ext>
                </a:extLst>
              </p:cNvPr>
              <p:cNvSpPr txBox="1"/>
              <p:nvPr/>
            </p:nvSpPr>
            <p:spPr>
              <a:xfrm>
                <a:off x="18163" y="3001038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7AA76F3-2259-4CC3-92C7-DE7DD61D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" y="3001038"/>
                <a:ext cx="653054" cy="307777"/>
              </a:xfrm>
              <a:prstGeom prst="rect">
                <a:avLst/>
              </a:prstGeom>
              <a:blipFill>
                <a:blip r:embed="rId7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0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-52374" y="515036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-105867" y="3758315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297259" y="3458805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46502" y="2855181"/>
            <a:ext cx="3491284" cy="2691911"/>
            <a:chOff x="346502" y="2855181"/>
            <a:chExt cx="3491284" cy="2691911"/>
          </a:xfrm>
        </p:grpSpPr>
        <p:grpSp>
          <p:nvGrpSpPr>
            <p:cNvPr id="381" name="Group 380"/>
            <p:cNvGrpSpPr/>
            <p:nvPr/>
          </p:nvGrpSpPr>
          <p:grpSpPr>
            <a:xfrm>
              <a:off x="346502" y="2855181"/>
              <a:ext cx="3491284" cy="2356988"/>
              <a:chOff x="3845352" y="2778981"/>
              <a:chExt cx="3491284" cy="2356988"/>
            </a:xfrm>
          </p:grpSpPr>
          <p:cxnSp>
            <p:nvCxnSpPr>
              <p:cNvPr id="359" name="Straight Arrow Connector 358"/>
              <p:cNvCxnSpPr/>
              <p:nvPr/>
            </p:nvCxnSpPr>
            <p:spPr>
              <a:xfrm flipV="1">
                <a:off x="6269873" y="4663316"/>
                <a:ext cx="0" cy="1688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/>
              <p:nvPr/>
            </p:nvCxnSpPr>
            <p:spPr>
              <a:xfrm flipV="1">
                <a:off x="6164721" y="4362134"/>
                <a:ext cx="3976" cy="5529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5644533" y="4399194"/>
                <a:ext cx="7939" cy="541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5117075" y="4723433"/>
                <a:ext cx="1593" cy="217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5507254" y="4247546"/>
                <a:ext cx="15827" cy="6675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5226787" y="4457202"/>
                <a:ext cx="6102" cy="457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4905418" y="4684190"/>
                <a:ext cx="1260" cy="230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/>
              <p:nvPr/>
            </p:nvCxnSpPr>
            <p:spPr>
              <a:xfrm flipV="1">
                <a:off x="4686538" y="4645457"/>
                <a:ext cx="2190" cy="25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H="1" flipV="1">
                <a:off x="4514521" y="4563649"/>
                <a:ext cx="3766" cy="3077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H="1" flipV="1">
                <a:off x="4615805" y="4796191"/>
                <a:ext cx="1244" cy="118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837116" y="4374266"/>
                <a:ext cx="0" cy="540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flipV="1">
                <a:off x="4993231" y="4239796"/>
                <a:ext cx="13785" cy="685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/>
              <p:nvPr/>
            </p:nvCxnSpPr>
            <p:spPr>
              <a:xfrm flipV="1">
                <a:off x="5158181" y="4129810"/>
                <a:ext cx="0" cy="7954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H="1" flipV="1">
                <a:off x="4351619" y="4684191"/>
                <a:ext cx="4187" cy="210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Parallelogram 277"/>
              <p:cNvSpPr/>
              <p:nvPr/>
            </p:nvSpPr>
            <p:spPr>
              <a:xfrm>
                <a:off x="4468142" y="4198389"/>
                <a:ext cx="1369756" cy="696722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6" name="TextBox 2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7" name="Straight Arrow Connector 286"/>
              <p:cNvCxnSpPr/>
              <p:nvPr/>
            </p:nvCxnSpPr>
            <p:spPr>
              <a:xfrm flipV="1">
                <a:off x="5358834" y="3925334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Rectangle 289"/>
                  <p:cNvSpPr/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0" name="Rectangle 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6" name="Parallelogram 275"/>
              <p:cNvSpPr/>
              <p:nvPr/>
            </p:nvSpPr>
            <p:spPr>
              <a:xfrm>
                <a:off x="4062123" y="4198390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4355150" y="3389237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/>
              <p:nvPr/>
            </p:nvCxnSpPr>
            <p:spPr>
              <a:xfrm flipV="1">
                <a:off x="4518287" y="3268695"/>
                <a:ext cx="8373" cy="15032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4613518" y="3389237"/>
                <a:ext cx="2943" cy="14645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 flipV="1">
                <a:off x="4837116" y="3079312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V="1">
                <a:off x="5001314" y="2944842"/>
                <a:ext cx="1042" cy="1464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/>
              <p:nvPr/>
            </p:nvCxnSpPr>
            <p:spPr>
              <a:xfrm flipV="1">
                <a:off x="5158336" y="2834857"/>
                <a:ext cx="9348" cy="148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 flipV="1">
                <a:off x="4686906" y="3173869"/>
                <a:ext cx="708" cy="14689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4907582" y="3213183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flipV="1">
                <a:off x="5234827" y="2986195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5523032" y="2778981"/>
                <a:ext cx="7386" cy="147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H="1" flipV="1">
                <a:off x="5114522" y="3254867"/>
                <a:ext cx="1229" cy="1517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/>
              <p:nvPr/>
            </p:nvCxnSpPr>
            <p:spPr>
              <a:xfrm flipV="1">
                <a:off x="5652472" y="298190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6164721" y="294484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/>
              <p:nvPr/>
            </p:nvCxnSpPr>
            <p:spPr>
              <a:xfrm flipV="1">
                <a:off x="6269873" y="3246023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Arrow Connector 362"/>
              <p:cNvCxnSpPr/>
              <p:nvPr/>
            </p:nvCxnSpPr>
            <p:spPr>
              <a:xfrm flipV="1">
                <a:off x="4062123" y="4642838"/>
                <a:ext cx="370729" cy="25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/>
              <p:nvPr/>
            </p:nvCxnSpPr>
            <p:spPr>
              <a:xfrm>
                <a:off x="4062757" y="4896898"/>
                <a:ext cx="359961" cy="12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061304" y="4420510"/>
                <a:ext cx="8201" cy="4945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0" name="TextBox 369"/>
                  <p:cNvSpPr txBox="1"/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0" name="TextBox 3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/>
                  <p:cNvSpPr txBox="1"/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1" name="TextBox 3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138" r="-20690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/>
                  <p:cNvSpPr txBox="1"/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2" name="TextBox 3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4" name="Straight Arrow Connector 373"/>
              <p:cNvCxnSpPr/>
              <p:nvPr/>
            </p:nvCxnSpPr>
            <p:spPr>
              <a:xfrm>
                <a:off x="4468142" y="4911387"/>
                <a:ext cx="3486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6" name="TextBox 3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583" r="-1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275445" y="4214451"/>
                <a:ext cx="1061191" cy="710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0" name="TextBox 3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8" name="Straight Arrow Connector 397"/>
            <p:cNvCxnSpPr/>
            <p:nvPr/>
          </p:nvCxnSpPr>
          <p:spPr>
            <a:xfrm flipV="1">
              <a:off x="562708" y="5213426"/>
              <a:ext cx="2077265" cy="78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2" name="Group 421"/>
          <p:cNvGrpSpPr/>
          <p:nvPr/>
        </p:nvGrpSpPr>
        <p:grpSpPr>
          <a:xfrm>
            <a:off x="4700780" y="1506783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29425" y="3498399"/>
            <a:ext cx="3048819" cy="2873420"/>
            <a:chOff x="2325281" y="3584054"/>
            <a:chExt cx="3048819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25281" y="4087609"/>
              <a:ext cx="3029935" cy="2246079"/>
              <a:chOff x="4103968" y="1546126"/>
              <a:chExt cx="3029935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75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233913" y="708373"/>
            <a:ext cx="7689984" cy="3966250"/>
            <a:chOff x="2233913" y="708373"/>
            <a:chExt cx="7689984" cy="3966250"/>
          </a:xfrm>
        </p:grpSpPr>
        <p:grpSp>
          <p:nvGrpSpPr>
            <p:cNvPr id="58" name="Group 57"/>
            <p:cNvGrpSpPr/>
            <p:nvPr/>
          </p:nvGrpSpPr>
          <p:grpSpPr>
            <a:xfrm>
              <a:off x="2233913" y="708373"/>
              <a:ext cx="7689984" cy="3966250"/>
              <a:chOff x="2233913" y="708373"/>
              <a:chExt cx="7689984" cy="39662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233913" y="708373"/>
                <a:ext cx="7689984" cy="3846333"/>
                <a:chOff x="2233913" y="708373"/>
                <a:chExt cx="7689984" cy="3846333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233913" y="708373"/>
                  <a:ext cx="7689984" cy="3846333"/>
                  <a:chOff x="740779" y="500028"/>
                  <a:chExt cx="7689984" cy="3846333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740779" y="1261639"/>
                    <a:ext cx="2777924" cy="2777924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Oval 2"/>
                  <p:cNvSpPr/>
                  <p:nvPr/>
                </p:nvSpPr>
                <p:spPr>
                  <a:xfrm>
                    <a:off x="1212929" y="1733789"/>
                    <a:ext cx="1833624" cy="18336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flipV="1">
                    <a:off x="5651338" y="2547393"/>
                    <a:ext cx="206416" cy="2064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4365584" y="1261639"/>
                    <a:ext cx="2777924" cy="2777924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4837734" y="1733789"/>
                    <a:ext cx="1833624" cy="18336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635994" y="2774263"/>
                        <a:ext cx="44351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Text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5994" y="2774263"/>
                        <a:ext cx="443519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0959" r="-1369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619733" y="1627046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930593" y="1666900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16202" y="1698993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67424" y="1925198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048312" y="1838774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902302" y="2038829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16906" y="230069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814625" y="2574208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949438" y="2916062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225282" y="316041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585972" y="3274046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004050" y="3146641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316806" y="288198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402237" y="2553754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422560" y="2267912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596847" y="93430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088814" y="1005448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443728" y="1210810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979791" y="500028"/>
                    <a:ext cx="45097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47500" y="1491089"/>
                    <a:ext cx="45097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749247" y="108670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940868" y="181841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090119" y="232352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070101" y="272363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851119" y="322695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504485" y="3653200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971990" y="390158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5343" y="3946251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35115" y="367035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374468" y="3314388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142835" y="291647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84417" y="2467967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142049" y="196111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352102" y="148164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764450" y="116956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197527" y="97789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cxnSp>
                <p:nvCxnSpPr>
                  <p:cNvPr id="45" name="Straight Arrow Connector 44"/>
                  <p:cNvCxnSpPr/>
                  <p:nvPr/>
                </p:nvCxnSpPr>
                <p:spPr>
                  <a:xfrm flipH="1">
                    <a:off x="6250094" y="1558163"/>
                    <a:ext cx="244693" cy="2347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6421349" y="1667171"/>
                    <a:ext cx="260423" cy="219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984376" y="1331974"/>
                        <a:ext cx="35548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4376" y="1331974"/>
                        <a:ext cx="355482" cy="3451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551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529953" y="1773613"/>
                        <a:ext cx="362535" cy="373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29953" y="1773613"/>
                        <a:ext cx="362535" cy="37394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3333" r="-10000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Oval 50"/>
                  <p:cNvSpPr/>
                  <p:nvPr/>
                </p:nvSpPr>
                <p:spPr>
                  <a:xfrm>
                    <a:off x="4769923" y="1661783"/>
                    <a:ext cx="1977577" cy="197757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Oval 52"/>
                <p:cNvSpPr/>
                <p:nvPr/>
              </p:nvSpPr>
              <p:spPr>
                <a:xfrm>
                  <a:off x="7164215" y="2768969"/>
                  <a:ext cx="173620" cy="17362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5444125" y="1078111"/>
                <a:ext cx="3596512" cy="359651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243039" y="3020684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3039" y="3020684"/>
                    <a:ext cx="65305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33491" y="4041544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3491" y="4041544"/>
                    <a:ext cx="65305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9" name="Straight Connector 58"/>
            <p:cNvCxnSpPr/>
            <p:nvPr/>
          </p:nvCxnSpPr>
          <p:spPr>
            <a:xfrm>
              <a:off x="3607797" y="2875402"/>
              <a:ext cx="824181" cy="109264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087511" y="2931979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511" y="2931979"/>
                  <a:ext cx="2415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035DC-7145-4367-BB84-75B27E9F3BB6}"/>
              </a:ext>
            </a:extLst>
          </p:cNvPr>
          <p:cNvGrpSpPr/>
          <p:nvPr/>
        </p:nvGrpSpPr>
        <p:grpSpPr>
          <a:xfrm>
            <a:off x="458158" y="645782"/>
            <a:ext cx="5851320" cy="1635805"/>
            <a:chOff x="414468" y="329727"/>
            <a:chExt cx="7396387" cy="298594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0422C4-3C5A-4200-A7F7-481B129CAC50}"/>
                </a:ext>
              </a:extLst>
            </p:cNvPr>
            <p:cNvSpPr/>
            <p:nvPr/>
          </p:nvSpPr>
          <p:spPr>
            <a:xfrm>
              <a:off x="3463975" y="368444"/>
              <a:ext cx="837324" cy="2897073"/>
            </a:xfrm>
            <a:custGeom>
              <a:avLst/>
              <a:gdLst>
                <a:gd name="connsiteX0" fmla="*/ 55072 w 1749042"/>
                <a:gd name="connsiteY0" fmla="*/ 1269258 h 3158000"/>
                <a:gd name="connsiteX1" fmla="*/ 709589 w 1749042"/>
                <a:gd name="connsiteY1" fmla="*/ 220104 h 3158000"/>
                <a:gd name="connsiteX2" fmla="*/ 1614364 w 1749042"/>
                <a:gd name="connsiteY2" fmla="*/ 27599 h 3158000"/>
                <a:gd name="connsiteX3" fmla="*/ 1710617 w 1749042"/>
                <a:gd name="connsiteY3" fmla="*/ 624365 h 3158000"/>
                <a:gd name="connsiteX4" fmla="*/ 1277480 w 1749042"/>
                <a:gd name="connsiteY4" fmla="*/ 778369 h 3158000"/>
                <a:gd name="connsiteX5" fmla="*/ 1546987 w 1749042"/>
                <a:gd name="connsiteY5" fmla="*/ 1307759 h 3158000"/>
                <a:gd name="connsiteX6" fmla="*/ 1219728 w 1749042"/>
                <a:gd name="connsiteY6" fmla="*/ 1615767 h 3158000"/>
                <a:gd name="connsiteX7" fmla="*/ 1113850 w 1749042"/>
                <a:gd name="connsiteY7" fmla="*/ 1144129 h 3158000"/>
                <a:gd name="connsiteX8" fmla="*/ 834718 w 1749042"/>
                <a:gd name="connsiteY8" fmla="*/ 1471388 h 3158000"/>
                <a:gd name="connsiteX9" fmla="*/ 979097 w 1749042"/>
                <a:gd name="connsiteY9" fmla="*/ 2174032 h 3158000"/>
                <a:gd name="connsiteX10" fmla="*/ 1335232 w 1749042"/>
                <a:gd name="connsiteY10" fmla="*/ 2077780 h 3158000"/>
                <a:gd name="connsiteX11" fmla="*/ 1315981 w 1749042"/>
                <a:gd name="connsiteY11" fmla="*/ 2405039 h 3158000"/>
                <a:gd name="connsiteX12" fmla="*/ 853968 w 1749042"/>
                <a:gd name="connsiteY12" fmla="*/ 2568668 h 3158000"/>
                <a:gd name="connsiteX13" fmla="*/ 632587 w 1749042"/>
                <a:gd name="connsiteY13" fmla="*/ 2790049 h 3158000"/>
                <a:gd name="connsiteX14" fmla="*/ 603712 w 1749042"/>
                <a:gd name="connsiteY14" fmla="*/ 3049931 h 3158000"/>
                <a:gd name="connsiteX15" fmla="*/ 565210 w 1749042"/>
                <a:gd name="connsiteY15" fmla="*/ 3155809 h 3158000"/>
                <a:gd name="connsiteX16" fmla="*/ 276453 w 1749042"/>
                <a:gd name="connsiteY16" fmla="*/ 2963304 h 3158000"/>
                <a:gd name="connsiteX17" fmla="*/ 372705 w 1749042"/>
                <a:gd name="connsiteY17" fmla="*/ 2510917 h 3158000"/>
                <a:gd name="connsiteX18" fmla="*/ 74322 w 1749042"/>
                <a:gd name="connsiteY18" fmla="*/ 2251035 h 3158000"/>
                <a:gd name="connsiteX19" fmla="*/ 122448 w 1749042"/>
                <a:gd name="connsiteY19" fmla="*/ 1683144 h 3158000"/>
                <a:gd name="connsiteX20" fmla="*/ 45446 w 1749042"/>
                <a:gd name="connsiteY20" fmla="*/ 1394386 h 3158000"/>
                <a:gd name="connsiteX21" fmla="*/ 55072 w 1749042"/>
                <a:gd name="connsiteY21" fmla="*/ 1269258 h 3158000"/>
                <a:gd name="connsiteX0" fmla="*/ 7908 w 1701878"/>
                <a:gd name="connsiteY0" fmla="*/ 1269258 h 3158000"/>
                <a:gd name="connsiteX1" fmla="*/ 662425 w 1701878"/>
                <a:gd name="connsiteY1" fmla="*/ 220104 h 3158000"/>
                <a:gd name="connsiteX2" fmla="*/ 1567200 w 1701878"/>
                <a:gd name="connsiteY2" fmla="*/ 27599 h 3158000"/>
                <a:gd name="connsiteX3" fmla="*/ 1663453 w 1701878"/>
                <a:gd name="connsiteY3" fmla="*/ 624365 h 3158000"/>
                <a:gd name="connsiteX4" fmla="*/ 1230316 w 1701878"/>
                <a:gd name="connsiteY4" fmla="*/ 778369 h 3158000"/>
                <a:gd name="connsiteX5" fmla="*/ 1499823 w 1701878"/>
                <a:gd name="connsiteY5" fmla="*/ 1307759 h 3158000"/>
                <a:gd name="connsiteX6" fmla="*/ 1172564 w 1701878"/>
                <a:gd name="connsiteY6" fmla="*/ 1615767 h 3158000"/>
                <a:gd name="connsiteX7" fmla="*/ 1066686 w 1701878"/>
                <a:gd name="connsiteY7" fmla="*/ 1144129 h 3158000"/>
                <a:gd name="connsiteX8" fmla="*/ 787554 w 1701878"/>
                <a:gd name="connsiteY8" fmla="*/ 1471388 h 3158000"/>
                <a:gd name="connsiteX9" fmla="*/ 931933 w 1701878"/>
                <a:gd name="connsiteY9" fmla="*/ 2174032 h 3158000"/>
                <a:gd name="connsiteX10" fmla="*/ 1288068 w 1701878"/>
                <a:gd name="connsiteY10" fmla="*/ 2077780 h 3158000"/>
                <a:gd name="connsiteX11" fmla="*/ 1268817 w 1701878"/>
                <a:gd name="connsiteY11" fmla="*/ 2405039 h 3158000"/>
                <a:gd name="connsiteX12" fmla="*/ 806804 w 1701878"/>
                <a:gd name="connsiteY12" fmla="*/ 2568668 h 3158000"/>
                <a:gd name="connsiteX13" fmla="*/ 585423 w 1701878"/>
                <a:gd name="connsiteY13" fmla="*/ 2790049 h 3158000"/>
                <a:gd name="connsiteX14" fmla="*/ 556548 w 1701878"/>
                <a:gd name="connsiteY14" fmla="*/ 3049931 h 3158000"/>
                <a:gd name="connsiteX15" fmla="*/ 518046 w 1701878"/>
                <a:gd name="connsiteY15" fmla="*/ 3155809 h 3158000"/>
                <a:gd name="connsiteX16" fmla="*/ 229289 w 1701878"/>
                <a:gd name="connsiteY16" fmla="*/ 2963304 h 3158000"/>
                <a:gd name="connsiteX17" fmla="*/ 325541 w 1701878"/>
                <a:gd name="connsiteY17" fmla="*/ 2510917 h 3158000"/>
                <a:gd name="connsiteX18" fmla="*/ 27158 w 1701878"/>
                <a:gd name="connsiteY18" fmla="*/ 2251035 h 3158000"/>
                <a:gd name="connsiteX19" fmla="*/ 75284 w 1701878"/>
                <a:gd name="connsiteY19" fmla="*/ 1683144 h 3158000"/>
                <a:gd name="connsiteX20" fmla="*/ 287040 w 1701878"/>
                <a:gd name="connsiteY20" fmla="*/ 1509889 h 3158000"/>
                <a:gd name="connsiteX21" fmla="*/ 7908 w 1701878"/>
                <a:gd name="connsiteY21" fmla="*/ 1269258 h 3158000"/>
                <a:gd name="connsiteX0" fmla="*/ 32601 w 1726571"/>
                <a:gd name="connsiteY0" fmla="*/ 1269258 h 3158000"/>
                <a:gd name="connsiteX1" fmla="*/ 687118 w 1726571"/>
                <a:gd name="connsiteY1" fmla="*/ 220104 h 3158000"/>
                <a:gd name="connsiteX2" fmla="*/ 1591893 w 1726571"/>
                <a:gd name="connsiteY2" fmla="*/ 27599 h 3158000"/>
                <a:gd name="connsiteX3" fmla="*/ 1688146 w 1726571"/>
                <a:gd name="connsiteY3" fmla="*/ 624365 h 3158000"/>
                <a:gd name="connsiteX4" fmla="*/ 1255009 w 1726571"/>
                <a:gd name="connsiteY4" fmla="*/ 778369 h 3158000"/>
                <a:gd name="connsiteX5" fmla="*/ 1524516 w 1726571"/>
                <a:gd name="connsiteY5" fmla="*/ 1307759 h 3158000"/>
                <a:gd name="connsiteX6" fmla="*/ 1197257 w 1726571"/>
                <a:gd name="connsiteY6" fmla="*/ 1615767 h 3158000"/>
                <a:gd name="connsiteX7" fmla="*/ 1091379 w 1726571"/>
                <a:gd name="connsiteY7" fmla="*/ 1144129 h 3158000"/>
                <a:gd name="connsiteX8" fmla="*/ 812247 w 1726571"/>
                <a:gd name="connsiteY8" fmla="*/ 1471388 h 3158000"/>
                <a:gd name="connsiteX9" fmla="*/ 956626 w 1726571"/>
                <a:gd name="connsiteY9" fmla="*/ 2174032 h 3158000"/>
                <a:gd name="connsiteX10" fmla="*/ 1312761 w 1726571"/>
                <a:gd name="connsiteY10" fmla="*/ 2077780 h 3158000"/>
                <a:gd name="connsiteX11" fmla="*/ 1293510 w 1726571"/>
                <a:gd name="connsiteY11" fmla="*/ 2405039 h 3158000"/>
                <a:gd name="connsiteX12" fmla="*/ 831497 w 1726571"/>
                <a:gd name="connsiteY12" fmla="*/ 2568668 h 3158000"/>
                <a:gd name="connsiteX13" fmla="*/ 610116 w 1726571"/>
                <a:gd name="connsiteY13" fmla="*/ 2790049 h 3158000"/>
                <a:gd name="connsiteX14" fmla="*/ 581241 w 1726571"/>
                <a:gd name="connsiteY14" fmla="*/ 3049931 h 3158000"/>
                <a:gd name="connsiteX15" fmla="*/ 542739 w 1726571"/>
                <a:gd name="connsiteY15" fmla="*/ 3155809 h 3158000"/>
                <a:gd name="connsiteX16" fmla="*/ 253982 w 1726571"/>
                <a:gd name="connsiteY16" fmla="*/ 2963304 h 3158000"/>
                <a:gd name="connsiteX17" fmla="*/ 350234 w 1726571"/>
                <a:gd name="connsiteY17" fmla="*/ 2510917 h 3158000"/>
                <a:gd name="connsiteX18" fmla="*/ 51851 w 1726571"/>
                <a:gd name="connsiteY18" fmla="*/ 2251035 h 3158000"/>
                <a:gd name="connsiteX19" fmla="*/ 99977 w 1726571"/>
                <a:gd name="connsiteY19" fmla="*/ 1683144 h 3158000"/>
                <a:gd name="connsiteX20" fmla="*/ 99977 w 1726571"/>
                <a:gd name="connsiteY20" fmla="*/ 1471388 h 3158000"/>
                <a:gd name="connsiteX21" fmla="*/ 32601 w 1726571"/>
                <a:gd name="connsiteY21" fmla="*/ 1269258 h 3158000"/>
                <a:gd name="connsiteX0" fmla="*/ 45038 w 1739008"/>
                <a:gd name="connsiteY0" fmla="*/ 1269258 h 3158000"/>
                <a:gd name="connsiteX1" fmla="*/ 699555 w 1739008"/>
                <a:gd name="connsiteY1" fmla="*/ 220104 h 3158000"/>
                <a:gd name="connsiteX2" fmla="*/ 1604330 w 1739008"/>
                <a:gd name="connsiteY2" fmla="*/ 27599 h 3158000"/>
                <a:gd name="connsiteX3" fmla="*/ 1700583 w 1739008"/>
                <a:gd name="connsiteY3" fmla="*/ 624365 h 3158000"/>
                <a:gd name="connsiteX4" fmla="*/ 1267446 w 1739008"/>
                <a:gd name="connsiteY4" fmla="*/ 778369 h 3158000"/>
                <a:gd name="connsiteX5" fmla="*/ 1536953 w 1739008"/>
                <a:gd name="connsiteY5" fmla="*/ 1307759 h 3158000"/>
                <a:gd name="connsiteX6" fmla="*/ 1209694 w 1739008"/>
                <a:gd name="connsiteY6" fmla="*/ 1615767 h 3158000"/>
                <a:gd name="connsiteX7" fmla="*/ 1103816 w 1739008"/>
                <a:gd name="connsiteY7" fmla="*/ 1144129 h 3158000"/>
                <a:gd name="connsiteX8" fmla="*/ 824684 w 1739008"/>
                <a:gd name="connsiteY8" fmla="*/ 1471388 h 3158000"/>
                <a:gd name="connsiteX9" fmla="*/ 969063 w 1739008"/>
                <a:gd name="connsiteY9" fmla="*/ 2174032 h 3158000"/>
                <a:gd name="connsiteX10" fmla="*/ 1325198 w 1739008"/>
                <a:gd name="connsiteY10" fmla="*/ 2077780 h 3158000"/>
                <a:gd name="connsiteX11" fmla="*/ 1305947 w 1739008"/>
                <a:gd name="connsiteY11" fmla="*/ 2405039 h 3158000"/>
                <a:gd name="connsiteX12" fmla="*/ 843934 w 1739008"/>
                <a:gd name="connsiteY12" fmla="*/ 2568668 h 3158000"/>
                <a:gd name="connsiteX13" fmla="*/ 622553 w 1739008"/>
                <a:gd name="connsiteY13" fmla="*/ 2790049 h 3158000"/>
                <a:gd name="connsiteX14" fmla="*/ 593678 w 1739008"/>
                <a:gd name="connsiteY14" fmla="*/ 3049931 h 3158000"/>
                <a:gd name="connsiteX15" fmla="*/ 555176 w 1739008"/>
                <a:gd name="connsiteY15" fmla="*/ 3155809 h 3158000"/>
                <a:gd name="connsiteX16" fmla="*/ 266419 w 1739008"/>
                <a:gd name="connsiteY16" fmla="*/ 2963304 h 3158000"/>
                <a:gd name="connsiteX17" fmla="*/ 362671 w 1739008"/>
                <a:gd name="connsiteY17" fmla="*/ 2510917 h 3158000"/>
                <a:gd name="connsiteX18" fmla="*/ 64288 w 1739008"/>
                <a:gd name="connsiteY18" fmla="*/ 2251035 h 3158000"/>
                <a:gd name="connsiteX19" fmla="*/ 112414 w 1739008"/>
                <a:gd name="connsiteY19" fmla="*/ 1683144 h 3158000"/>
                <a:gd name="connsiteX20" fmla="*/ 64288 w 1739008"/>
                <a:gd name="connsiteY20" fmla="*/ 1538765 h 3158000"/>
                <a:gd name="connsiteX21" fmla="*/ 45038 w 1739008"/>
                <a:gd name="connsiteY21" fmla="*/ 1269258 h 3158000"/>
                <a:gd name="connsiteX0" fmla="*/ 34048 w 1728018"/>
                <a:gd name="connsiteY0" fmla="*/ 1269258 h 3158000"/>
                <a:gd name="connsiteX1" fmla="*/ 688565 w 1728018"/>
                <a:gd name="connsiteY1" fmla="*/ 220104 h 3158000"/>
                <a:gd name="connsiteX2" fmla="*/ 1593340 w 1728018"/>
                <a:gd name="connsiteY2" fmla="*/ 27599 h 3158000"/>
                <a:gd name="connsiteX3" fmla="*/ 1689593 w 1728018"/>
                <a:gd name="connsiteY3" fmla="*/ 624365 h 3158000"/>
                <a:gd name="connsiteX4" fmla="*/ 1256456 w 1728018"/>
                <a:gd name="connsiteY4" fmla="*/ 778369 h 3158000"/>
                <a:gd name="connsiteX5" fmla="*/ 1525963 w 1728018"/>
                <a:gd name="connsiteY5" fmla="*/ 1307759 h 3158000"/>
                <a:gd name="connsiteX6" fmla="*/ 1198704 w 1728018"/>
                <a:gd name="connsiteY6" fmla="*/ 1615767 h 3158000"/>
                <a:gd name="connsiteX7" fmla="*/ 1092826 w 1728018"/>
                <a:gd name="connsiteY7" fmla="*/ 1144129 h 3158000"/>
                <a:gd name="connsiteX8" fmla="*/ 813694 w 1728018"/>
                <a:gd name="connsiteY8" fmla="*/ 1471388 h 3158000"/>
                <a:gd name="connsiteX9" fmla="*/ 958073 w 1728018"/>
                <a:gd name="connsiteY9" fmla="*/ 2174032 h 3158000"/>
                <a:gd name="connsiteX10" fmla="*/ 1314208 w 1728018"/>
                <a:gd name="connsiteY10" fmla="*/ 2077780 h 3158000"/>
                <a:gd name="connsiteX11" fmla="*/ 1294957 w 1728018"/>
                <a:gd name="connsiteY11" fmla="*/ 2405039 h 3158000"/>
                <a:gd name="connsiteX12" fmla="*/ 832944 w 1728018"/>
                <a:gd name="connsiteY12" fmla="*/ 2568668 h 3158000"/>
                <a:gd name="connsiteX13" fmla="*/ 611563 w 1728018"/>
                <a:gd name="connsiteY13" fmla="*/ 2790049 h 3158000"/>
                <a:gd name="connsiteX14" fmla="*/ 582688 w 1728018"/>
                <a:gd name="connsiteY14" fmla="*/ 3049931 h 3158000"/>
                <a:gd name="connsiteX15" fmla="*/ 544186 w 1728018"/>
                <a:gd name="connsiteY15" fmla="*/ 3155809 h 3158000"/>
                <a:gd name="connsiteX16" fmla="*/ 255429 w 1728018"/>
                <a:gd name="connsiteY16" fmla="*/ 2963304 h 3158000"/>
                <a:gd name="connsiteX17" fmla="*/ 351681 w 1728018"/>
                <a:gd name="connsiteY17" fmla="*/ 2510917 h 3158000"/>
                <a:gd name="connsiteX18" fmla="*/ 53298 w 1728018"/>
                <a:gd name="connsiteY18" fmla="*/ 2251035 h 3158000"/>
                <a:gd name="connsiteX19" fmla="*/ 101424 w 1728018"/>
                <a:gd name="connsiteY19" fmla="*/ 1683144 h 3158000"/>
                <a:gd name="connsiteX20" fmla="*/ 94861 w 1728018"/>
                <a:gd name="connsiteY20" fmla="*/ 1513827 h 3158000"/>
                <a:gd name="connsiteX21" fmla="*/ 34048 w 1728018"/>
                <a:gd name="connsiteY21" fmla="*/ 1269258 h 31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018" h="3158000">
                  <a:moveTo>
                    <a:pt x="34048" y="1269258"/>
                  </a:moveTo>
                  <a:cubicBezTo>
                    <a:pt x="132999" y="1053638"/>
                    <a:pt x="428683" y="427047"/>
                    <a:pt x="688565" y="220104"/>
                  </a:cubicBezTo>
                  <a:cubicBezTo>
                    <a:pt x="948447" y="13161"/>
                    <a:pt x="1426502" y="-39778"/>
                    <a:pt x="1593340" y="27599"/>
                  </a:cubicBezTo>
                  <a:cubicBezTo>
                    <a:pt x="1760178" y="94976"/>
                    <a:pt x="1745740" y="499237"/>
                    <a:pt x="1689593" y="624365"/>
                  </a:cubicBezTo>
                  <a:cubicBezTo>
                    <a:pt x="1633446" y="749493"/>
                    <a:pt x="1283728" y="664470"/>
                    <a:pt x="1256456" y="778369"/>
                  </a:cubicBezTo>
                  <a:cubicBezTo>
                    <a:pt x="1229184" y="892268"/>
                    <a:pt x="1535588" y="1168193"/>
                    <a:pt x="1525963" y="1307759"/>
                  </a:cubicBezTo>
                  <a:cubicBezTo>
                    <a:pt x="1516338" y="1447325"/>
                    <a:pt x="1270894" y="1643039"/>
                    <a:pt x="1198704" y="1615767"/>
                  </a:cubicBezTo>
                  <a:cubicBezTo>
                    <a:pt x="1126515" y="1588495"/>
                    <a:pt x="1156994" y="1168192"/>
                    <a:pt x="1092826" y="1144129"/>
                  </a:cubicBezTo>
                  <a:cubicBezTo>
                    <a:pt x="1028658" y="1120066"/>
                    <a:pt x="836153" y="1299737"/>
                    <a:pt x="813694" y="1471388"/>
                  </a:cubicBezTo>
                  <a:cubicBezTo>
                    <a:pt x="791235" y="1643039"/>
                    <a:pt x="874654" y="2072967"/>
                    <a:pt x="958073" y="2174032"/>
                  </a:cubicBezTo>
                  <a:cubicBezTo>
                    <a:pt x="1041492" y="2275097"/>
                    <a:pt x="1258061" y="2039279"/>
                    <a:pt x="1314208" y="2077780"/>
                  </a:cubicBezTo>
                  <a:cubicBezTo>
                    <a:pt x="1370355" y="2116281"/>
                    <a:pt x="1375168" y="2323224"/>
                    <a:pt x="1294957" y="2405039"/>
                  </a:cubicBezTo>
                  <a:cubicBezTo>
                    <a:pt x="1214746" y="2486854"/>
                    <a:pt x="946843" y="2504500"/>
                    <a:pt x="832944" y="2568668"/>
                  </a:cubicBezTo>
                  <a:cubicBezTo>
                    <a:pt x="719045" y="2632836"/>
                    <a:pt x="653272" y="2709839"/>
                    <a:pt x="611563" y="2790049"/>
                  </a:cubicBezTo>
                  <a:cubicBezTo>
                    <a:pt x="569854" y="2870259"/>
                    <a:pt x="593918" y="2988971"/>
                    <a:pt x="582688" y="3049931"/>
                  </a:cubicBezTo>
                  <a:cubicBezTo>
                    <a:pt x="571458" y="3110891"/>
                    <a:pt x="598729" y="3170247"/>
                    <a:pt x="544186" y="3155809"/>
                  </a:cubicBezTo>
                  <a:cubicBezTo>
                    <a:pt x="489643" y="3141371"/>
                    <a:pt x="287513" y="3070786"/>
                    <a:pt x="255429" y="2963304"/>
                  </a:cubicBezTo>
                  <a:cubicBezTo>
                    <a:pt x="223345" y="2855822"/>
                    <a:pt x="385369" y="2629628"/>
                    <a:pt x="351681" y="2510917"/>
                  </a:cubicBezTo>
                  <a:cubicBezTo>
                    <a:pt x="317993" y="2392206"/>
                    <a:pt x="95007" y="2388997"/>
                    <a:pt x="53298" y="2251035"/>
                  </a:cubicBezTo>
                  <a:cubicBezTo>
                    <a:pt x="11589" y="2113073"/>
                    <a:pt x="106237" y="1825919"/>
                    <a:pt x="101424" y="1683144"/>
                  </a:cubicBezTo>
                  <a:cubicBezTo>
                    <a:pt x="96611" y="1540369"/>
                    <a:pt x="107695" y="1582808"/>
                    <a:pt x="94861" y="1513827"/>
                  </a:cubicBezTo>
                  <a:cubicBezTo>
                    <a:pt x="82027" y="1444846"/>
                    <a:pt x="-64903" y="1484879"/>
                    <a:pt x="34048" y="1269258"/>
                  </a:cubicBezTo>
                  <a:close/>
                </a:path>
              </a:pathLst>
            </a:custGeom>
            <a:solidFill>
              <a:srgbClr val="EFAFA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8294215-05F4-4BED-AB8E-96BB9879AE1A}"/>
                </a:ext>
              </a:extLst>
            </p:cNvPr>
            <p:cNvSpPr/>
            <p:nvPr/>
          </p:nvSpPr>
          <p:spPr>
            <a:xfrm flipV="1">
              <a:off x="648057" y="368444"/>
              <a:ext cx="3217490" cy="565676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1486 h 411486"/>
                <a:gd name="connsiteX1" fmla="*/ 1798890 w 5930781"/>
                <a:gd name="connsiteY1" fmla="*/ 73597 h 411486"/>
                <a:gd name="connsiteX2" fmla="*/ 2700471 w 5930781"/>
                <a:gd name="connsiteY2" fmla="*/ 69654 h 411486"/>
                <a:gd name="connsiteX3" fmla="*/ 4007977 w 5930781"/>
                <a:gd name="connsiteY3" fmla="*/ 1287 h 411486"/>
                <a:gd name="connsiteX4" fmla="*/ 5930781 w 5930781"/>
                <a:gd name="connsiteY4" fmla="*/ 138020 h 411486"/>
                <a:gd name="connsiteX0" fmla="*/ 0 w 5930781"/>
                <a:gd name="connsiteY0" fmla="*/ 516792 h 516792"/>
                <a:gd name="connsiteX1" fmla="*/ 1798890 w 5930781"/>
                <a:gd name="connsiteY1" fmla="*/ 178903 h 516792"/>
                <a:gd name="connsiteX2" fmla="*/ 2700471 w 5930781"/>
                <a:gd name="connsiteY2" fmla="*/ 174960 h 516792"/>
                <a:gd name="connsiteX3" fmla="*/ 3610598 w 5930781"/>
                <a:gd name="connsiteY3" fmla="*/ 1144 h 516792"/>
                <a:gd name="connsiteX4" fmla="*/ 4007977 w 5930781"/>
                <a:gd name="connsiteY4" fmla="*/ 106593 h 516792"/>
                <a:gd name="connsiteX5" fmla="*/ 5930781 w 5930781"/>
                <a:gd name="connsiteY5" fmla="*/ 243326 h 516792"/>
                <a:gd name="connsiteX0" fmla="*/ 0 w 5930781"/>
                <a:gd name="connsiteY0" fmla="*/ 516442 h 516442"/>
                <a:gd name="connsiteX1" fmla="*/ 1798890 w 5930781"/>
                <a:gd name="connsiteY1" fmla="*/ 178553 h 516442"/>
                <a:gd name="connsiteX2" fmla="*/ 2700471 w 5930781"/>
                <a:gd name="connsiteY2" fmla="*/ 174610 h 516442"/>
                <a:gd name="connsiteX3" fmla="*/ 3610598 w 5930781"/>
                <a:gd name="connsiteY3" fmla="*/ 794 h 516442"/>
                <a:gd name="connsiteX4" fmla="*/ 4007977 w 5930781"/>
                <a:gd name="connsiteY4" fmla="*/ 106243 h 516442"/>
                <a:gd name="connsiteX5" fmla="*/ 4960834 w 5930781"/>
                <a:gd name="connsiteY5" fmla="*/ 11636 h 516442"/>
                <a:gd name="connsiteX6" fmla="*/ 5930781 w 5930781"/>
                <a:gd name="connsiteY6" fmla="*/ 242976 h 5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0781" h="516442">
                  <a:moveTo>
                    <a:pt x="0" y="516442"/>
                  </a:moveTo>
                  <a:cubicBezTo>
                    <a:pt x="502778" y="448984"/>
                    <a:pt x="1296112" y="246011"/>
                    <a:pt x="1798890" y="178553"/>
                  </a:cubicBezTo>
                  <a:cubicBezTo>
                    <a:pt x="2099417" y="177239"/>
                    <a:pt x="2398520" y="204237"/>
                    <a:pt x="2700471" y="174610"/>
                  </a:cubicBezTo>
                  <a:cubicBezTo>
                    <a:pt x="3002422" y="144983"/>
                    <a:pt x="3392680" y="12188"/>
                    <a:pt x="3610598" y="794"/>
                  </a:cubicBezTo>
                  <a:cubicBezTo>
                    <a:pt x="3828516" y="-10600"/>
                    <a:pt x="3782938" y="104436"/>
                    <a:pt x="4007977" y="106243"/>
                  </a:cubicBezTo>
                  <a:cubicBezTo>
                    <a:pt x="4233016" y="108050"/>
                    <a:pt x="4640367" y="-11153"/>
                    <a:pt x="4960834" y="11636"/>
                  </a:cubicBezTo>
                  <a:cubicBezTo>
                    <a:pt x="5281301" y="34425"/>
                    <a:pt x="5710727" y="230619"/>
                    <a:pt x="5930781" y="24297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AB5E86-F8B0-4058-9626-423A4AA8505E}"/>
                </a:ext>
              </a:extLst>
            </p:cNvPr>
            <p:cNvSpPr/>
            <p:nvPr/>
          </p:nvSpPr>
          <p:spPr>
            <a:xfrm flipV="1">
              <a:off x="551205" y="950058"/>
              <a:ext cx="3217490" cy="596819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39433 h 439433"/>
                <a:gd name="connsiteX1" fmla="*/ 2700471 w 5930781"/>
                <a:gd name="connsiteY1" fmla="*/ 97601 h 439433"/>
                <a:gd name="connsiteX2" fmla="*/ 4007977 w 5930781"/>
                <a:gd name="connsiteY2" fmla="*/ 29234 h 439433"/>
                <a:gd name="connsiteX3" fmla="*/ 5278452 w 5930781"/>
                <a:gd name="connsiteY3" fmla="*/ 8488 h 439433"/>
                <a:gd name="connsiteX4" fmla="*/ 5930781 w 5930781"/>
                <a:gd name="connsiteY4" fmla="*/ 165967 h 439433"/>
                <a:gd name="connsiteX0" fmla="*/ 0 w 5930781"/>
                <a:gd name="connsiteY0" fmla="*/ 544873 h 544873"/>
                <a:gd name="connsiteX1" fmla="*/ 2700471 w 5930781"/>
                <a:gd name="connsiteY1" fmla="*/ 203041 h 544873"/>
                <a:gd name="connsiteX2" fmla="*/ 4007977 w 5930781"/>
                <a:gd name="connsiteY2" fmla="*/ 134674 h 544873"/>
                <a:gd name="connsiteX3" fmla="*/ 4346961 w 5930781"/>
                <a:gd name="connsiteY3" fmla="*/ 94 h 544873"/>
                <a:gd name="connsiteX4" fmla="*/ 5278452 w 5930781"/>
                <a:gd name="connsiteY4" fmla="*/ 113928 h 544873"/>
                <a:gd name="connsiteX5" fmla="*/ 5930781 w 5930781"/>
                <a:gd name="connsiteY5" fmla="*/ 271407 h 544873"/>
                <a:gd name="connsiteX0" fmla="*/ 0 w 5930781"/>
                <a:gd name="connsiteY0" fmla="*/ 544873 h 544873"/>
                <a:gd name="connsiteX1" fmla="*/ 2700471 w 5930781"/>
                <a:gd name="connsiteY1" fmla="*/ 203041 h 544873"/>
                <a:gd name="connsiteX2" fmla="*/ 3509473 w 5930781"/>
                <a:gd name="connsiteY2" fmla="*/ 43459 h 544873"/>
                <a:gd name="connsiteX3" fmla="*/ 4007977 w 5930781"/>
                <a:gd name="connsiteY3" fmla="*/ 134674 h 544873"/>
                <a:gd name="connsiteX4" fmla="*/ 4346961 w 5930781"/>
                <a:gd name="connsiteY4" fmla="*/ 94 h 544873"/>
                <a:gd name="connsiteX5" fmla="*/ 5278452 w 5930781"/>
                <a:gd name="connsiteY5" fmla="*/ 113928 h 544873"/>
                <a:gd name="connsiteX6" fmla="*/ 5930781 w 5930781"/>
                <a:gd name="connsiteY6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700471 w 5930781"/>
                <a:gd name="connsiteY2" fmla="*/ 203041 h 544873"/>
                <a:gd name="connsiteX3" fmla="*/ 3509473 w 5930781"/>
                <a:gd name="connsiteY3" fmla="*/ 43459 h 544873"/>
                <a:gd name="connsiteX4" fmla="*/ 4007977 w 5930781"/>
                <a:gd name="connsiteY4" fmla="*/ 134674 h 544873"/>
                <a:gd name="connsiteX5" fmla="*/ 4346961 w 5930781"/>
                <a:gd name="connsiteY5" fmla="*/ 94 h 544873"/>
                <a:gd name="connsiteX6" fmla="*/ 5278452 w 5930781"/>
                <a:gd name="connsiteY6" fmla="*/ 113928 h 544873"/>
                <a:gd name="connsiteX7" fmla="*/ 5930781 w 5930781"/>
                <a:gd name="connsiteY7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700471 w 5930781"/>
                <a:gd name="connsiteY2" fmla="*/ 203041 h 544873"/>
                <a:gd name="connsiteX3" fmla="*/ 3509473 w 5930781"/>
                <a:gd name="connsiteY3" fmla="*/ 43459 h 544873"/>
                <a:gd name="connsiteX4" fmla="*/ 4007977 w 5930781"/>
                <a:gd name="connsiteY4" fmla="*/ 134674 h 544873"/>
                <a:gd name="connsiteX5" fmla="*/ 4346961 w 5930781"/>
                <a:gd name="connsiteY5" fmla="*/ 94 h 544873"/>
                <a:gd name="connsiteX6" fmla="*/ 5278452 w 5930781"/>
                <a:gd name="connsiteY6" fmla="*/ 113928 h 544873"/>
                <a:gd name="connsiteX7" fmla="*/ 5930781 w 5930781"/>
                <a:gd name="connsiteY7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372882 w 5930781"/>
                <a:gd name="connsiteY2" fmla="*/ 151873 h 544873"/>
                <a:gd name="connsiteX3" fmla="*/ 2700471 w 5930781"/>
                <a:gd name="connsiteY3" fmla="*/ 203041 h 544873"/>
                <a:gd name="connsiteX4" fmla="*/ 3509473 w 5930781"/>
                <a:gd name="connsiteY4" fmla="*/ 43459 h 544873"/>
                <a:gd name="connsiteX5" fmla="*/ 4007977 w 5930781"/>
                <a:gd name="connsiteY5" fmla="*/ 134674 h 544873"/>
                <a:gd name="connsiteX6" fmla="*/ 4346961 w 5930781"/>
                <a:gd name="connsiteY6" fmla="*/ 94 h 544873"/>
                <a:gd name="connsiteX7" fmla="*/ 5278452 w 5930781"/>
                <a:gd name="connsiteY7" fmla="*/ 113928 h 544873"/>
                <a:gd name="connsiteX8" fmla="*/ 5930781 w 5930781"/>
                <a:gd name="connsiteY8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276911 w 5930781"/>
                <a:gd name="connsiteY2" fmla="*/ 220514 h 544873"/>
                <a:gd name="connsiteX3" fmla="*/ 2700471 w 5930781"/>
                <a:gd name="connsiteY3" fmla="*/ 203041 h 544873"/>
                <a:gd name="connsiteX4" fmla="*/ 3509473 w 5930781"/>
                <a:gd name="connsiteY4" fmla="*/ 43459 h 544873"/>
                <a:gd name="connsiteX5" fmla="*/ 4007977 w 5930781"/>
                <a:gd name="connsiteY5" fmla="*/ 134674 h 544873"/>
                <a:gd name="connsiteX6" fmla="*/ 4346961 w 5930781"/>
                <a:gd name="connsiteY6" fmla="*/ 94 h 544873"/>
                <a:gd name="connsiteX7" fmla="*/ 5278452 w 5930781"/>
                <a:gd name="connsiteY7" fmla="*/ 113928 h 544873"/>
                <a:gd name="connsiteX8" fmla="*/ 5930781 w 5930781"/>
                <a:gd name="connsiteY8" fmla="*/ 271407 h 54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781" h="544873">
                  <a:moveTo>
                    <a:pt x="0" y="544873"/>
                  </a:moveTo>
                  <a:cubicBezTo>
                    <a:pt x="451978" y="486149"/>
                    <a:pt x="878317" y="346114"/>
                    <a:pt x="1330295" y="287390"/>
                  </a:cubicBezTo>
                  <a:cubicBezTo>
                    <a:pt x="1720078" y="233635"/>
                    <a:pt x="2048548" y="234572"/>
                    <a:pt x="2276911" y="220514"/>
                  </a:cubicBezTo>
                  <a:cubicBezTo>
                    <a:pt x="2505274" y="206456"/>
                    <a:pt x="2495044" y="232550"/>
                    <a:pt x="2700471" y="203041"/>
                  </a:cubicBezTo>
                  <a:cubicBezTo>
                    <a:pt x="2905898" y="173532"/>
                    <a:pt x="3291555" y="54853"/>
                    <a:pt x="3509473" y="43459"/>
                  </a:cubicBezTo>
                  <a:cubicBezTo>
                    <a:pt x="3727391" y="32065"/>
                    <a:pt x="3868396" y="141902"/>
                    <a:pt x="4007977" y="134674"/>
                  </a:cubicBezTo>
                  <a:cubicBezTo>
                    <a:pt x="4147558" y="127446"/>
                    <a:pt x="4135215" y="3552"/>
                    <a:pt x="4346961" y="94"/>
                  </a:cubicBezTo>
                  <a:cubicBezTo>
                    <a:pt x="4558707" y="-3364"/>
                    <a:pt x="5017331" y="89488"/>
                    <a:pt x="5278452" y="113928"/>
                  </a:cubicBezTo>
                  <a:cubicBezTo>
                    <a:pt x="5598919" y="136717"/>
                    <a:pt x="5790725" y="260519"/>
                    <a:pt x="5930781" y="27140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537FD8-9734-427F-9CD9-9919C4465AC5}"/>
                </a:ext>
              </a:extLst>
            </p:cNvPr>
            <p:cNvSpPr/>
            <p:nvPr/>
          </p:nvSpPr>
          <p:spPr>
            <a:xfrm flipV="1">
              <a:off x="551204" y="1213891"/>
              <a:ext cx="3525139" cy="628880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30267 h 530267"/>
                <a:gd name="connsiteX1" fmla="*/ 2700471 w 5930781"/>
                <a:gd name="connsiteY1" fmla="*/ 188435 h 530267"/>
                <a:gd name="connsiteX2" fmla="*/ 4358355 w 5930781"/>
                <a:gd name="connsiteY2" fmla="*/ 812 h 530267"/>
                <a:gd name="connsiteX3" fmla="*/ 5930781 w 5930781"/>
                <a:gd name="connsiteY3" fmla="*/ 256801 h 530267"/>
                <a:gd name="connsiteX0" fmla="*/ 0 w 5930781"/>
                <a:gd name="connsiteY0" fmla="*/ 534124 h 534124"/>
                <a:gd name="connsiteX1" fmla="*/ 2700471 w 5930781"/>
                <a:gd name="connsiteY1" fmla="*/ 192292 h 534124"/>
                <a:gd name="connsiteX2" fmla="*/ 2869962 w 5930781"/>
                <a:gd name="connsiteY2" fmla="*/ 102275 h 534124"/>
                <a:gd name="connsiteX3" fmla="*/ 4358355 w 5930781"/>
                <a:gd name="connsiteY3" fmla="*/ 4669 h 534124"/>
                <a:gd name="connsiteX4" fmla="*/ 5930781 w 5930781"/>
                <a:gd name="connsiteY4" fmla="*/ 260658 h 534124"/>
                <a:gd name="connsiteX0" fmla="*/ 0 w 5930781"/>
                <a:gd name="connsiteY0" fmla="*/ 535171 h 535171"/>
                <a:gd name="connsiteX1" fmla="*/ 2700471 w 5930781"/>
                <a:gd name="connsiteY1" fmla="*/ 193339 h 535171"/>
                <a:gd name="connsiteX2" fmla="*/ 3092153 w 5930781"/>
                <a:gd name="connsiteY2" fmla="*/ 92480 h 535171"/>
                <a:gd name="connsiteX3" fmla="*/ 4358355 w 5930781"/>
                <a:gd name="connsiteY3" fmla="*/ 5716 h 535171"/>
                <a:gd name="connsiteX4" fmla="*/ 5930781 w 5930781"/>
                <a:gd name="connsiteY4" fmla="*/ 261705 h 535171"/>
                <a:gd name="connsiteX0" fmla="*/ 0 w 5930781"/>
                <a:gd name="connsiteY0" fmla="*/ 574144 h 574144"/>
                <a:gd name="connsiteX1" fmla="*/ 2700471 w 5930781"/>
                <a:gd name="connsiteY1" fmla="*/ 232312 h 574144"/>
                <a:gd name="connsiteX2" fmla="*/ 3527989 w 5930781"/>
                <a:gd name="connsiteY2" fmla="*/ 17618 h 574144"/>
                <a:gd name="connsiteX3" fmla="*/ 4358355 w 5930781"/>
                <a:gd name="connsiteY3" fmla="*/ 44689 h 574144"/>
                <a:gd name="connsiteX4" fmla="*/ 5930781 w 5930781"/>
                <a:gd name="connsiteY4" fmla="*/ 300678 h 574144"/>
                <a:gd name="connsiteX0" fmla="*/ 0 w 5930781"/>
                <a:gd name="connsiteY0" fmla="*/ 574144 h 574144"/>
                <a:gd name="connsiteX1" fmla="*/ 1579548 w 5930781"/>
                <a:gd name="connsiteY1" fmla="*/ 288656 h 574144"/>
                <a:gd name="connsiteX2" fmla="*/ 2700471 w 5930781"/>
                <a:gd name="connsiteY2" fmla="*/ 232312 h 574144"/>
                <a:gd name="connsiteX3" fmla="*/ 3527989 w 5930781"/>
                <a:gd name="connsiteY3" fmla="*/ 17618 h 574144"/>
                <a:gd name="connsiteX4" fmla="*/ 4358355 w 5930781"/>
                <a:gd name="connsiteY4" fmla="*/ 44689 h 574144"/>
                <a:gd name="connsiteX5" fmla="*/ 5930781 w 5930781"/>
                <a:gd name="connsiteY5" fmla="*/ 300678 h 574144"/>
                <a:gd name="connsiteX0" fmla="*/ 0 w 5930781"/>
                <a:gd name="connsiteY0" fmla="*/ 574144 h 574144"/>
                <a:gd name="connsiteX1" fmla="*/ 1579548 w 5930781"/>
                <a:gd name="connsiteY1" fmla="*/ 288656 h 574144"/>
                <a:gd name="connsiteX2" fmla="*/ 2323032 w 5930781"/>
                <a:gd name="connsiteY2" fmla="*/ 185663 h 574144"/>
                <a:gd name="connsiteX3" fmla="*/ 2700471 w 5930781"/>
                <a:gd name="connsiteY3" fmla="*/ 232312 h 574144"/>
                <a:gd name="connsiteX4" fmla="*/ 3527989 w 5930781"/>
                <a:gd name="connsiteY4" fmla="*/ 17618 h 574144"/>
                <a:gd name="connsiteX5" fmla="*/ 4358355 w 5930781"/>
                <a:gd name="connsiteY5" fmla="*/ 44689 h 574144"/>
                <a:gd name="connsiteX6" fmla="*/ 5930781 w 5930781"/>
                <a:gd name="connsiteY6" fmla="*/ 300678 h 5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0781" h="574144">
                  <a:moveTo>
                    <a:pt x="0" y="574144"/>
                  </a:moveTo>
                  <a:cubicBezTo>
                    <a:pt x="552153" y="504278"/>
                    <a:pt x="1027395" y="358522"/>
                    <a:pt x="1579548" y="288656"/>
                  </a:cubicBezTo>
                  <a:cubicBezTo>
                    <a:pt x="1970993" y="237461"/>
                    <a:pt x="2136212" y="195054"/>
                    <a:pt x="2323032" y="185663"/>
                  </a:cubicBezTo>
                  <a:cubicBezTo>
                    <a:pt x="2509853" y="176272"/>
                    <a:pt x="2499645" y="260319"/>
                    <a:pt x="2700471" y="232312"/>
                  </a:cubicBezTo>
                  <a:cubicBezTo>
                    <a:pt x="2901297" y="204305"/>
                    <a:pt x="3251675" y="48889"/>
                    <a:pt x="3527989" y="17618"/>
                  </a:cubicBezTo>
                  <a:cubicBezTo>
                    <a:pt x="3804303" y="-13653"/>
                    <a:pt x="3957890" y="-2488"/>
                    <a:pt x="4358355" y="44689"/>
                  </a:cubicBezTo>
                  <a:cubicBezTo>
                    <a:pt x="4758820" y="91866"/>
                    <a:pt x="5603192" y="290708"/>
                    <a:pt x="5930781" y="3006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2DCC5C-E51B-48A0-8C41-DB82FC19C204}"/>
                </a:ext>
              </a:extLst>
            </p:cNvPr>
            <p:cNvSpPr/>
            <p:nvPr/>
          </p:nvSpPr>
          <p:spPr>
            <a:xfrm flipV="1">
              <a:off x="551205" y="1570595"/>
              <a:ext cx="3217489" cy="587694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30266 h 530266"/>
                <a:gd name="connsiteX1" fmla="*/ 2700471 w 5930781"/>
                <a:gd name="connsiteY1" fmla="*/ 188434 h 530266"/>
                <a:gd name="connsiteX2" fmla="*/ 4503633 w 5930781"/>
                <a:gd name="connsiteY2" fmla="*/ 812 h 530266"/>
                <a:gd name="connsiteX3" fmla="*/ 5930781 w 5930781"/>
                <a:gd name="connsiteY3" fmla="*/ 256800 h 530266"/>
                <a:gd name="connsiteX0" fmla="*/ 0 w 5930781"/>
                <a:gd name="connsiteY0" fmla="*/ 536543 h 536543"/>
                <a:gd name="connsiteX1" fmla="*/ 2700471 w 5930781"/>
                <a:gd name="connsiteY1" fmla="*/ 194711 h 536543"/>
                <a:gd name="connsiteX2" fmla="*/ 2760291 w 5930781"/>
                <a:gd name="connsiteY2" fmla="*/ 82108 h 536543"/>
                <a:gd name="connsiteX3" fmla="*/ 4503633 w 5930781"/>
                <a:gd name="connsiteY3" fmla="*/ 7089 h 536543"/>
                <a:gd name="connsiteX4" fmla="*/ 5930781 w 5930781"/>
                <a:gd name="connsiteY4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700471 w 5930781"/>
                <a:gd name="connsiteY2" fmla="*/ 194711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521009 w 5930781"/>
                <a:gd name="connsiteY2" fmla="*/ 183870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427005 w 5930781"/>
                <a:gd name="connsiteY2" fmla="*/ 124243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0781" h="536543">
                  <a:moveTo>
                    <a:pt x="0" y="536543"/>
                  </a:moveTo>
                  <a:cubicBezTo>
                    <a:pt x="717847" y="446499"/>
                    <a:pt x="1076770" y="323932"/>
                    <a:pt x="1794617" y="233888"/>
                  </a:cubicBezTo>
                  <a:cubicBezTo>
                    <a:pt x="2096568" y="220829"/>
                    <a:pt x="2266059" y="149540"/>
                    <a:pt x="2427005" y="124243"/>
                  </a:cubicBezTo>
                  <a:cubicBezTo>
                    <a:pt x="2587951" y="98946"/>
                    <a:pt x="2459764" y="113378"/>
                    <a:pt x="2760291" y="82108"/>
                  </a:cubicBezTo>
                  <a:cubicBezTo>
                    <a:pt x="3060818" y="50838"/>
                    <a:pt x="3975218" y="-23072"/>
                    <a:pt x="4503633" y="7089"/>
                  </a:cubicBezTo>
                  <a:cubicBezTo>
                    <a:pt x="5032048" y="37250"/>
                    <a:pt x="5603192" y="253107"/>
                    <a:pt x="5930781" y="2630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0D3513-ACFF-4977-B3DE-B29ACB59AB58}"/>
                </a:ext>
              </a:extLst>
            </p:cNvPr>
            <p:cNvSpPr/>
            <p:nvPr/>
          </p:nvSpPr>
          <p:spPr>
            <a:xfrm flipV="1">
              <a:off x="482836" y="1854346"/>
              <a:ext cx="3217490" cy="682943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46446 h 546446"/>
                <a:gd name="connsiteX1" fmla="*/ 2700471 w 5930781"/>
                <a:gd name="connsiteY1" fmla="*/ 204614 h 546446"/>
                <a:gd name="connsiteX2" fmla="*/ 5007835 w 5930781"/>
                <a:gd name="connsiteY2" fmla="*/ 730 h 546446"/>
                <a:gd name="connsiteX3" fmla="*/ 5930781 w 5930781"/>
                <a:gd name="connsiteY3" fmla="*/ 272980 h 546446"/>
                <a:gd name="connsiteX0" fmla="*/ 0 w 5930781"/>
                <a:gd name="connsiteY0" fmla="*/ 546251 h 546251"/>
                <a:gd name="connsiteX1" fmla="*/ 1608034 w 5930781"/>
                <a:gd name="connsiteY1" fmla="*/ 248113 h 546251"/>
                <a:gd name="connsiteX2" fmla="*/ 2700471 w 5930781"/>
                <a:gd name="connsiteY2" fmla="*/ 204419 h 546251"/>
                <a:gd name="connsiteX3" fmla="*/ 5007835 w 5930781"/>
                <a:gd name="connsiteY3" fmla="*/ 535 h 546251"/>
                <a:gd name="connsiteX4" fmla="*/ 5930781 w 5930781"/>
                <a:gd name="connsiteY4" fmla="*/ 272785 h 546251"/>
                <a:gd name="connsiteX0" fmla="*/ 0 w 5930781"/>
                <a:gd name="connsiteY0" fmla="*/ 551870 h 551870"/>
                <a:gd name="connsiteX1" fmla="*/ 1608034 w 5930781"/>
                <a:gd name="connsiteY1" fmla="*/ 253732 h 551870"/>
                <a:gd name="connsiteX2" fmla="*/ 2666287 w 5930781"/>
                <a:gd name="connsiteY2" fmla="*/ 101624 h 551870"/>
                <a:gd name="connsiteX3" fmla="*/ 5007835 w 5930781"/>
                <a:gd name="connsiteY3" fmla="*/ 6154 h 551870"/>
                <a:gd name="connsiteX4" fmla="*/ 5930781 w 5930781"/>
                <a:gd name="connsiteY4" fmla="*/ 278404 h 551870"/>
                <a:gd name="connsiteX0" fmla="*/ 0 w 5930781"/>
                <a:gd name="connsiteY0" fmla="*/ 623503 h 623503"/>
                <a:gd name="connsiteX1" fmla="*/ 1608034 w 5930781"/>
                <a:gd name="connsiteY1" fmla="*/ 325365 h 623503"/>
                <a:gd name="connsiteX2" fmla="*/ 2666287 w 5930781"/>
                <a:gd name="connsiteY2" fmla="*/ 173257 h 623503"/>
                <a:gd name="connsiteX3" fmla="*/ 4238422 w 5930781"/>
                <a:gd name="connsiteY3" fmla="*/ 4074 h 623503"/>
                <a:gd name="connsiteX4" fmla="*/ 5007835 w 5930781"/>
                <a:gd name="connsiteY4" fmla="*/ 77787 h 623503"/>
                <a:gd name="connsiteX5" fmla="*/ 5930781 w 5930781"/>
                <a:gd name="connsiteY5" fmla="*/ 350037 h 6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0781" h="623503">
                  <a:moveTo>
                    <a:pt x="0" y="623503"/>
                  </a:moveTo>
                  <a:cubicBezTo>
                    <a:pt x="658501" y="538579"/>
                    <a:pt x="949533" y="410289"/>
                    <a:pt x="1608034" y="325365"/>
                  </a:cubicBezTo>
                  <a:cubicBezTo>
                    <a:pt x="1972180" y="310800"/>
                    <a:pt x="2227889" y="226805"/>
                    <a:pt x="2666287" y="173257"/>
                  </a:cubicBezTo>
                  <a:cubicBezTo>
                    <a:pt x="3104685" y="119709"/>
                    <a:pt x="3848164" y="19986"/>
                    <a:pt x="4238422" y="4074"/>
                  </a:cubicBezTo>
                  <a:cubicBezTo>
                    <a:pt x="4628680" y="-11838"/>
                    <a:pt x="4725775" y="20126"/>
                    <a:pt x="5007835" y="77787"/>
                  </a:cubicBezTo>
                  <a:cubicBezTo>
                    <a:pt x="5289895" y="135448"/>
                    <a:pt x="5603192" y="340067"/>
                    <a:pt x="5930781" y="350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519997-B006-4910-9EC1-0367C6F51D7F}"/>
                </a:ext>
              </a:extLst>
            </p:cNvPr>
            <p:cNvSpPr/>
            <p:nvPr/>
          </p:nvSpPr>
          <p:spPr>
            <a:xfrm flipV="1">
              <a:off x="783323" y="2133512"/>
              <a:ext cx="3200399" cy="752300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652344 h 652344"/>
                <a:gd name="connsiteX1" fmla="*/ 2700471 w 5930781"/>
                <a:gd name="connsiteY1" fmla="*/ 310512 h 652344"/>
                <a:gd name="connsiteX2" fmla="*/ 4016523 w 5930781"/>
                <a:gd name="connsiteY2" fmla="*/ 439 h 652344"/>
                <a:gd name="connsiteX3" fmla="*/ 5930781 w 5930781"/>
                <a:gd name="connsiteY3" fmla="*/ 378878 h 652344"/>
                <a:gd name="connsiteX0" fmla="*/ 0 w 5930781"/>
                <a:gd name="connsiteY0" fmla="*/ 652929 h 652929"/>
                <a:gd name="connsiteX1" fmla="*/ 3153398 w 5930781"/>
                <a:gd name="connsiteY1" fmla="*/ 280334 h 652929"/>
                <a:gd name="connsiteX2" fmla="*/ 4016523 w 5930781"/>
                <a:gd name="connsiteY2" fmla="*/ 1024 h 652929"/>
                <a:gd name="connsiteX3" fmla="*/ 5930781 w 5930781"/>
                <a:gd name="connsiteY3" fmla="*/ 379463 h 652929"/>
                <a:gd name="connsiteX0" fmla="*/ 0 w 5930781"/>
                <a:gd name="connsiteY0" fmla="*/ 652723 h 652723"/>
                <a:gd name="connsiteX1" fmla="*/ 1712007 w 5930781"/>
                <a:gd name="connsiteY1" fmla="*/ 344364 h 652723"/>
                <a:gd name="connsiteX2" fmla="*/ 3153398 w 5930781"/>
                <a:gd name="connsiteY2" fmla="*/ 280128 h 652723"/>
                <a:gd name="connsiteX3" fmla="*/ 4016523 w 5930781"/>
                <a:gd name="connsiteY3" fmla="*/ 818 h 652723"/>
                <a:gd name="connsiteX4" fmla="*/ 5930781 w 5930781"/>
                <a:gd name="connsiteY4" fmla="*/ 379257 h 652723"/>
                <a:gd name="connsiteX0" fmla="*/ 0 w 5852019"/>
                <a:gd name="connsiteY0" fmla="*/ 653348 h 653348"/>
                <a:gd name="connsiteX1" fmla="*/ 1712007 w 5852019"/>
                <a:gd name="connsiteY1" fmla="*/ 344989 h 653348"/>
                <a:gd name="connsiteX2" fmla="*/ 3153398 w 5852019"/>
                <a:gd name="connsiteY2" fmla="*/ 280753 h 653348"/>
                <a:gd name="connsiteX3" fmla="*/ 4016523 w 5852019"/>
                <a:gd name="connsiteY3" fmla="*/ 1443 h 653348"/>
                <a:gd name="connsiteX4" fmla="*/ 5852019 w 5852019"/>
                <a:gd name="connsiteY4" fmla="*/ 415040 h 653348"/>
                <a:gd name="connsiteX0" fmla="*/ 0 w 5899277"/>
                <a:gd name="connsiteY0" fmla="*/ 653178 h 653178"/>
                <a:gd name="connsiteX1" fmla="*/ 1712007 w 5899277"/>
                <a:gd name="connsiteY1" fmla="*/ 344819 h 653178"/>
                <a:gd name="connsiteX2" fmla="*/ 3153398 w 5899277"/>
                <a:gd name="connsiteY2" fmla="*/ 280583 h 653178"/>
                <a:gd name="connsiteX3" fmla="*/ 4016523 w 5899277"/>
                <a:gd name="connsiteY3" fmla="*/ 1273 h 653178"/>
                <a:gd name="connsiteX4" fmla="*/ 5899277 w 5899277"/>
                <a:gd name="connsiteY4" fmla="*/ 406080 h 653178"/>
                <a:gd name="connsiteX0" fmla="*/ 0 w 5899277"/>
                <a:gd name="connsiteY0" fmla="*/ 652826 h 652826"/>
                <a:gd name="connsiteX1" fmla="*/ 1712007 w 5899277"/>
                <a:gd name="connsiteY1" fmla="*/ 344467 h 652826"/>
                <a:gd name="connsiteX2" fmla="*/ 3153398 w 5899277"/>
                <a:gd name="connsiteY2" fmla="*/ 280231 h 652826"/>
                <a:gd name="connsiteX3" fmla="*/ 4016523 w 5899277"/>
                <a:gd name="connsiteY3" fmla="*/ 921 h 652826"/>
                <a:gd name="connsiteX4" fmla="*/ 5552725 w 5899277"/>
                <a:gd name="connsiteY4" fmla="*/ 385772 h 652826"/>
                <a:gd name="connsiteX5" fmla="*/ 5899277 w 5899277"/>
                <a:gd name="connsiteY5" fmla="*/ 405728 h 652826"/>
                <a:gd name="connsiteX0" fmla="*/ 0 w 5899277"/>
                <a:gd name="connsiteY0" fmla="*/ 553114 h 553114"/>
                <a:gd name="connsiteX1" fmla="*/ 1712007 w 5899277"/>
                <a:gd name="connsiteY1" fmla="*/ 244755 h 553114"/>
                <a:gd name="connsiteX2" fmla="*/ 3153398 w 5899277"/>
                <a:gd name="connsiteY2" fmla="*/ 180519 h 553114"/>
                <a:gd name="connsiteX3" fmla="*/ 4035719 w 5899277"/>
                <a:gd name="connsiteY3" fmla="*/ 1377 h 553114"/>
                <a:gd name="connsiteX4" fmla="*/ 5552725 w 5899277"/>
                <a:gd name="connsiteY4" fmla="*/ 286060 h 553114"/>
                <a:gd name="connsiteX5" fmla="*/ 5899277 w 5899277"/>
                <a:gd name="connsiteY5" fmla="*/ 306016 h 553114"/>
                <a:gd name="connsiteX0" fmla="*/ 0 w 5899277"/>
                <a:gd name="connsiteY0" fmla="*/ 556821 h 556821"/>
                <a:gd name="connsiteX1" fmla="*/ 1712007 w 5899277"/>
                <a:gd name="connsiteY1" fmla="*/ 248462 h 556821"/>
                <a:gd name="connsiteX2" fmla="*/ 3134204 w 5899277"/>
                <a:gd name="connsiteY2" fmla="*/ 117448 h 556821"/>
                <a:gd name="connsiteX3" fmla="*/ 4035719 w 5899277"/>
                <a:gd name="connsiteY3" fmla="*/ 5084 h 556821"/>
                <a:gd name="connsiteX4" fmla="*/ 5552725 w 5899277"/>
                <a:gd name="connsiteY4" fmla="*/ 289767 h 556821"/>
                <a:gd name="connsiteX5" fmla="*/ 5899277 w 5899277"/>
                <a:gd name="connsiteY5" fmla="*/ 309723 h 55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9277" h="556821">
                  <a:moveTo>
                    <a:pt x="0" y="556821"/>
                  </a:moveTo>
                  <a:cubicBezTo>
                    <a:pt x="316669" y="522274"/>
                    <a:pt x="1186441" y="310561"/>
                    <a:pt x="1712007" y="248462"/>
                  </a:cubicBezTo>
                  <a:cubicBezTo>
                    <a:pt x="2237573" y="186363"/>
                    <a:pt x="2746919" y="158011"/>
                    <a:pt x="3134204" y="117448"/>
                  </a:cubicBezTo>
                  <a:cubicBezTo>
                    <a:pt x="3521489" y="76885"/>
                    <a:pt x="3632632" y="-23636"/>
                    <a:pt x="4035719" y="5084"/>
                  </a:cubicBezTo>
                  <a:cubicBezTo>
                    <a:pt x="4438806" y="33804"/>
                    <a:pt x="5238933" y="222299"/>
                    <a:pt x="5552725" y="289767"/>
                  </a:cubicBezTo>
                  <a:cubicBezTo>
                    <a:pt x="5866517" y="357235"/>
                    <a:pt x="5815264" y="295410"/>
                    <a:pt x="5899277" y="30972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D0803D-9C5F-4587-B9D0-4847283A3926}"/>
                </a:ext>
              </a:extLst>
            </p:cNvPr>
            <p:cNvSpPr/>
            <p:nvPr/>
          </p:nvSpPr>
          <p:spPr>
            <a:xfrm flipV="1">
              <a:off x="414468" y="2405710"/>
              <a:ext cx="3217490" cy="909964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6561 h 416561"/>
                <a:gd name="connsiteX1" fmla="*/ 2700471 w 5930781"/>
                <a:gd name="connsiteY1" fmla="*/ 74729 h 416561"/>
                <a:gd name="connsiteX2" fmla="*/ 4007977 w 5930781"/>
                <a:gd name="connsiteY2" fmla="*/ 6362 h 416561"/>
                <a:gd name="connsiteX3" fmla="*/ 5568476 w 5930781"/>
                <a:gd name="connsiteY3" fmla="*/ 180149 h 416561"/>
                <a:gd name="connsiteX4" fmla="*/ 5930781 w 5930781"/>
                <a:gd name="connsiteY4" fmla="*/ 143095 h 41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0781" h="416561">
                  <a:moveTo>
                    <a:pt x="0" y="416561"/>
                  </a:moveTo>
                  <a:lnTo>
                    <a:pt x="2700471" y="74729"/>
                  </a:lnTo>
                  <a:cubicBezTo>
                    <a:pt x="3368467" y="6363"/>
                    <a:pt x="3529976" y="-11208"/>
                    <a:pt x="4007977" y="6362"/>
                  </a:cubicBezTo>
                  <a:cubicBezTo>
                    <a:pt x="4485978" y="23932"/>
                    <a:pt x="5248009" y="157360"/>
                    <a:pt x="5568476" y="180149"/>
                  </a:cubicBezTo>
                  <a:cubicBezTo>
                    <a:pt x="5888943" y="202938"/>
                    <a:pt x="5888775" y="139758"/>
                    <a:pt x="5930781" y="14309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33EE0A-BF53-41AF-B553-0B8481ECEADC}"/>
                </a:ext>
              </a:extLst>
            </p:cNvPr>
            <p:cNvSpPr/>
            <p:nvPr/>
          </p:nvSpPr>
          <p:spPr>
            <a:xfrm flipV="1">
              <a:off x="648056" y="650952"/>
              <a:ext cx="3217490" cy="598212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1486 h 411486"/>
                <a:gd name="connsiteX1" fmla="*/ 1798890 w 5930781"/>
                <a:gd name="connsiteY1" fmla="*/ 73597 h 411486"/>
                <a:gd name="connsiteX2" fmla="*/ 2700471 w 5930781"/>
                <a:gd name="connsiteY2" fmla="*/ 69654 h 411486"/>
                <a:gd name="connsiteX3" fmla="*/ 4007977 w 5930781"/>
                <a:gd name="connsiteY3" fmla="*/ 1287 h 411486"/>
                <a:gd name="connsiteX4" fmla="*/ 5930781 w 5930781"/>
                <a:gd name="connsiteY4" fmla="*/ 138020 h 411486"/>
                <a:gd name="connsiteX0" fmla="*/ 0 w 5930781"/>
                <a:gd name="connsiteY0" fmla="*/ 516792 h 516792"/>
                <a:gd name="connsiteX1" fmla="*/ 1798890 w 5930781"/>
                <a:gd name="connsiteY1" fmla="*/ 178903 h 516792"/>
                <a:gd name="connsiteX2" fmla="*/ 2700471 w 5930781"/>
                <a:gd name="connsiteY2" fmla="*/ 174960 h 516792"/>
                <a:gd name="connsiteX3" fmla="*/ 3610598 w 5930781"/>
                <a:gd name="connsiteY3" fmla="*/ 1144 h 516792"/>
                <a:gd name="connsiteX4" fmla="*/ 4007977 w 5930781"/>
                <a:gd name="connsiteY4" fmla="*/ 106593 h 516792"/>
                <a:gd name="connsiteX5" fmla="*/ 5930781 w 5930781"/>
                <a:gd name="connsiteY5" fmla="*/ 243326 h 516792"/>
                <a:gd name="connsiteX0" fmla="*/ 0 w 5930781"/>
                <a:gd name="connsiteY0" fmla="*/ 516442 h 516442"/>
                <a:gd name="connsiteX1" fmla="*/ 1798890 w 5930781"/>
                <a:gd name="connsiteY1" fmla="*/ 178553 h 516442"/>
                <a:gd name="connsiteX2" fmla="*/ 2700471 w 5930781"/>
                <a:gd name="connsiteY2" fmla="*/ 174610 h 516442"/>
                <a:gd name="connsiteX3" fmla="*/ 3610598 w 5930781"/>
                <a:gd name="connsiteY3" fmla="*/ 794 h 516442"/>
                <a:gd name="connsiteX4" fmla="*/ 4007977 w 5930781"/>
                <a:gd name="connsiteY4" fmla="*/ 106243 h 516442"/>
                <a:gd name="connsiteX5" fmla="*/ 4960834 w 5930781"/>
                <a:gd name="connsiteY5" fmla="*/ 11636 h 516442"/>
                <a:gd name="connsiteX6" fmla="*/ 5930781 w 5930781"/>
                <a:gd name="connsiteY6" fmla="*/ 242976 h 516442"/>
                <a:gd name="connsiteX0" fmla="*/ 0 w 5930781"/>
                <a:gd name="connsiteY0" fmla="*/ 546146 h 546146"/>
                <a:gd name="connsiteX1" fmla="*/ 1798890 w 5930781"/>
                <a:gd name="connsiteY1" fmla="*/ 208257 h 546146"/>
                <a:gd name="connsiteX2" fmla="*/ 2700471 w 5930781"/>
                <a:gd name="connsiteY2" fmla="*/ 204314 h 546146"/>
                <a:gd name="connsiteX3" fmla="*/ 3610598 w 5930781"/>
                <a:gd name="connsiteY3" fmla="*/ 30498 h 546146"/>
                <a:gd name="connsiteX4" fmla="*/ 4007977 w 5930781"/>
                <a:gd name="connsiteY4" fmla="*/ 135947 h 546146"/>
                <a:gd name="connsiteX5" fmla="*/ 4693044 w 5930781"/>
                <a:gd name="connsiteY5" fmla="*/ 2330 h 546146"/>
                <a:gd name="connsiteX6" fmla="*/ 5930781 w 5930781"/>
                <a:gd name="connsiteY6" fmla="*/ 272680 h 546146"/>
                <a:gd name="connsiteX0" fmla="*/ 0 w 5930781"/>
                <a:gd name="connsiteY0" fmla="*/ 546146 h 546146"/>
                <a:gd name="connsiteX1" fmla="*/ 1063286 w 5930781"/>
                <a:gd name="connsiteY1" fmla="*/ 506242 h 546146"/>
                <a:gd name="connsiteX2" fmla="*/ 1798890 w 5930781"/>
                <a:gd name="connsiteY2" fmla="*/ 208257 h 546146"/>
                <a:gd name="connsiteX3" fmla="*/ 2700471 w 5930781"/>
                <a:gd name="connsiteY3" fmla="*/ 204314 h 546146"/>
                <a:gd name="connsiteX4" fmla="*/ 3610598 w 5930781"/>
                <a:gd name="connsiteY4" fmla="*/ 30498 h 546146"/>
                <a:gd name="connsiteX5" fmla="*/ 4007977 w 5930781"/>
                <a:gd name="connsiteY5" fmla="*/ 135947 h 546146"/>
                <a:gd name="connsiteX6" fmla="*/ 4693044 w 5930781"/>
                <a:gd name="connsiteY6" fmla="*/ 2330 h 546146"/>
                <a:gd name="connsiteX7" fmla="*/ 5930781 w 5930781"/>
                <a:gd name="connsiteY7" fmla="*/ 272680 h 546146"/>
                <a:gd name="connsiteX0" fmla="*/ 0 w 5930781"/>
                <a:gd name="connsiteY0" fmla="*/ 546146 h 546146"/>
                <a:gd name="connsiteX1" fmla="*/ 890535 w 5930781"/>
                <a:gd name="connsiteY1" fmla="*/ 204218 h 546146"/>
                <a:gd name="connsiteX2" fmla="*/ 1798890 w 5930781"/>
                <a:gd name="connsiteY2" fmla="*/ 208257 h 546146"/>
                <a:gd name="connsiteX3" fmla="*/ 2700471 w 5930781"/>
                <a:gd name="connsiteY3" fmla="*/ 204314 h 546146"/>
                <a:gd name="connsiteX4" fmla="*/ 3610598 w 5930781"/>
                <a:gd name="connsiteY4" fmla="*/ 30498 h 546146"/>
                <a:gd name="connsiteX5" fmla="*/ 4007977 w 5930781"/>
                <a:gd name="connsiteY5" fmla="*/ 135947 h 546146"/>
                <a:gd name="connsiteX6" fmla="*/ 4693044 w 5930781"/>
                <a:gd name="connsiteY6" fmla="*/ 2330 h 546146"/>
                <a:gd name="connsiteX7" fmla="*/ 5930781 w 5930781"/>
                <a:gd name="connsiteY7" fmla="*/ 272680 h 54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0781" h="546146">
                  <a:moveTo>
                    <a:pt x="0" y="546146"/>
                  </a:moveTo>
                  <a:cubicBezTo>
                    <a:pt x="198218" y="508287"/>
                    <a:pt x="590720" y="260533"/>
                    <a:pt x="890535" y="204218"/>
                  </a:cubicBezTo>
                  <a:cubicBezTo>
                    <a:pt x="1190350" y="147903"/>
                    <a:pt x="1547029" y="227370"/>
                    <a:pt x="1798890" y="208257"/>
                  </a:cubicBezTo>
                  <a:cubicBezTo>
                    <a:pt x="2099417" y="206943"/>
                    <a:pt x="2398520" y="233941"/>
                    <a:pt x="2700471" y="204314"/>
                  </a:cubicBezTo>
                  <a:cubicBezTo>
                    <a:pt x="3002422" y="174687"/>
                    <a:pt x="3392680" y="41892"/>
                    <a:pt x="3610598" y="30498"/>
                  </a:cubicBezTo>
                  <a:cubicBezTo>
                    <a:pt x="3828516" y="19104"/>
                    <a:pt x="3827569" y="140642"/>
                    <a:pt x="4007977" y="135947"/>
                  </a:cubicBezTo>
                  <a:cubicBezTo>
                    <a:pt x="4188385" y="131252"/>
                    <a:pt x="4372577" y="-20459"/>
                    <a:pt x="4693044" y="2330"/>
                  </a:cubicBezTo>
                  <a:cubicBezTo>
                    <a:pt x="5013511" y="25119"/>
                    <a:pt x="5710727" y="260323"/>
                    <a:pt x="5930781" y="2726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29282D-C242-4332-A421-036469897696}"/>
                </a:ext>
              </a:extLst>
            </p:cNvPr>
            <p:cNvSpPr/>
            <p:nvPr/>
          </p:nvSpPr>
          <p:spPr>
            <a:xfrm>
              <a:off x="4307080" y="329727"/>
              <a:ext cx="3503775" cy="536247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775" h="536247">
                  <a:moveTo>
                    <a:pt x="0" y="345390"/>
                  </a:moveTo>
                  <a:cubicBezTo>
                    <a:pt x="188007" y="325450"/>
                    <a:pt x="376015" y="305510"/>
                    <a:pt x="752030" y="336845"/>
                  </a:cubicBezTo>
                  <a:cubicBezTo>
                    <a:pt x="1128045" y="368180"/>
                    <a:pt x="1948441" y="561884"/>
                    <a:pt x="2256089" y="533398"/>
                  </a:cubicBezTo>
                  <a:cubicBezTo>
                    <a:pt x="2563737" y="504912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830EEE-30F9-4FD4-A546-E42CBE995546}"/>
                </a:ext>
              </a:extLst>
            </p:cNvPr>
            <p:cNvSpPr/>
            <p:nvPr/>
          </p:nvSpPr>
          <p:spPr>
            <a:xfrm>
              <a:off x="4307080" y="551551"/>
              <a:ext cx="3503775" cy="628627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620829"/>
                <a:gd name="connsiteX1" fmla="*/ 752030 w 3503775"/>
                <a:gd name="connsiteY1" fmla="*/ 336845 h 620829"/>
                <a:gd name="connsiteX2" fmla="*/ 1059678 w 3503775"/>
                <a:gd name="connsiteY2" fmla="*/ 608335 h 620829"/>
                <a:gd name="connsiteX3" fmla="*/ 2256089 w 3503775"/>
                <a:gd name="connsiteY3" fmla="*/ 533398 h 620829"/>
                <a:gd name="connsiteX4" fmla="*/ 2597921 w 3503775"/>
                <a:gd name="connsiteY4" fmla="*/ 165929 h 620829"/>
                <a:gd name="connsiteX5" fmla="*/ 3503775 w 3503775"/>
                <a:gd name="connsiteY5" fmla="*/ 29196 h 620829"/>
                <a:gd name="connsiteX0" fmla="*/ 0 w 3503775"/>
                <a:gd name="connsiteY0" fmla="*/ 345390 h 635853"/>
                <a:gd name="connsiteX1" fmla="*/ 752030 w 3503775"/>
                <a:gd name="connsiteY1" fmla="*/ 336845 h 635853"/>
                <a:gd name="connsiteX2" fmla="*/ 1213503 w 3503775"/>
                <a:gd name="connsiteY2" fmla="*/ 625427 h 635853"/>
                <a:gd name="connsiteX3" fmla="*/ 2256089 w 3503775"/>
                <a:gd name="connsiteY3" fmla="*/ 533398 h 635853"/>
                <a:gd name="connsiteX4" fmla="*/ 2597921 w 3503775"/>
                <a:gd name="connsiteY4" fmla="*/ 165929 h 635853"/>
                <a:gd name="connsiteX5" fmla="*/ 3503775 w 3503775"/>
                <a:gd name="connsiteY5" fmla="*/ 29196 h 635853"/>
                <a:gd name="connsiteX0" fmla="*/ 0 w 3503775"/>
                <a:gd name="connsiteY0" fmla="*/ 345390 h 635853"/>
                <a:gd name="connsiteX1" fmla="*/ 658026 w 3503775"/>
                <a:gd name="connsiteY1" fmla="*/ 422303 h 635853"/>
                <a:gd name="connsiteX2" fmla="*/ 1213503 w 3503775"/>
                <a:gd name="connsiteY2" fmla="*/ 625427 h 635853"/>
                <a:gd name="connsiteX3" fmla="*/ 2256089 w 3503775"/>
                <a:gd name="connsiteY3" fmla="*/ 533398 h 635853"/>
                <a:gd name="connsiteX4" fmla="*/ 2597921 w 3503775"/>
                <a:gd name="connsiteY4" fmla="*/ 165929 h 635853"/>
                <a:gd name="connsiteX5" fmla="*/ 3503775 w 3503775"/>
                <a:gd name="connsiteY5" fmla="*/ 29196 h 635853"/>
                <a:gd name="connsiteX0" fmla="*/ 0 w 3503775"/>
                <a:gd name="connsiteY0" fmla="*/ 339186 h 628627"/>
                <a:gd name="connsiteX1" fmla="*/ 658026 w 3503775"/>
                <a:gd name="connsiteY1" fmla="*/ 416099 h 628627"/>
                <a:gd name="connsiteX2" fmla="*/ 1213503 w 3503775"/>
                <a:gd name="connsiteY2" fmla="*/ 619223 h 628627"/>
                <a:gd name="connsiteX3" fmla="*/ 2256089 w 3503775"/>
                <a:gd name="connsiteY3" fmla="*/ 527194 h 628627"/>
                <a:gd name="connsiteX4" fmla="*/ 2734654 w 3503775"/>
                <a:gd name="connsiteY4" fmla="*/ 219545 h 628627"/>
                <a:gd name="connsiteX5" fmla="*/ 3503775 w 3503775"/>
                <a:gd name="connsiteY5" fmla="*/ 22992 h 6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28627">
                  <a:moveTo>
                    <a:pt x="0" y="339186"/>
                  </a:moveTo>
                  <a:cubicBezTo>
                    <a:pt x="188007" y="319246"/>
                    <a:pt x="455776" y="369426"/>
                    <a:pt x="658026" y="416099"/>
                  </a:cubicBezTo>
                  <a:cubicBezTo>
                    <a:pt x="860276" y="462772"/>
                    <a:pt x="962827" y="586464"/>
                    <a:pt x="1213503" y="619223"/>
                  </a:cubicBezTo>
                  <a:cubicBezTo>
                    <a:pt x="1464180" y="651982"/>
                    <a:pt x="2002564" y="593807"/>
                    <a:pt x="2256089" y="527194"/>
                  </a:cubicBezTo>
                  <a:cubicBezTo>
                    <a:pt x="2509614" y="460581"/>
                    <a:pt x="2526706" y="303579"/>
                    <a:pt x="2734654" y="219545"/>
                  </a:cubicBezTo>
                  <a:cubicBezTo>
                    <a:pt x="2942602" y="135511"/>
                    <a:pt x="3297252" y="-68163"/>
                    <a:pt x="3503775" y="2299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531DFF-712A-4FD2-B0EE-563F5DC20923}"/>
                </a:ext>
              </a:extLst>
            </p:cNvPr>
            <p:cNvSpPr/>
            <p:nvPr/>
          </p:nvSpPr>
          <p:spPr>
            <a:xfrm>
              <a:off x="4101573" y="879184"/>
              <a:ext cx="3503775" cy="841578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9912 h 529418"/>
                <a:gd name="connsiteX1" fmla="*/ 752030 w 3503775"/>
                <a:gd name="connsiteY1" fmla="*/ 331367 h 529418"/>
                <a:gd name="connsiteX2" fmla="*/ 2256089 w 3503775"/>
                <a:gd name="connsiteY2" fmla="*/ 527920 h 529418"/>
                <a:gd name="connsiteX3" fmla="*/ 2914115 w 3503775"/>
                <a:gd name="connsiteY3" fmla="*/ 211726 h 529418"/>
                <a:gd name="connsiteX4" fmla="*/ 3503775 w 3503775"/>
                <a:gd name="connsiteY4" fmla="*/ 23718 h 529418"/>
                <a:gd name="connsiteX0" fmla="*/ 0 w 3503775"/>
                <a:gd name="connsiteY0" fmla="*/ 339912 h 841578"/>
                <a:gd name="connsiteX1" fmla="*/ 752030 w 3503775"/>
                <a:gd name="connsiteY1" fmla="*/ 331367 h 841578"/>
                <a:gd name="connsiteX2" fmla="*/ 1632654 w 3503775"/>
                <a:gd name="connsiteY2" fmla="*/ 838520 h 841578"/>
                <a:gd name="connsiteX3" fmla="*/ 2256089 w 3503775"/>
                <a:gd name="connsiteY3" fmla="*/ 527920 h 841578"/>
                <a:gd name="connsiteX4" fmla="*/ 2914115 w 3503775"/>
                <a:gd name="connsiteY4" fmla="*/ 211726 h 841578"/>
                <a:gd name="connsiteX5" fmla="*/ 3503775 w 3503775"/>
                <a:gd name="connsiteY5" fmla="*/ 23718 h 8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841578">
                  <a:moveTo>
                    <a:pt x="0" y="339912"/>
                  </a:moveTo>
                  <a:cubicBezTo>
                    <a:pt x="188007" y="319972"/>
                    <a:pt x="479921" y="248266"/>
                    <a:pt x="752030" y="331367"/>
                  </a:cubicBezTo>
                  <a:cubicBezTo>
                    <a:pt x="1024139" y="414468"/>
                    <a:pt x="1381978" y="805761"/>
                    <a:pt x="1632654" y="838520"/>
                  </a:cubicBezTo>
                  <a:cubicBezTo>
                    <a:pt x="1883331" y="871279"/>
                    <a:pt x="2042512" y="632386"/>
                    <a:pt x="2256089" y="527920"/>
                  </a:cubicBezTo>
                  <a:cubicBezTo>
                    <a:pt x="2469666" y="423454"/>
                    <a:pt x="2706167" y="295760"/>
                    <a:pt x="2914115" y="211726"/>
                  </a:cubicBezTo>
                  <a:cubicBezTo>
                    <a:pt x="3122063" y="127692"/>
                    <a:pt x="3297252" y="-67437"/>
                    <a:pt x="3503775" y="2371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BDE3DF-6B6A-4BEA-9BB3-AD7880F22E4E}"/>
                </a:ext>
              </a:extLst>
            </p:cNvPr>
            <p:cNvSpPr/>
            <p:nvPr/>
          </p:nvSpPr>
          <p:spPr>
            <a:xfrm>
              <a:off x="4219424" y="1158096"/>
              <a:ext cx="3503776" cy="736242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8310 h 674909"/>
                <a:gd name="connsiteX1" fmla="*/ 752030 w 3503775"/>
                <a:gd name="connsiteY1" fmla="*/ 339765 h 674909"/>
                <a:gd name="connsiteX2" fmla="*/ 1632246 w 3503775"/>
                <a:gd name="connsiteY2" fmla="*/ 673051 h 674909"/>
                <a:gd name="connsiteX3" fmla="*/ 2597921 w 3503775"/>
                <a:gd name="connsiteY3" fmla="*/ 168849 h 674909"/>
                <a:gd name="connsiteX4" fmla="*/ 3503775 w 3503775"/>
                <a:gd name="connsiteY4" fmla="*/ 32116 h 674909"/>
                <a:gd name="connsiteX0" fmla="*/ 0 w 3503775"/>
                <a:gd name="connsiteY0" fmla="*/ 350884 h 782350"/>
                <a:gd name="connsiteX1" fmla="*/ 752030 w 3503775"/>
                <a:gd name="connsiteY1" fmla="*/ 342339 h 782350"/>
                <a:gd name="connsiteX2" fmla="*/ 1621833 w 3503775"/>
                <a:gd name="connsiteY2" fmla="*/ 780885 h 782350"/>
                <a:gd name="connsiteX3" fmla="*/ 2597921 w 3503775"/>
                <a:gd name="connsiteY3" fmla="*/ 171423 h 782350"/>
                <a:gd name="connsiteX4" fmla="*/ 3503775 w 3503775"/>
                <a:gd name="connsiteY4" fmla="*/ 34690 h 782350"/>
                <a:gd name="connsiteX0" fmla="*/ 0 w 3503775"/>
                <a:gd name="connsiteY0" fmla="*/ 349743 h 736243"/>
                <a:gd name="connsiteX1" fmla="*/ 752030 w 3503775"/>
                <a:gd name="connsiteY1" fmla="*/ 341198 h 736243"/>
                <a:gd name="connsiteX2" fmla="*/ 1705138 w 3503775"/>
                <a:gd name="connsiteY2" fmla="*/ 734631 h 736243"/>
                <a:gd name="connsiteX3" fmla="*/ 2597921 w 3503775"/>
                <a:gd name="connsiteY3" fmla="*/ 170282 h 736243"/>
                <a:gd name="connsiteX4" fmla="*/ 3503775 w 3503775"/>
                <a:gd name="connsiteY4" fmla="*/ 33549 h 73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775" h="736243">
                  <a:moveTo>
                    <a:pt x="0" y="349743"/>
                  </a:moveTo>
                  <a:cubicBezTo>
                    <a:pt x="188007" y="329803"/>
                    <a:pt x="467840" y="277050"/>
                    <a:pt x="752030" y="341198"/>
                  </a:cubicBezTo>
                  <a:cubicBezTo>
                    <a:pt x="1036220" y="405346"/>
                    <a:pt x="1397490" y="763117"/>
                    <a:pt x="1705138" y="734631"/>
                  </a:cubicBezTo>
                  <a:cubicBezTo>
                    <a:pt x="2012786" y="706145"/>
                    <a:pt x="2298148" y="287129"/>
                    <a:pt x="2597921" y="170282"/>
                  </a:cubicBezTo>
                  <a:cubicBezTo>
                    <a:pt x="2897694" y="53435"/>
                    <a:pt x="3297252" y="-57606"/>
                    <a:pt x="3503775" y="335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778212-3D69-4047-AF79-770BBCCBE95E}"/>
                </a:ext>
              </a:extLst>
            </p:cNvPr>
            <p:cNvSpPr/>
            <p:nvPr/>
          </p:nvSpPr>
          <p:spPr>
            <a:xfrm>
              <a:off x="3871245" y="1539906"/>
              <a:ext cx="3503775" cy="530672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6120 h 524655"/>
                <a:gd name="connsiteX1" fmla="*/ 752030 w 3503775"/>
                <a:gd name="connsiteY1" fmla="*/ 327575 h 524655"/>
                <a:gd name="connsiteX2" fmla="*/ 2256089 w 3503775"/>
                <a:gd name="connsiteY2" fmla="*/ 524128 h 524655"/>
                <a:gd name="connsiteX3" fmla="*/ 2743199 w 3503775"/>
                <a:gd name="connsiteY3" fmla="*/ 259208 h 524655"/>
                <a:gd name="connsiteX4" fmla="*/ 3503775 w 3503775"/>
                <a:gd name="connsiteY4" fmla="*/ 19926 h 524655"/>
                <a:gd name="connsiteX0" fmla="*/ 0 w 3503775"/>
                <a:gd name="connsiteY0" fmla="*/ 336120 h 524128"/>
                <a:gd name="connsiteX1" fmla="*/ 1008404 w 3503775"/>
                <a:gd name="connsiteY1" fmla="*/ 259209 h 524128"/>
                <a:gd name="connsiteX2" fmla="*/ 2256089 w 3503775"/>
                <a:gd name="connsiteY2" fmla="*/ 524128 h 524128"/>
                <a:gd name="connsiteX3" fmla="*/ 2743199 w 3503775"/>
                <a:gd name="connsiteY3" fmla="*/ 259208 h 524128"/>
                <a:gd name="connsiteX4" fmla="*/ 3503775 w 3503775"/>
                <a:gd name="connsiteY4" fmla="*/ 19926 h 524128"/>
                <a:gd name="connsiteX0" fmla="*/ 0 w 3503775"/>
                <a:gd name="connsiteY0" fmla="*/ 336120 h 562463"/>
                <a:gd name="connsiteX1" fmla="*/ 1469877 w 3503775"/>
                <a:gd name="connsiteY1" fmla="*/ 541221 h 562463"/>
                <a:gd name="connsiteX2" fmla="*/ 2256089 w 3503775"/>
                <a:gd name="connsiteY2" fmla="*/ 524128 h 562463"/>
                <a:gd name="connsiteX3" fmla="*/ 2743199 w 3503775"/>
                <a:gd name="connsiteY3" fmla="*/ 259208 h 562463"/>
                <a:gd name="connsiteX4" fmla="*/ 3503775 w 3503775"/>
                <a:gd name="connsiteY4" fmla="*/ 19926 h 562463"/>
                <a:gd name="connsiteX0" fmla="*/ 0 w 3503775"/>
                <a:gd name="connsiteY0" fmla="*/ 336120 h 531489"/>
                <a:gd name="connsiteX1" fmla="*/ 1469877 w 3503775"/>
                <a:gd name="connsiteY1" fmla="*/ 447217 h 531489"/>
                <a:gd name="connsiteX2" fmla="*/ 2256089 w 3503775"/>
                <a:gd name="connsiteY2" fmla="*/ 524128 h 531489"/>
                <a:gd name="connsiteX3" fmla="*/ 2743199 w 3503775"/>
                <a:gd name="connsiteY3" fmla="*/ 259208 h 531489"/>
                <a:gd name="connsiteX4" fmla="*/ 3503775 w 3503775"/>
                <a:gd name="connsiteY4" fmla="*/ 19926 h 531489"/>
                <a:gd name="connsiteX0" fmla="*/ 0 w 3503775"/>
                <a:gd name="connsiteY0" fmla="*/ 336120 h 530672"/>
                <a:gd name="connsiteX1" fmla="*/ 350377 w 3503775"/>
                <a:gd name="connsiteY1" fmla="*/ 417081 h 530672"/>
                <a:gd name="connsiteX2" fmla="*/ 1469877 w 3503775"/>
                <a:gd name="connsiteY2" fmla="*/ 447217 h 530672"/>
                <a:gd name="connsiteX3" fmla="*/ 2256089 w 3503775"/>
                <a:gd name="connsiteY3" fmla="*/ 524128 h 530672"/>
                <a:gd name="connsiteX4" fmla="*/ 2743199 w 3503775"/>
                <a:gd name="connsiteY4" fmla="*/ 259208 h 530672"/>
                <a:gd name="connsiteX5" fmla="*/ 3503775 w 3503775"/>
                <a:gd name="connsiteY5" fmla="*/ 19926 h 53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530672">
                  <a:moveTo>
                    <a:pt x="0" y="336120"/>
                  </a:moveTo>
                  <a:cubicBezTo>
                    <a:pt x="59821" y="336795"/>
                    <a:pt x="105398" y="398565"/>
                    <a:pt x="350377" y="417081"/>
                  </a:cubicBezTo>
                  <a:cubicBezTo>
                    <a:pt x="595357" y="435597"/>
                    <a:pt x="1152258" y="429376"/>
                    <a:pt x="1469877" y="447217"/>
                  </a:cubicBezTo>
                  <a:cubicBezTo>
                    <a:pt x="1787496" y="465058"/>
                    <a:pt x="2043869" y="555463"/>
                    <a:pt x="2256089" y="524128"/>
                  </a:cubicBezTo>
                  <a:cubicBezTo>
                    <a:pt x="2468309" y="492793"/>
                    <a:pt x="2535251" y="343242"/>
                    <a:pt x="2743199" y="259208"/>
                  </a:cubicBezTo>
                  <a:cubicBezTo>
                    <a:pt x="2951147" y="175174"/>
                    <a:pt x="3297252" y="-71229"/>
                    <a:pt x="3503775" y="199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60BC0B-0A89-45EB-A06D-FA84B31583D5}"/>
                </a:ext>
              </a:extLst>
            </p:cNvPr>
            <p:cNvSpPr/>
            <p:nvPr/>
          </p:nvSpPr>
          <p:spPr>
            <a:xfrm>
              <a:off x="3901848" y="1795175"/>
              <a:ext cx="3503776" cy="654959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533951"/>
                <a:gd name="connsiteX1" fmla="*/ 760576 w 3503775"/>
                <a:gd name="connsiteY1" fmla="*/ 251388 h 533951"/>
                <a:gd name="connsiteX2" fmla="*/ 2256089 w 3503775"/>
                <a:gd name="connsiteY2" fmla="*/ 533398 h 533951"/>
                <a:gd name="connsiteX3" fmla="*/ 2597921 w 3503775"/>
                <a:gd name="connsiteY3" fmla="*/ 165929 h 533951"/>
                <a:gd name="connsiteX4" fmla="*/ 3503775 w 3503775"/>
                <a:gd name="connsiteY4" fmla="*/ 29196 h 533951"/>
                <a:gd name="connsiteX0" fmla="*/ 0 w 3503775"/>
                <a:gd name="connsiteY0" fmla="*/ 345390 h 654958"/>
                <a:gd name="connsiteX1" fmla="*/ 760576 w 3503775"/>
                <a:gd name="connsiteY1" fmla="*/ 251388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  <a:gd name="connsiteX0" fmla="*/ 0 w 3503775"/>
                <a:gd name="connsiteY0" fmla="*/ 345390 h 654958"/>
                <a:gd name="connsiteX1" fmla="*/ 739750 w 3503775"/>
                <a:gd name="connsiteY1" fmla="*/ 446870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  <a:gd name="connsiteX0" fmla="*/ 0 w 3503775"/>
                <a:gd name="connsiteY0" fmla="*/ 345390 h 654958"/>
                <a:gd name="connsiteX1" fmla="*/ 1010490 w 3503775"/>
                <a:gd name="connsiteY1" fmla="*/ 386722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54958">
                  <a:moveTo>
                    <a:pt x="0" y="345390"/>
                  </a:moveTo>
                  <a:cubicBezTo>
                    <a:pt x="188007" y="325450"/>
                    <a:pt x="736428" y="337557"/>
                    <a:pt x="1010490" y="386722"/>
                  </a:cubicBezTo>
                  <a:cubicBezTo>
                    <a:pt x="1284552" y="435887"/>
                    <a:pt x="1395121" y="593376"/>
                    <a:pt x="1644373" y="640378"/>
                  </a:cubicBezTo>
                  <a:cubicBezTo>
                    <a:pt x="1893625" y="687380"/>
                    <a:pt x="2097164" y="612473"/>
                    <a:pt x="2256089" y="533398"/>
                  </a:cubicBezTo>
                  <a:cubicBezTo>
                    <a:pt x="2415014" y="454323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DAC19D-DD2C-4C70-AAFA-4AB1E3CDCA25}"/>
                </a:ext>
              </a:extLst>
            </p:cNvPr>
            <p:cNvSpPr/>
            <p:nvPr/>
          </p:nvSpPr>
          <p:spPr>
            <a:xfrm>
              <a:off x="3768695" y="2668853"/>
              <a:ext cx="3503776" cy="521836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3355 h 521398"/>
                <a:gd name="connsiteX1" fmla="*/ 752030 w 3503775"/>
                <a:gd name="connsiteY1" fmla="*/ 324810 h 521398"/>
                <a:gd name="connsiteX2" fmla="*/ 2256089 w 3503775"/>
                <a:gd name="connsiteY2" fmla="*/ 521363 h 521398"/>
                <a:gd name="connsiteX3" fmla="*/ 2794475 w 3503775"/>
                <a:gd name="connsiteY3" fmla="*/ 307719 h 521398"/>
                <a:gd name="connsiteX4" fmla="*/ 3503775 w 3503775"/>
                <a:gd name="connsiteY4" fmla="*/ 17161 h 521398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1444240 w 3503775"/>
                <a:gd name="connsiteY2" fmla="*/ 250008 h 521836"/>
                <a:gd name="connsiteX3" fmla="*/ 2256089 w 3503775"/>
                <a:gd name="connsiteY3" fmla="*/ 521363 h 521836"/>
                <a:gd name="connsiteX4" fmla="*/ 2794475 w 3503775"/>
                <a:gd name="connsiteY4" fmla="*/ 307719 h 521836"/>
                <a:gd name="connsiteX5" fmla="*/ 3503775 w 3503775"/>
                <a:gd name="connsiteY5" fmla="*/ 17161 h 521836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914401 w 3503775"/>
                <a:gd name="connsiteY2" fmla="*/ 25000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1133077 w 3503775"/>
                <a:gd name="connsiteY2" fmla="*/ 40037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658312 w 3503775"/>
                <a:gd name="connsiteY1" fmla="*/ 475180 h 521836"/>
                <a:gd name="connsiteX2" fmla="*/ 1133077 w 3503775"/>
                <a:gd name="connsiteY2" fmla="*/ 40037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658312 w 3503775"/>
                <a:gd name="connsiteY1" fmla="*/ 475180 h 521836"/>
                <a:gd name="connsiteX2" fmla="*/ 1060186 w 3503775"/>
                <a:gd name="connsiteY2" fmla="*/ 325193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775" h="521836">
                  <a:moveTo>
                    <a:pt x="0" y="333355"/>
                  </a:moveTo>
                  <a:cubicBezTo>
                    <a:pt x="188007" y="313415"/>
                    <a:pt x="481614" y="476540"/>
                    <a:pt x="658312" y="475180"/>
                  </a:cubicBezTo>
                  <a:cubicBezTo>
                    <a:pt x="835010" y="473820"/>
                    <a:pt x="944818" y="337660"/>
                    <a:pt x="1060186" y="325193"/>
                  </a:cubicBezTo>
                  <a:cubicBezTo>
                    <a:pt x="1175554" y="312726"/>
                    <a:pt x="1223474" y="213328"/>
                    <a:pt x="1444240" y="250008"/>
                  </a:cubicBezTo>
                  <a:cubicBezTo>
                    <a:pt x="1665006" y="286688"/>
                    <a:pt x="2031050" y="511745"/>
                    <a:pt x="2256089" y="521363"/>
                  </a:cubicBezTo>
                  <a:cubicBezTo>
                    <a:pt x="2481128" y="530981"/>
                    <a:pt x="2586527" y="391753"/>
                    <a:pt x="2794475" y="307719"/>
                  </a:cubicBezTo>
                  <a:cubicBezTo>
                    <a:pt x="3002423" y="223685"/>
                    <a:pt x="3297252" y="-73994"/>
                    <a:pt x="3503775" y="1716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C3926D-EB47-4475-90A3-2D618A3CC795}"/>
                </a:ext>
              </a:extLst>
            </p:cNvPr>
            <p:cNvSpPr/>
            <p:nvPr/>
          </p:nvSpPr>
          <p:spPr>
            <a:xfrm>
              <a:off x="4137549" y="2132607"/>
              <a:ext cx="3503775" cy="693878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645642"/>
                <a:gd name="connsiteX1" fmla="*/ 752030 w 3503775"/>
                <a:gd name="connsiteY1" fmla="*/ 336845 h 645642"/>
                <a:gd name="connsiteX2" fmla="*/ 1383034 w 3503775"/>
                <a:gd name="connsiteY2" fmla="*/ 636231 h 645642"/>
                <a:gd name="connsiteX3" fmla="*/ 2256089 w 3503775"/>
                <a:gd name="connsiteY3" fmla="*/ 533398 h 645642"/>
                <a:gd name="connsiteX4" fmla="*/ 2597921 w 3503775"/>
                <a:gd name="connsiteY4" fmla="*/ 165929 h 645642"/>
                <a:gd name="connsiteX5" fmla="*/ 3503775 w 3503775"/>
                <a:gd name="connsiteY5" fmla="*/ 29196 h 645642"/>
                <a:gd name="connsiteX0" fmla="*/ 0 w 3937907"/>
                <a:gd name="connsiteY0" fmla="*/ 345390 h 1380864"/>
                <a:gd name="connsiteX1" fmla="*/ 752030 w 3937907"/>
                <a:gd name="connsiteY1" fmla="*/ 336845 h 1380864"/>
                <a:gd name="connsiteX2" fmla="*/ 3912589 w 3937907"/>
                <a:gd name="connsiteY2" fmla="*/ 1379715 h 1380864"/>
                <a:gd name="connsiteX3" fmla="*/ 2256089 w 3937907"/>
                <a:gd name="connsiteY3" fmla="*/ 533398 h 1380864"/>
                <a:gd name="connsiteX4" fmla="*/ 2597921 w 3937907"/>
                <a:gd name="connsiteY4" fmla="*/ 165929 h 1380864"/>
                <a:gd name="connsiteX5" fmla="*/ 3503775 w 3937907"/>
                <a:gd name="connsiteY5" fmla="*/ 29196 h 1380864"/>
                <a:gd name="connsiteX0" fmla="*/ 0 w 3503775"/>
                <a:gd name="connsiteY0" fmla="*/ 345390 h 554415"/>
                <a:gd name="connsiteX1" fmla="*/ 752030 w 3503775"/>
                <a:gd name="connsiteY1" fmla="*/ 336845 h 554415"/>
                <a:gd name="connsiteX2" fmla="*/ 1442854 w 3503775"/>
                <a:gd name="connsiteY2" fmla="*/ 490953 h 554415"/>
                <a:gd name="connsiteX3" fmla="*/ 2256089 w 3503775"/>
                <a:gd name="connsiteY3" fmla="*/ 533398 h 554415"/>
                <a:gd name="connsiteX4" fmla="*/ 2597921 w 3503775"/>
                <a:gd name="connsiteY4" fmla="*/ 165929 h 554415"/>
                <a:gd name="connsiteX5" fmla="*/ 3503775 w 3503775"/>
                <a:gd name="connsiteY5" fmla="*/ 29196 h 554415"/>
                <a:gd name="connsiteX0" fmla="*/ 0 w 3503775"/>
                <a:gd name="connsiteY0" fmla="*/ 345390 h 693878"/>
                <a:gd name="connsiteX1" fmla="*/ 752030 w 3503775"/>
                <a:gd name="connsiteY1" fmla="*/ 336845 h 693878"/>
                <a:gd name="connsiteX2" fmla="*/ 1434308 w 3503775"/>
                <a:gd name="connsiteY2" fmla="*/ 687507 h 693878"/>
                <a:gd name="connsiteX3" fmla="*/ 2256089 w 3503775"/>
                <a:gd name="connsiteY3" fmla="*/ 533398 h 693878"/>
                <a:gd name="connsiteX4" fmla="*/ 2597921 w 3503775"/>
                <a:gd name="connsiteY4" fmla="*/ 165929 h 693878"/>
                <a:gd name="connsiteX5" fmla="*/ 3503775 w 3503775"/>
                <a:gd name="connsiteY5" fmla="*/ 29196 h 69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93878">
                  <a:moveTo>
                    <a:pt x="0" y="345390"/>
                  </a:moveTo>
                  <a:cubicBezTo>
                    <a:pt x="188007" y="325450"/>
                    <a:pt x="512979" y="279826"/>
                    <a:pt x="752030" y="336845"/>
                  </a:cubicBezTo>
                  <a:cubicBezTo>
                    <a:pt x="991081" y="393865"/>
                    <a:pt x="1183632" y="654748"/>
                    <a:pt x="1434308" y="687507"/>
                  </a:cubicBezTo>
                  <a:cubicBezTo>
                    <a:pt x="1684985" y="720266"/>
                    <a:pt x="2062154" y="620328"/>
                    <a:pt x="2256089" y="533398"/>
                  </a:cubicBezTo>
                  <a:cubicBezTo>
                    <a:pt x="2450025" y="446468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49EAF3-3342-4222-BCFC-0B4912B66121}"/>
              </a:ext>
            </a:extLst>
          </p:cNvPr>
          <p:cNvGrpSpPr/>
          <p:nvPr/>
        </p:nvGrpSpPr>
        <p:grpSpPr>
          <a:xfrm>
            <a:off x="458158" y="2583643"/>
            <a:ext cx="2371872" cy="2365130"/>
            <a:chOff x="2317342" y="2530072"/>
            <a:chExt cx="2371872" cy="236513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076ED2-00F2-4861-974D-6987510F2371}"/>
                </a:ext>
              </a:extLst>
            </p:cNvPr>
            <p:cNvGrpSpPr/>
            <p:nvPr/>
          </p:nvGrpSpPr>
          <p:grpSpPr>
            <a:xfrm>
              <a:off x="3193851" y="3211534"/>
              <a:ext cx="602817" cy="1128045"/>
              <a:chOff x="1264118" y="3429000"/>
              <a:chExt cx="602817" cy="1128045"/>
            </a:xfrm>
          </p:grpSpPr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BE216E1D-B628-4CC8-A473-9EAFB5EF9D9A}"/>
                  </a:ext>
                </a:extLst>
              </p:cNvPr>
              <p:cNvSpPr/>
              <p:nvPr/>
            </p:nvSpPr>
            <p:spPr>
              <a:xfrm>
                <a:off x="1264118" y="3429000"/>
                <a:ext cx="596692" cy="1128045"/>
              </a:xfrm>
              <a:prstGeom prst="cube">
                <a:avLst/>
              </a:prstGeom>
              <a:solidFill>
                <a:srgbClr val="EFAFAF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AE81884-834D-432E-BA51-1544A7B42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691" y="4371567"/>
                <a:ext cx="430244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15C01E0-2DC9-4B08-8F02-CC8D5739C4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0243" y="4371567"/>
                <a:ext cx="166448" cy="156058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7CB8BFC-AACC-493D-A9C1-084FEDC06E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689" y="3569789"/>
                <a:ext cx="0" cy="787904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6C12A9-2B51-47EC-B8C2-2BB4B9337F87}"/>
                </a:ext>
              </a:extLst>
            </p:cNvPr>
            <p:cNvGrpSpPr/>
            <p:nvPr/>
          </p:nvGrpSpPr>
          <p:grpSpPr>
            <a:xfrm>
              <a:off x="2324083" y="2530072"/>
              <a:ext cx="2365131" cy="2365130"/>
              <a:chOff x="5099538" y="1274206"/>
              <a:chExt cx="2365131" cy="236513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53D2CDD-FF01-4F33-9199-0F5D356E0084}"/>
                  </a:ext>
                </a:extLst>
              </p:cNvPr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FE644E6-03C6-4E32-A638-4E1F3EB28912}"/>
                  </a:ext>
                </a:extLst>
              </p:cNvPr>
              <p:cNvSpPr/>
              <p:nvPr/>
            </p:nvSpPr>
            <p:spPr>
              <a:xfrm>
                <a:off x="5099538" y="2333923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9C042EF-EF9E-4813-A676-7D1A71994093}"/>
                  </a:ext>
                </a:extLst>
              </p:cNvPr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12696728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B2B3BABD-B269-42DB-91AB-319EFCFFCA86}"/>
                </a:ext>
              </a:extLst>
            </p:cNvPr>
            <p:cNvSpPr/>
            <p:nvPr/>
          </p:nvSpPr>
          <p:spPr>
            <a:xfrm flipH="1">
              <a:off x="2317342" y="3589788"/>
              <a:ext cx="2365130" cy="402721"/>
            </a:xfrm>
            <a:prstGeom prst="arc">
              <a:avLst>
                <a:gd name="adj1" fmla="val 10819517"/>
                <a:gd name="adj2" fmla="val 12696728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8830F6B-339E-43A3-8797-DCD36DC2CE56}"/>
              </a:ext>
            </a:extLst>
          </p:cNvPr>
          <p:cNvSpPr/>
          <p:nvPr/>
        </p:nvSpPr>
        <p:spPr>
          <a:xfrm>
            <a:off x="4786400" y="3247744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016774-CD3B-4424-A160-020D8134F34E}"/>
              </a:ext>
            </a:extLst>
          </p:cNvPr>
          <p:cNvSpPr/>
          <p:nvPr/>
        </p:nvSpPr>
        <p:spPr>
          <a:xfrm>
            <a:off x="5258550" y="3719894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097248-CCB7-49F3-9801-FABC8B6ADB55}"/>
              </a:ext>
            </a:extLst>
          </p:cNvPr>
          <p:cNvSpPr/>
          <p:nvPr/>
        </p:nvSpPr>
        <p:spPr>
          <a:xfrm flipV="1">
            <a:off x="9829999" y="4502333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582F1E-902F-4879-A30E-359C00587884}"/>
              </a:ext>
            </a:extLst>
          </p:cNvPr>
          <p:cNvSpPr/>
          <p:nvPr/>
        </p:nvSpPr>
        <p:spPr>
          <a:xfrm>
            <a:off x="8550783" y="3252862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8E4F8-F61C-4096-93F3-F5E018009C3E}"/>
              </a:ext>
            </a:extLst>
          </p:cNvPr>
          <p:cNvSpPr/>
          <p:nvPr/>
        </p:nvSpPr>
        <p:spPr>
          <a:xfrm>
            <a:off x="9026809" y="3667980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C77AA8-AE9A-48CF-9124-3510DE6220A2}"/>
                  </a:ext>
                </a:extLst>
              </p:cNvPr>
              <p:cNvSpPr txBox="1"/>
              <p:nvPr/>
            </p:nvSpPr>
            <p:spPr>
              <a:xfrm>
                <a:off x="9814655" y="4729203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C77AA8-AE9A-48CF-9124-3510DE62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655" y="4729203"/>
                <a:ext cx="443519" cy="307777"/>
              </a:xfrm>
              <a:prstGeom prst="rect">
                <a:avLst/>
              </a:prstGeom>
              <a:blipFill>
                <a:blip r:embed="rId2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91018DA-27CD-4172-A077-C3BCE47F86C9}"/>
              </a:ext>
            </a:extLst>
          </p:cNvPr>
          <p:cNvSpPr txBox="1"/>
          <p:nvPr/>
        </p:nvSpPr>
        <p:spPr>
          <a:xfrm>
            <a:off x="9287608" y="38286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7010A-E87C-41A1-A935-DB3D860473EE}"/>
              </a:ext>
            </a:extLst>
          </p:cNvPr>
          <p:cNvSpPr txBox="1"/>
          <p:nvPr/>
        </p:nvSpPr>
        <p:spPr>
          <a:xfrm>
            <a:off x="9050434" y="43770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DA671D-E4C2-43FD-8787-3BFBAE8A8749}"/>
              </a:ext>
            </a:extLst>
          </p:cNvPr>
          <p:cNvSpPr txBox="1"/>
          <p:nvPr/>
        </p:nvSpPr>
        <p:spPr>
          <a:xfrm>
            <a:off x="10546354" y="44238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56777F-93B9-4FC6-8DEA-ED236365D36B}"/>
              </a:ext>
            </a:extLst>
          </p:cNvPr>
          <p:cNvSpPr txBox="1"/>
          <p:nvPr/>
        </p:nvSpPr>
        <p:spPr>
          <a:xfrm>
            <a:off x="9232845" y="48807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645969-DE12-45C9-964F-FDFEF2CDA4E8}"/>
              </a:ext>
            </a:extLst>
          </p:cNvPr>
          <p:cNvSpPr txBox="1"/>
          <p:nvPr/>
        </p:nvSpPr>
        <p:spPr>
          <a:xfrm>
            <a:off x="9803983" y="35959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9D886-4D46-4D52-B446-B5548AFA1DF2}"/>
              </a:ext>
            </a:extLst>
          </p:cNvPr>
          <p:cNvSpPr txBox="1"/>
          <p:nvPr/>
        </p:nvSpPr>
        <p:spPr>
          <a:xfrm>
            <a:off x="10346886" y="386997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57B2D2-88F8-4331-AB4E-CA6AEF5D6BFE}"/>
              </a:ext>
            </a:extLst>
          </p:cNvPr>
          <p:cNvSpPr txBox="1"/>
          <p:nvPr/>
        </p:nvSpPr>
        <p:spPr>
          <a:xfrm>
            <a:off x="9766788" y="514840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701A25-7A49-43C2-8F66-1CD5CF7A5FFE}"/>
              </a:ext>
            </a:extLst>
          </p:cNvPr>
          <p:cNvSpPr txBox="1"/>
          <p:nvPr/>
        </p:nvSpPr>
        <p:spPr>
          <a:xfrm>
            <a:off x="10344394" y="495816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8EBCE-9E8A-433C-A9DC-F5EB4CCC6B14}"/>
              </a:ext>
            </a:extLst>
          </p:cNvPr>
          <p:cNvSpPr txBox="1"/>
          <p:nvPr/>
        </p:nvSpPr>
        <p:spPr>
          <a:xfrm>
            <a:off x="7737209" y="472749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F36AFB-53C6-4BBB-B24F-FBB05901EC6E}"/>
              </a:ext>
            </a:extLst>
          </p:cNvPr>
          <p:cNvSpPr txBox="1"/>
          <p:nvPr/>
        </p:nvSpPr>
        <p:spPr>
          <a:xfrm>
            <a:off x="8147250" y="5677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598A58-BCDA-464A-A16F-E46D34B5971F}"/>
              </a:ext>
            </a:extLst>
          </p:cNvPr>
          <p:cNvSpPr txBox="1"/>
          <p:nvPr/>
        </p:nvSpPr>
        <p:spPr>
          <a:xfrm>
            <a:off x="9146028" y="2504667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AF5221-9345-4C5C-A4C0-AB1F7E3C0802}"/>
              </a:ext>
            </a:extLst>
          </p:cNvPr>
          <p:cNvSpPr txBox="1"/>
          <p:nvPr/>
        </p:nvSpPr>
        <p:spPr>
          <a:xfrm>
            <a:off x="7728118" y="421600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DBE633-12AB-49DA-90C2-D6CB39F2CEE2}"/>
              </a:ext>
            </a:extLst>
          </p:cNvPr>
          <p:cNvSpPr txBox="1"/>
          <p:nvPr/>
        </p:nvSpPr>
        <p:spPr>
          <a:xfrm>
            <a:off x="8746175" y="26693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F0B1EB-7EE9-4738-AC67-D611BB7B282C}"/>
              </a:ext>
            </a:extLst>
          </p:cNvPr>
          <p:cNvSpPr txBox="1"/>
          <p:nvPr/>
        </p:nvSpPr>
        <p:spPr>
          <a:xfrm>
            <a:off x="9510326" y="63834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8EB81-10BD-4604-B806-1C555D685D7E}"/>
              </a:ext>
            </a:extLst>
          </p:cNvPr>
          <p:cNvSpPr txBox="1"/>
          <p:nvPr/>
        </p:nvSpPr>
        <p:spPr>
          <a:xfrm>
            <a:off x="7904082" y="52671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C0F3A2-F543-4D07-BEA1-149F864BBE7B}"/>
              </a:ext>
            </a:extLst>
          </p:cNvPr>
          <p:cNvSpPr txBox="1"/>
          <p:nvPr/>
        </p:nvSpPr>
        <p:spPr>
          <a:xfrm>
            <a:off x="9011959" y="62691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488313-EABF-4A23-80B3-F8E220C23638}"/>
              </a:ext>
            </a:extLst>
          </p:cNvPr>
          <p:cNvSpPr txBox="1"/>
          <p:nvPr/>
        </p:nvSpPr>
        <p:spPr>
          <a:xfrm>
            <a:off x="8549505" y="60532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EECA6D-BD64-4B08-B956-607B721107D7}"/>
              </a:ext>
            </a:extLst>
          </p:cNvPr>
          <p:cNvSpPr txBox="1"/>
          <p:nvPr/>
        </p:nvSpPr>
        <p:spPr>
          <a:xfrm>
            <a:off x="7850867" y="37045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39F16C-386B-4F46-8F76-46BF2BF0D9DA}"/>
              </a:ext>
            </a:extLst>
          </p:cNvPr>
          <p:cNvSpPr txBox="1"/>
          <p:nvPr/>
        </p:nvSpPr>
        <p:spPr>
          <a:xfrm>
            <a:off x="8382632" y="29188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4A5585-6CF6-4AA8-909F-81F201F8483B}"/>
              </a:ext>
            </a:extLst>
          </p:cNvPr>
          <p:cNvSpPr txBox="1"/>
          <p:nvPr/>
        </p:nvSpPr>
        <p:spPr>
          <a:xfrm>
            <a:off x="8065343" y="326501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54DA96-345D-462F-A795-3D567266395F}"/>
              </a:ext>
            </a:extLst>
          </p:cNvPr>
          <p:cNvCxnSpPr>
            <a:cxnSpLocks/>
          </p:cNvCxnSpPr>
          <p:nvPr/>
        </p:nvCxnSpPr>
        <p:spPr>
          <a:xfrm flipH="1">
            <a:off x="10486355" y="3536375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14243A-F95E-48AC-9FF0-9E346AB017E0}"/>
              </a:ext>
            </a:extLst>
          </p:cNvPr>
          <p:cNvCxnSpPr>
            <a:cxnSpLocks/>
            <a:endCxn id="36" idx="7"/>
          </p:cNvCxnSpPr>
          <p:nvPr/>
        </p:nvCxnSpPr>
        <p:spPr>
          <a:xfrm flipV="1">
            <a:off x="10600010" y="3649044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3552A4-3700-4993-B982-259B59E57E5D}"/>
                  </a:ext>
                </a:extLst>
              </p:cNvPr>
              <p:cNvSpPr txBox="1"/>
              <p:nvPr/>
            </p:nvSpPr>
            <p:spPr>
              <a:xfrm>
                <a:off x="10219725" y="3338421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3552A4-3700-4993-B982-259B59E57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25" y="3338421"/>
                <a:ext cx="355482" cy="345159"/>
              </a:xfrm>
              <a:prstGeom prst="rect">
                <a:avLst/>
              </a:prstGeom>
              <a:blipFill>
                <a:blip r:embed="rId3"/>
                <a:stretch>
                  <a:fillRect l="-13559"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A3056DF-1AB9-4077-9720-0F58A825897A}"/>
                  </a:ext>
                </a:extLst>
              </p:cNvPr>
              <p:cNvSpPr txBox="1"/>
              <p:nvPr/>
            </p:nvSpPr>
            <p:spPr>
              <a:xfrm>
                <a:off x="10708614" y="3728553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A3056DF-1AB9-4077-9720-0F58A825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14" y="3728553"/>
                <a:ext cx="362535" cy="373949"/>
              </a:xfrm>
              <a:prstGeom prst="rect">
                <a:avLst/>
              </a:prstGeom>
              <a:blipFill>
                <a:blip r:embed="rId4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5D7B3EAB-CD24-46D5-A38D-8E1A32E03B37}"/>
              </a:ext>
            </a:extLst>
          </p:cNvPr>
          <p:cNvSpPr/>
          <p:nvPr/>
        </p:nvSpPr>
        <p:spPr>
          <a:xfrm>
            <a:off x="8947763" y="3596099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7FDC26F-C0D5-4E5E-B5FB-42BDE2FCF2E8}"/>
              </a:ext>
            </a:extLst>
          </p:cNvPr>
          <p:cNvSpPr/>
          <p:nvPr/>
        </p:nvSpPr>
        <p:spPr>
          <a:xfrm>
            <a:off x="9849742" y="4515564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ED86FB-98D4-4D94-94D9-D492B1DD2DF9}"/>
              </a:ext>
            </a:extLst>
          </p:cNvPr>
          <p:cNvSpPr/>
          <p:nvPr/>
        </p:nvSpPr>
        <p:spPr>
          <a:xfrm>
            <a:off x="8114530" y="2800667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54977A5-9C17-473E-97E4-A3D8845F17F6}"/>
                  </a:ext>
                </a:extLst>
              </p:cNvPr>
              <p:cNvSpPr txBox="1"/>
              <p:nvPr/>
            </p:nvSpPr>
            <p:spPr>
              <a:xfrm>
                <a:off x="8512335" y="4707182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54977A5-9C17-473E-97E4-A3D8845F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335" y="4707182"/>
                <a:ext cx="653054" cy="307777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3F3F494-EDBE-402C-BDBE-A3D8F7CB2EE1}"/>
                  </a:ext>
                </a:extLst>
              </p:cNvPr>
              <p:cNvSpPr txBox="1"/>
              <p:nvPr/>
            </p:nvSpPr>
            <p:spPr>
              <a:xfrm>
                <a:off x="7691213" y="5016644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3F3F494-EDBE-402C-BDBE-A3D8F7CB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13" y="5016644"/>
                <a:ext cx="653054" cy="30777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998025-B55E-4B4C-8B54-ED6DE26477ED}"/>
              </a:ext>
            </a:extLst>
          </p:cNvPr>
          <p:cNvCxnSpPr/>
          <p:nvPr/>
        </p:nvCxnSpPr>
        <p:spPr>
          <a:xfrm>
            <a:off x="6160284" y="4653162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FAB1CE-94D5-4562-99DD-6DDD77E77A64}"/>
                  </a:ext>
                </a:extLst>
              </p:cNvPr>
              <p:cNvSpPr txBox="1"/>
              <p:nvPr/>
            </p:nvSpPr>
            <p:spPr>
              <a:xfrm>
                <a:off x="6639998" y="4709739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FAB1CE-94D5-4562-99DD-6DDD77E77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98" y="4709739"/>
                <a:ext cx="241540" cy="307777"/>
              </a:xfrm>
              <a:prstGeom prst="rect">
                <a:avLst/>
              </a:prstGeom>
              <a:blipFill>
                <a:blip r:embed="rId7"/>
                <a:stretch>
                  <a:fillRect l="-20000" r="-20000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2AEACDE-EB4F-4543-8DB4-18B46DFE6F3C}"/>
              </a:ext>
            </a:extLst>
          </p:cNvPr>
          <p:cNvGrpSpPr/>
          <p:nvPr/>
        </p:nvGrpSpPr>
        <p:grpSpPr>
          <a:xfrm flipH="1" flipV="1">
            <a:off x="9569686" y="2427456"/>
            <a:ext cx="2535709" cy="4388815"/>
            <a:chOff x="3131903" y="1629177"/>
            <a:chExt cx="2535709" cy="438881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F8E476-959F-44D8-ABE7-75DB60AE926E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A8EA4A7-ADAD-41FC-97C2-81F23A75EC10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181708-3078-4768-A4C2-47B91E31E5AE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D5D009-A24E-428B-88FA-F372453F4AB6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12184ED-94B2-4360-90B1-41A6BDCA8F69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05930A-F333-4C2F-BFE0-87EE28CFD280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5AEB5DD-48FE-48F8-B851-98F08591CD83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BD2C19-149E-46CF-8743-5C138CBD1C45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274008-D0B2-4C2A-9548-432ADE8FF0F4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F10D58-6247-44DA-9B1B-370262C7CD95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6A2CB7-4EC5-44DE-90AC-9C7D72FA128C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22F4DD5-BEC7-4B2D-BFF3-C83FBDDCE30E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E29D02-459F-4FC7-9F26-6E65B29D7F68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97C1AD-92E5-4E2C-BC38-58591E1699D1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3C84612-D666-48C8-8E77-FFDA09D8331B}"/>
              </a:ext>
            </a:extLst>
          </p:cNvPr>
          <p:cNvSpPr txBox="1"/>
          <p:nvPr/>
        </p:nvSpPr>
        <p:spPr>
          <a:xfrm>
            <a:off x="9458714" y="50569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E46584-04F0-406D-BB4B-264EF8B9AD1F}"/>
              </a:ext>
            </a:extLst>
          </p:cNvPr>
          <p:cNvSpPr txBox="1"/>
          <p:nvPr/>
        </p:nvSpPr>
        <p:spPr>
          <a:xfrm>
            <a:off x="10074862" y="508622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E1B0A4-4141-4DDB-8B8A-214A340680EE}"/>
              </a:ext>
            </a:extLst>
          </p:cNvPr>
          <p:cNvSpPr txBox="1"/>
          <p:nvPr/>
        </p:nvSpPr>
        <p:spPr>
          <a:xfrm>
            <a:off x="10503417" y="470831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F3BE07-7F60-4E08-8CFC-BDAFFF1D758B}"/>
              </a:ext>
            </a:extLst>
          </p:cNvPr>
          <p:cNvSpPr txBox="1"/>
          <p:nvPr/>
        </p:nvSpPr>
        <p:spPr>
          <a:xfrm>
            <a:off x="10501901" y="41216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A01BDF-0A8C-47F2-AB4E-840ACD248A40}"/>
              </a:ext>
            </a:extLst>
          </p:cNvPr>
          <p:cNvSpPr txBox="1"/>
          <p:nvPr/>
        </p:nvSpPr>
        <p:spPr>
          <a:xfrm>
            <a:off x="10119971" y="369007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B87DEB-B4B5-4538-917A-1C0B5682B4B7}"/>
              </a:ext>
            </a:extLst>
          </p:cNvPr>
          <p:cNvSpPr txBox="1"/>
          <p:nvPr/>
        </p:nvSpPr>
        <p:spPr>
          <a:xfrm>
            <a:off x="9497162" y="367254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AA692A-0006-45B3-8DAF-9DC22864064A}"/>
              </a:ext>
            </a:extLst>
          </p:cNvPr>
          <p:cNvSpPr txBox="1"/>
          <p:nvPr/>
        </p:nvSpPr>
        <p:spPr>
          <a:xfrm>
            <a:off x="9105956" y="409871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BED1B-BC93-4D65-90C2-BAC3808D5AAF}"/>
              </a:ext>
            </a:extLst>
          </p:cNvPr>
          <p:cNvSpPr txBox="1"/>
          <p:nvPr/>
        </p:nvSpPr>
        <p:spPr>
          <a:xfrm>
            <a:off x="9105956" y="463670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27534</TotalTime>
  <Words>341</Words>
  <Application>Microsoft Office PowerPoint</Application>
  <PresentationFormat>Widescreen</PresentationFormat>
  <Paragraphs>270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569</cp:revision>
  <dcterms:created xsi:type="dcterms:W3CDTF">2017-07-11T12:03:09Z</dcterms:created>
  <dcterms:modified xsi:type="dcterms:W3CDTF">2019-05-30T22:10:39Z</dcterms:modified>
</cp:coreProperties>
</file>