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6"/>
    <p:restoredTop sz="94591"/>
  </p:normalViewPr>
  <p:slideViewPr>
    <p:cSldViewPr snapToGrid="0" snapToObjects="1">
      <p:cViewPr varScale="1">
        <p:scale>
          <a:sx n="103" d="100"/>
          <a:sy n="103" d="100"/>
        </p:scale>
        <p:origin x="1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8D92-CB03-CD4F-81E9-FA2CA8267CDE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3E59-230A-8845-A65B-6B6A132F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0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8D92-CB03-CD4F-81E9-FA2CA8267CDE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3E59-230A-8845-A65B-6B6A132F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8D92-CB03-CD4F-81E9-FA2CA8267CDE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3E59-230A-8845-A65B-6B6A132F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8D92-CB03-CD4F-81E9-FA2CA8267CDE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3E59-230A-8845-A65B-6B6A132F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8D92-CB03-CD4F-81E9-FA2CA8267CDE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3E59-230A-8845-A65B-6B6A132F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6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8D92-CB03-CD4F-81E9-FA2CA8267CDE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3E59-230A-8845-A65B-6B6A132F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7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8D92-CB03-CD4F-81E9-FA2CA8267CDE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3E59-230A-8845-A65B-6B6A132F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5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8D92-CB03-CD4F-81E9-FA2CA8267CDE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3E59-230A-8845-A65B-6B6A132F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8D92-CB03-CD4F-81E9-FA2CA8267CDE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3E59-230A-8845-A65B-6B6A132F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4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8D92-CB03-CD4F-81E9-FA2CA8267CDE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3E59-230A-8845-A65B-6B6A132F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5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8D92-CB03-CD4F-81E9-FA2CA8267CDE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3E59-230A-8845-A65B-6B6A132F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5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E8D92-CB03-CD4F-81E9-FA2CA8267CDE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E3E59-230A-8845-A65B-6B6A132F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10987" y="1164360"/>
            <a:ext cx="5297693" cy="3143160"/>
            <a:chOff x="2372509" y="1602822"/>
            <a:chExt cx="5297693" cy="314316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509" y="1602822"/>
              <a:ext cx="5297693" cy="300466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517751" y="4468983"/>
                  <a:ext cx="4247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b="0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b="0" i="0" smtClean="0">
                            <a:latin typeface="Cambria Math" charset="0"/>
                          </a:rPr>
                          <m:t>m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7751" y="4468983"/>
                  <a:ext cx="42479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3043" r="-10145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272580" y="4468983"/>
                  <a:ext cx="4247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b="0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b="0" i="0" smtClean="0">
                            <a:latin typeface="Cambria Math" charset="0"/>
                          </a:rPr>
                          <m:t>m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2580" y="4468983"/>
                  <a:ext cx="42479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3043" r="-10145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898778" y="4115774"/>
                  <a:ext cx="4247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CA" b="0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b="0" i="0" smtClean="0">
                            <a:latin typeface="Cambria Math" charset="0"/>
                          </a:rPr>
                          <m:t>m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778" y="4115774"/>
                  <a:ext cx="42479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1429" r="-8571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727065" y="3558170"/>
                  <a:ext cx="4247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b="0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b="0" i="0" smtClean="0">
                            <a:latin typeface="Cambria Math" charset="0"/>
                          </a:rPr>
                          <m:t>m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7065" y="3558170"/>
                  <a:ext cx="42479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2857" r="-8571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/>
            <p:nvPr/>
          </p:nvCxnSpPr>
          <p:spPr>
            <a:xfrm flipV="1">
              <a:off x="5021355" y="3743661"/>
              <a:ext cx="1712932" cy="64911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54131" y="4440330"/>
              <a:ext cx="71908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346346" y="4440330"/>
              <a:ext cx="71908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223463" y="3158941"/>
              <a:ext cx="0" cy="10800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5650533" y="1851098"/>
            <a:ext cx="4979082" cy="3763612"/>
            <a:chOff x="5585110" y="1893346"/>
            <a:chExt cx="4979082" cy="376361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74" t="27608" r="7396" b="38347"/>
            <a:stretch/>
          </p:blipFill>
          <p:spPr>
            <a:xfrm>
              <a:off x="5916705" y="1893346"/>
              <a:ext cx="4055634" cy="2334838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9340815" y="4425326"/>
              <a:ext cx="720000" cy="720000"/>
            </a:xfrm>
            <a:prstGeom prst="ellipse">
              <a:avLst/>
            </a:prstGeom>
            <a:gradFill>
              <a:gsLst>
                <a:gs pos="36000">
                  <a:schemeClr val="bg1"/>
                </a:gs>
                <a:gs pos="99000">
                  <a:schemeClr val="bg2">
                    <a:lumMod val="90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314655" y="4411038"/>
              <a:ext cx="756000" cy="75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821117" y="3913693"/>
              <a:ext cx="1743075" cy="1743265"/>
            </a:xfrm>
            <a:prstGeom prst="ellipse">
              <a:avLst/>
            </a:prstGeom>
            <a:noFill/>
            <a:ln w="28575">
              <a:solidFill>
                <a:srgbClr val="C00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7158112" y="3274940"/>
              <a:ext cx="239317" cy="274939"/>
              <a:chOff x="7158112" y="3274940"/>
              <a:chExt cx="239317" cy="274939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7158112" y="3308043"/>
                <a:ext cx="54000" cy="54000"/>
              </a:xfrm>
              <a:prstGeom prst="ellipse">
                <a:avLst/>
              </a:prstGeom>
              <a:gradFill>
                <a:gsLst>
                  <a:gs pos="36000">
                    <a:schemeClr val="bg1"/>
                  </a:gs>
                  <a:gs pos="99000">
                    <a:schemeClr val="bg2">
                      <a:lumMod val="9000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7220700" y="3299074"/>
                <a:ext cx="54000" cy="54000"/>
              </a:xfrm>
              <a:prstGeom prst="ellipse">
                <a:avLst/>
              </a:prstGeom>
              <a:gradFill>
                <a:gsLst>
                  <a:gs pos="36000">
                    <a:schemeClr val="bg1"/>
                  </a:gs>
                  <a:gs pos="99000">
                    <a:schemeClr val="bg2">
                      <a:lumMod val="9000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343429" y="3274940"/>
                <a:ext cx="54000" cy="54000"/>
              </a:xfrm>
              <a:prstGeom prst="ellipse">
                <a:avLst/>
              </a:prstGeom>
              <a:gradFill>
                <a:gsLst>
                  <a:gs pos="36000">
                    <a:schemeClr val="bg1"/>
                  </a:gs>
                  <a:gs pos="99000">
                    <a:schemeClr val="bg2">
                      <a:lumMod val="9000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7280669" y="3286117"/>
                <a:ext cx="54000" cy="54000"/>
              </a:xfrm>
              <a:prstGeom prst="ellipse">
                <a:avLst/>
              </a:prstGeom>
              <a:gradFill>
                <a:gsLst>
                  <a:gs pos="36000">
                    <a:schemeClr val="bg1"/>
                  </a:gs>
                  <a:gs pos="99000">
                    <a:schemeClr val="bg2">
                      <a:lumMod val="9000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158112" y="3369472"/>
                <a:ext cx="54000" cy="54000"/>
              </a:xfrm>
              <a:prstGeom prst="ellipse">
                <a:avLst/>
              </a:prstGeom>
              <a:gradFill>
                <a:gsLst>
                  <a:gs pos="36000">
                    <a:schemeClr val="bg1"/>
                  </a:gs>
                  <a:gs pos="99000">
                    <a:schemeClr val="bg2">
                      <a:lumMod val="9000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220700" y="3360503"/>
                <a:ext cx="54000" cy="54000"/>
              </a:xfrm>
              <a:prstGeom prst="ellipse">
                <a:avLst/>
              </a:prstGeom>
              <a:gradFill>
                <a:gsLst>
                  <a:gs pos="36000">
                    <a:schemeClr val="bg1"/>
                  </a:gs>
                  <a:gs pos="99000">
                    <a:schemeClr val="bg2">
                      <a:lumMod val="9000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343429" y="3336369"/>
                <a:ext cx="54000" cy="54000"/>
              </a:xfrm>
              <a:prstGeom prst="ellipse">
                <a:avLst/>
              </a:prstGeom>
              <a:gradFill>
                <a:gsLst>
                  <a:gs pos="36000">
                    <a:schemeClr val="bg1"/>
                  </a:gs>
                  <a:gs pos="99000">
                    <a:schemeClr val="bg2">
                      <a:lumMod val="9000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280669" y="3347546"/>
                <a:ext cx="54000" cy="54000"/>
              </a:xfrm>
              <a:prstGeom prst="ellipse">
                <a:avLst/>
              </a:prstGeom>
              <a:gradFill>
                <a:gsLst>
                  <a:gs pos="36000">
                    <a:schemeClr val="bg1"/>
                  </a:gs>
                  <a:gs pos="99000">
                    <a:schemeClr val="bg2">
                      <a:lumMod val="9000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7158112" y="3433711"/>
                <a:ext cx="54000" cy="54000"/>
              </a:xfrm>
              <a:prstGeom prst="ellipse">
                <a:avLst/>
              </a:prstGeom>
              <a:gradFill>
                <a:gsLst>
                  <a:gs pos="36000">
                    <a:schemeClr val="bg1"/>
                  </a:gs>
                  <a:gs pos="99000">
                    <a:schemeClr val="bg2">
                      <a:lumMod val="9000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7220700" y="3424742"/>
                <a:ext cx="54000" cy="54000"/>
              </a:xfrm>
              <a:prstGeom prst="ellipse">
                <a:avLst/>
              </a:prstGeom>
              <a:gradFill>
                <a:gsLst>
                  <a:gs pos="36000">
                    <a:schemeClr val="bg1"/>
                  </a:gs>
                  <a:gs pos="99000">
                    <a:schemeClr val="bg2">
                      <a:lumMod val="9000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343429" y="3400608"/>
                <a:ext cx="54000" cy="54000"/>
              </a:xfrm>
              <a:prstGeom prst="ellipse">
                <a:avLst/>
              </a:prstGeom>
              <a:gradFill>
                <a:gsLst>
                  <a:gs pos="36000">
                    <a:schemeClr val="bg1"/>
                  </a:gs>
                  <a:gs pos="99000">
                    <a:schemeClr val="bg2">
                      <a:lumMod val="9000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280669" y="3411785"/>
                <a:ext cx="54000" cy="54000"/>
              </a:xfrm>
              <a:prstGeom prst="ellipse">
                <a:avLst/>
              </a:prstGeom>
              <a:gradFill>
                <a:gsLst>
                  <a:gs pos="36000">
                    <a:schemeClr val="bg1"/>
                  </a:gs>
                  <a:gs pos="99000">
                    <a:schemeClr val="bg2">
                      <a:lumMod val="9000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7158112" y="3495879"/>
                <a:ext cx="54000" cy="54000"/>
              </a:xfrm>
              <a:prstGeom prst="ellipse">
                <a:avLst/>
              </a:prstGeom>
              <a:gradFill>
                <a:gsLst>
                  <a:gs pos="36000">
                    <a:schemeClr val="bg1"/>
                  </a:gs>
                  <a:gs pos="99000">
                    <a:schemeClr val="bg2">
                      <a:lumMod val="9000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7220700" y="3486910"/>
                <a:ext cx="54000" cy="54000"/>
              </a:xfrm>
              <a:prstGeom prst="ellipse">
                <a:avLst/>
              </a:prstGeom>
              <a:gradFill>
                <a:gsLst>
                  <a:gs pos="36000">
                    <a:schemeClr val="bg1"/>
                  </a:gs>
                  <a:gs pos="99000">
                    <a:schemeClr val="bg2">
                      <a:lumMod val="9000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343429" y="3462776"/>
                <a:ext cx="54000" cy="54000"/>
              </a:xfrm>
              <a:prstGeom prst="ellipse">
                <a:avLst/>
              </a:prstGeom>
              <a:gradFill>
                <a:gsLst>
                  <a:gs pos="36000">
                    <a:schemeClr val="bg1"/>
                  </a:gs>
                  <a:gs pos="99000">
                    <a:schemeClr val="bg2">
                      <a:lumMod val="9000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280669" y="3473953"/>
                <a:ext cx="54000" cy="54000"/>
              </a:xfrm>
              <a:prstGeom prst="ellipse">
                <a:avLst/>
              </a:prstGeom>
              <a:gradFill>
                <a:gsLst>
                  <a:gs pos="36000">
                    <a:schemeClr val="bg1"/>
                  </a:gs>
                  <a:gs pos="99000">
                    <a:schemeClr val="bg2">
                      <a:lumMod val="9000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Oval 34"/>
            <p:cNvSpPr/>
            <p:nvPr/>
          </p:nvSpPr>
          <p:spPr>
            <a:xfrm>
              <a:off x="7286856" y="3217753"/>
              <a:ext cx="164909" cy="164351"/>
            </a:xfrm>
            <a:prstGeom prst="ellipse">
              <a:avLst/>
            </a:prstGeom>
            <a:noFill/>
            <a:ln w="28575">
              <a:solidFill>
                <a:srgbClr val="C00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5" idx="3"/>
              <a:endCxn id="12" idx="3"/>
            </p:cNvCxnSpPr>
            <p:nvPr/>
          </p:nvCxnSpPr>
          <p:spPr>
            <a:xfrm>
              <a:off x="7311006" y="3358035"/>
              <a:ext cx="1765378" cy="2043628"/>
            </a:xfrm>
            <a:prstGeom prst="line">
              <a:avLst/>
            </a:prstGeom>
            <a:ln w="28575" cap="rnd">
              <a:solidFill>
                <a:srgbClr val="C000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5" idx="7"/>
            </p:cNvCxnSpPr>
            <p:nvPr/>
          </p:nvCxnSpPr>
          <p:spPr>
            <a:xfrm>
              <a:off x="7427615" y="3241822"/>
              <a:ext cx="2482343" cy="695940"/>
            </a:xfrm>
            <a:prstGeom prst="line">
              <a:avLst/>
            </a:prstGeom>
            <a:ln w="28575" cap="rnd">
              <a:solidFill>
                <a:srgbClr val="C000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9314655" y="5239265"/>
              <a:ext cx="72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10149016" y="4425326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9450600" y="5270611"/>
                  <a:ext cx="48410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200" b="0" i="1" smtClean="0">
                            <a:latin typeface="Cambria Math" charset="0"/>
                          </a:rPr>
                          <m:t>0.03</m:t>
                        </m:r>
                        <m:r>
                          <m:rPr>
                            <m:nor/>
                          </m:rPr>
                          <a:rPr lang="en-CA" sz="1200" b="0" i="0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1200" b="0" i="0" smtClean="0">
                            <a:latin typeface="Cambria Math" charset="0"/>
                          </a:rPr>
                          <m:t>m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0600" y="5270611"/>
                  <a:ext cx="484107" cy="18466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595" t="-146667" r="-6329" b="-17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 rot="5400000">
                  <a:off x="10022217" y="4692992"/>
                  <a:ext cx="48410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200" b="0" i="1" smtClean="0">
                            <a:latin typeface="Cambria Math" charset="0"/>
                          </a:rPr>
                          <m:t>0.03</m:t>
                        </m:r>
                        <m:r>
                          <m:rPr>
                            <m:nor/>
                          </m:rPr>
                          <a:rPr lang="en-CA" sz="1200" b="0" i="0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1200" b="0" i="0" smtClean="0">
                            <a:latin typeface="Cambria Math" charset="0"/>
                          </a:rPr>
                          <m:t>m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0022217" y="4692992"/>
                  <a:ext cx="484107" cy="18466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70968" t="-7500" r="-138710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/>
            <p:cNvCxnSpPr/>
            <p:nvPr/>
          </p:nvCxnSpPr>
          <p:spPr>
            <a:xfrm flipV="1">
              <a:off x="5916705" y="2820910"/>
              <a:ext cx="20594" cy="8650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5585110" y="3154642"/>
                  <a:ext cx="28212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200" i="1">
                            <a:latin typeface="Cambria Math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CA" sz="1200" b="0" i="0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1200" b="0" i="0" smtClean="0">
                            <a:latin typeface="Cambria Math" charset="0"/>
                          </a:rPr>
                          <m:t>m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5110" y="3154642"/>
                  <a:ext cx="282129" cy="18466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3043" t="-146667" r="-8696" b="-17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6171797" y="3978587"/>
                  <a:ext cx="28212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200" i="1">
                            <a:latin typeface="Cambria Math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CA" sz="1200" b="0" i="0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1200" b="0" i="0" smtClean="0">
                            <a:latin typeface="Cambria Math" charset="0"/>
                          </a:rPr>
                          <m:t>m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1797" y="3978587"/>
                  <a:ext cx="282129" cy="18466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3043" t="-146667" r="-10870" b="-17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/>
            <p:cNvCxnSpPr/>
            <p:nvPr/>
          </p:nvCxnSpPr>
          <p:spPr>
            <a:xfrm>
              <a:off x="6019803" y="3823019"/>
              <a:ext cx="699350" cy="2482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6050365" y="2141838"/>
              <a:ext cx="2953592" cy="57686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274700" y="2204861"/>
                  <a:ext cx="3670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200" i="1" smtClean="0">
                            <a:latin typeface="Cambria Math" charset="0"/>
                          </a:rPr>
                          <m:t>2</m:t>
                        </m:r>
                        <m:r>
                          <a:rPr lang="en-CA" sz="1200" b="0" i="1" smtClean="0">
                            <a:latin typeface="Cambria Math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CA" sz="1200" b="0" i="0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1200" b="0" i="0" smtClean="0">
                            <a:latin typeface="Cambria Math" charset="0"/>
                          </a:rPr>
                          <m:t>m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4700" y="2204861"/>
                  <a:ext cx="367088" cy="18466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0000" t="-146667" r="-8333" b="-17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7139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3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18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Woodman</dc:creator>
  <cp:lastModifiedBy>Ryan Martin</cp:lastModifiedBy>
  <cp:revision>10</cp:revision>
  <dcterms:created xsi:type="dcterms:W3CDTF">2018-07-06T16:32:21Z</dcterms:created>
  <dcterms:modified xsi:type="dcterms:W3CDTF">2018-08-16T14:57:10Z</dcterms:modified>
</cp:coreProperties>
</file>