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78" d="100"/>
          <a:sy n="78" d="100"/>
        </p:scale>
        <p:origin x="356" y="6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31883</TotalTime>
  <Words>14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610</cp:revision>
  <dcterms:created xsi:type="dcterms:W3CDTF">2017-07-11T12:03:09Z</dcterms:created>
  <dcterms:modified xsi:type="dcterms:W3CDTF">2019-06-25T19:09:56Z</dcterms:modified>
</cp:coreProperties>
</file>