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4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52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9" Type="http://schemas.openxmlformats.org/officeDocument/2006/relationships/image" Target="NULL"/><Relationship Id="rId31" Type="http://schemas.openxmlformats.org/officeDocument/2006/relationships/image" Target="../media/image65.png"/><Relationship Id="rId4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.png"/><Relationship Id="rId3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36" Type="http://schemas.openxmlformats.org/officeDocument/2006/relationships/image" Target="../media/image70.png"/><Relationship Id="rId35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-52374" y="515036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-105867" y="3758315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97259" y="3458805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46502" y="2855181"/>
            <a:ext cx="3491284" cy="2691911"/>
            <a:chOff x="346502" y="2855181"/>
            <a:chExt cx="3491284" cy="2691911"/>
          </a:xfrm>
        </p:grpSpPr>
        <p:grpSp>
          <p:nvGrpSpPr>
            <p:cNvPr id="381" name="Group 380"/>
            <p:cNvGrpSpPr/>
            <p:nvPr/>
          </p:nvGrpSpPr>
          <p:grpSpPr>
            <a:xfrm>
              <a:off x="346502" y="2855181"/>
              <a:ext cx="3491284" cy="2356988"/>
              <a:chOff x="3845352" y="2778981"/>
              <a:chExt cx="3491284" cy="235698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V="1">
                <a:off x="6269873" y="4663316"/>
                <a:ext cx="0" cy="168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6164721" y="4362134"/>
                <a:ext cx="3976" cy="552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5644533" y="4399194"/>
                <a:ext cx="7939" cy="541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5117075" y="4723433"/>
                <a:ext cx="1593" cy="217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5507254" y="4247546"/>
                <a:ext cx="15827" cy="6675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5226787" y="4457202"/>
                <a:ext cx="6102" cy="457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4905418" y="4684190"/>
                <a:ext cx="1260" cy="230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4686538" y="4645457"/>
                <a:ext cx="2190" cy="25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H="1" flipV="1">
                <a:off x="4514521" y="4563649"/>
                <a:ext cx="3766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615805" y="4796191"/>
                <a:ext cx="1244" cy="118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837116" y="4374266"/>
                <a:ext cx="0" cy="540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993231" y="4239796"/>
                <a:ext cx="13785" cy="685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5158181" y="4129810"/>
                <a:ext cx="0" cy="7954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4351619" y="4684191"/>
                <a:ext cx="4187" cy="210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Parallelogram 277"/>
              <p:cNvSpPr/>
              <p:nvPr/>
            </p:nvSpPr>
            <p:spPr>
              <a:xfrm>
                <a:off x="4468142" y="4198389"/>
                <a:ext cx="1369756" cy="696722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7" name="Straight Arrow Connector 286"/>
              <p:cNvCxnSpPr/>
              <p:nvPr/>
            </p:nvCxnSpPr>
            <p:spPr>
              <a:xfrm flipV="1">
                <a:off x="5358834" y="3925334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/>
                  <p:cNvSpPr/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ctangle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Parallelogram 275"/>
              <p:cNvSpPr/>
              <p:nvPr/>
            </p:nvSpPr>
            <p:spPr>
              <a:xfrm>
                <a:off x="4062123" y="4198390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355150" y="3389237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518287" y="3268695"/>
                <a:ext cx="8373" cy="15032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4613518" y="3389237"/>
                <a:ext cx="2943" cy="1464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4837116" y="3079312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5001314" y="2944842"/>
                <a:ext cx="1042" cy="1464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5158336" y="2834857"/>
                <a:ext cx="9348" cy="148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4686906" y="3173869"/>
                <a:ext cx="708" cy="14689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4907582" y="3213183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5234827" y="2986195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5523032" y="2778981"/>
                <a:ext cx="7386" cy="147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H="1" flipV="1">
                <a:off x="5114522" y="3254867"/>
                <a:ext cx="1229" cy="1517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52472" y="298190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6164721" y="294484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V="1">
                <a:off x="6269873" y="3246023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 flipV="1">
                <a:off x="4062123" y="4642838"/>
                <a:ext cx="370729" cy="25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4062757" y="4896898"/>
                <a:ext cx="359961" cy="12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061304" y="4420510"/>
                <a:ext cx="8201" cy="4945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TextBox 3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TextBox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38" r="-20690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TextBox 3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4" name="Straight Arrow Connector 373"/>
              <p:cNvCxnSpPr/>
              <p:nvPr/>
            </p:nvCxnSpPr>
            <p:spPr>
              <a:xfrm>
                <a:off x="4468142" y="4911387"/>
                <a:ext cx="348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TextBox 3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583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275445" y="4214451"/>
                <a:ext cx="1061191" cy="710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0" name="TextBox 3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8" name="Straight Arrow Connector 397"/>
            <p:cNvCxnSpPr/>
            <p:nvPr/>
          </p:nvCxnSpPr>
          <p:spPr>
            <a:xfrm flipV="1">
              <a:off x="562708" y="5213426"/>
              <a:ext cx="2077265" cy="7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2" name="Group 421"/>
          <p:cNvGrpSpPr/>
          <p:nvPr/>
        </p:nvGrpSpPr>
        <p:grpSpPr>
          <a:xfrm>
            <a:off x="4700780" y="1506783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233913" y="1078111"/>
            <a:ext cx="6852632" cy="3596512"/>
            <a:chOff x="2233913" y="1078111"/>
            <a:chExt cx="6852632" cy="3596512"/>
          </a:xfrm>
        </p:grpSpPr>
        <p:grpSp>
          <p:nvGrpSpPr>
            <p:cNvPr id="58" name="Group 57"/>
            <p:cNvGrpSpPr/>
            <p:nvPr/>
          </p:nvGrpSpPr>
          <p:grpSpPr>
            <a:xfrm>
              <a:off x="2233913" y="1078111"/>
              <a:ext cx="6852632" cy="3596512"/>
              <a:chOff x="2233913" y="1078111"/>
              <a:chExt cx="6852632" cy="359651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233913" y="1142654"/>
                <a:ext cx="6683086" cy="3412052"/>
                <a:chOff x="2233913" y="1142654"/>
                <a:chExt cx="6683086" cy="3412052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233913" y="1142654"/>
                  <a:ext cx="6683086" cy="3412052"/>
                  <a:chOff x="740779" y="934309"/>
                  <a:chExt cx="6683086" cy="3412052"/>
                </a:xfrm>
              </p:grpSpPr>
              <p:sp>
                <p:nvSpPr>
                  <p:cNvPr id="2" name="Oval 1"/>
                  <p:cNvSpPr/>
                  <p:nvPr/>
                </p:nvSpPr>
                <p:spPr>
                  <a:xfrm>
                    <a:off x="740779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Oval 2"/>
                  <p:cNvSpPr/>
                  <p:nvPr/>
                </p:nvSpPr>
                <p:spPr>
                  <a:xfrm>
                    <a:off x="1212929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 flipV="1">
                    <a:off x="5651338" y="2547393"/>
                    <a:ext cx="206416" cy="20641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4365584" y="1261639"/>
                    <a:ext cx="2777924" cy="2777924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4837734" y="1733789"/>
                    <a:ext cx="1833624" cy="1833624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35994" y="2774263"/>
                        <a:ext cx="443519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10959" r="-1369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619733" y="1627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930593" y="1666900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295143" y="1732031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67424" y="192519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048312" y="183877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902302" y="2038829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16906" y="230069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814625" y="2574208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949438" y="291606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225282" y="316041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585972" y="3274046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004050" y="3146641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316806" y="2881985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402237" y="2553754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6422560" y="2267912"/>
                    <a:ext cx="26962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</a:t>
                    </a:r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596847" y="9343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088814" y="100544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443728" y="121081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749247" y="1086709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6747500" y="1491089"/>
                    <a:ext cx="4509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749247" y="108670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940868" y="181841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7090119" y="232352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7070101" y="272363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851119" y="322695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6504485" y="3653200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971990" y="390158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5343" y="3946251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35115" y="367035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374468" y="3314388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142835" y="291647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84417" y="2467967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142049" y="196111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352102" y="148164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764450" y="1169564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97527" y="977899"/>
                    <a:ext cx="33374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  <p:cxnSp>
                <p:nvCxnSpPr>
                  <p:cNvPr id="45" name="Straight Arrow Connector 44"/>
                  <p:cNvCxnSpPr/>
                  <p:nvPr/>
                </p:nvCxnSpPr>
                <p:spPr>
                  <a:xfrm flipH="1">
                    <a:off x="6250094" y="1558163"/>
                    <a:ext cx="244693" cy="23471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6421349" y="1667171"/>
                    <a:ext cx="260423" cy="219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5984376" y="1331974"/>
                        <a:ext cx="35548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84376" y="1331974"/>
                        <a:ext cx="355482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5517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TextBox 49"/>
                      <p:cNvSpPr txBox="1"/>
                      <p:nvPr/>
                    </p:nvSpPr>
                    <p:spPr>
                      <a:xfrm>
                        <a:off x="6529953" y="1773613"/>
                        <a:ext cx="362535" cy="3739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TextBox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9953" y="1773613"/>
                        <a:ext cx="362535" cy="37394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3333" r="-10000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Oval 50"/>
                  <p:cNvSpPr/>
                  <p:nvPr/>
                </p:nvSpPr>
                <p:spPr>
                  <a:xfrm>
                    <a:off x="4769923" y="1661783"/>
                    <a:ext cx="1977577" cy="197757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3" name="Oval 52"/>
                <p:cNvSpPr/>
                <p:nvPr/>
              </p:nvSpPr>
              <p:spPr>
                <a:xfrm>
                  <a:off x="7164215" y="2768969"/>
                  <a:ext cx="173620" cy="1736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>
              <a:xfrm>
                <a:off x="5444125" y="1078111"/>
                <a:ext cx="3596512" cy="35965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3039" y="3020684"/>
                    <a:ext cx="65305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3491" y="4041544"/>
                    <a:ext cx="6530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/>
            <p:cNvCxnSpPr/>
            <p:nvPr/>
          </p:nvCxnSpPr>
          <p:spPr>
            <a:xfrm>
              <a:off x="3607797" y="2875402"/>
              <a:ext cx="824181" cy="10926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511" y="2931979"/>
                  <a:ext cx="2415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27142</TotalTime>
  <Words>142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569</cp:revision>
  <dcterms:created xsi:type="dcterms:W3CDTF">2017-07-11T12:03:09Z</dcterms:created>
  <dcterms:modified xsi:type="dcterms:W3CDTF">2019-05-27T17:53:59Z</dcterms:modified>
</cp:coreProperties>
</file>