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55685" autoAdjust="0"/>
  </p:normalViewPr>
  <p:slideViewPr>
    <p:cSldViewPr snapToGrid="0">
      <p:cViewPr varScale="1">
        <p:scale>
          <a:sx n="103" d="100"/>
          <a:sy n="103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7.png"/><Relationship Id="rId34" Type="http://schemas.openxmlformats.org/officeDocument/2006/relationships/image" Target="../media/image33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62.png"/><Relationship Id="rId55" Type="http://schemas.openxmlformats.org/officeDocument/2006/relationships/image" Target="../media/image101.png"/><Relationship Id="rId33" Type="http://schemas.openxmlformats.org/officeDocument/2006/relationships/image" Target="../media/image32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image" Target="../media/image30.png"/><Relationship Id="rId41" Type="http://schemas.openxmlformats.org/officeDocument/2006/relationships/image" Target="../media/image95.png"/><Relationship Id="rId29" Type="http://schemas.openxmlformats.org/officeDocument/2006/relationships/image" Target="NULL"/><Relationship Id="rId5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1.png"/><Relationship Id="rId37" Type="http://schemas.openxmlformats.org/officeDocument/2006/relationships/image" Target="../media/image9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99.png"/><Relationship Id="rId36" Type="http://schemas.openxmlformats.org/officeDocument/2006/relationships/image" Target="../media/image35.png"/><Relationship Id="rId5" Type="http://schemas.openxmlformats.org/officeDocument/2006/relationships/image" Target="../media/image4.png"/><Relationship Id="rId28" Type="http://schemas.openxmlformats.org/officeDocument/2006/relationships/image" Target="NULL"/><Relationship Id="rId49" Type="http://schemas.openxmlformats.org/officeDocument/2006/relationships/image" Target="../media/image61.png"/><Relationship Id="rId57" Type="http://schemas.openxmlformats.org/officeDocument/2006/relationships/image" Target="../media/image103.png"/><Relationship Id="rId31" Type="http://schemas.openxmlformats.org/officeDocument/2006/relationships/image" Target="NULL"/><Relationship Id="rId44" Type="http://schemas.openxmlformats.org/officeDocument/2006/relationships/image" Target="../media/image42.png"/><Relationship Id="rId52" Type="http://schemas.openxmlformats.org/officeDocument/2006/relationships/image" Target="../media/image98.png"/><Relationship Id="rId35" Type="http://schemas.openxmlformats.org/officeDocument/2006/relationships/image" Target="../media/image34.png"/><Relationship Id="rId43" Type="http://schemas.openxmlformats.org/officeDocument/2006/relationships/image" Target="../media/image41.png"/><Relationship Id="rId27" Type="http://schemas.openxmlformats.org/officeDocument/2006/relationships/image" Target="NULL"/><Relationship Id="rId48" Type="http://schemas.openxmlformats.org/officeDocument/2006/relationships/image" Target="../media/image96.png"/><Relationship Id="rId56" Type="http://schemas.openxmlformats.org/officeDocument/2006/relationships/image" Target="../media/image102.png"/><Relationship Id="rId51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47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46" Type="http://schemas.openxmlformats.org/officeDocument/2006/relationships/image" Target="../media/image51.png"/><Relationship Id="rId7" Type="http://schemas.openxmlformats.org/officeDocument/2006/relationships/image" Target="../media/image540.png"/><Relationship Id="rId41" Type="http://schemas.openxmlformats.org/officeDocument/2006/relationships/image" Target="../media/image6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6" Type="http://schemas.openxmlformats.org/officeDocument/2006/relationships/image" Target="../media/image54.png"/><Relationship Id="rId36" Type="http://schemas.openxmlformats.org/officeDocument/2006/relationships/image" Target="../media/image58.png"/><Relationship Id="rId5" Type="http://schemas.openxmlformats.org/officeDocument/2006/relationships/image" Target="../media/image520.png"/><Relationship Id="rId28" Type="http://schemas.openxmlformats.org/officeDocument/2006/relationships/image" Target="../media/image62.png"/><Relationship Id="rId31" Type="http://schemas.openxmlformats.org/officeDocument/2006/relationships/image" Target="../media/image17.png"/><Relationship Id="rId44" Type="http://schemas.openxmlformats.org/officeDocument/2006/relationships/image" Target="../media/image69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Relationship Id="rId43" Type="http://schemas.openxmlformats.org/officeDocument/2006/relationships/image" Target="../media/image68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28" Type="http://schemas.openxmlformats.org/officeDocument/2006/relationships/image" Target="../media/image62.png"/><Relationship Id="rId27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0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0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5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NULL"/><Relationship Id="rId3" Type="http://schemas.openxmlformats.org/officeDocument/2006/relationships/image" Target="../media/image13.png"/><Relationship Id="rId34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33" Type="http://schemas.openxmlformats.org/officeDocument/2006/relationships/image" Target="NULL"/><Relationship Id="rId2" Type="http://schemas.openxmlformats.org/officeDocument/2006/relationships/image" Target="../media/image12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32" Type="http://schemas.openxmlformats.org/officeDocument/2006/relationships/image" Target="NULL"/><Relationship Id="rId5" Type="http://schemas.openxmlformats.org/officeDocument/2006/relationships/image" Target="../media/image15.png"/><Relationship Id="rId28" Type="http://schemas.openxmlformats.org/officeDocument/2006/relationships/image" Target="NULL"/><Relationship Id="rId10" Type="http://schemas.openxmlformats.org/officeDocument/2006/relationships/image" Target="../media/image20.png"/><Relationship Id="rId31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46822" y="1351669"/>
                    <a:ext cx="0" cy="9337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825348" y="3512004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422160" y="2666126"/>
                        <a:ext cx="2766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02" name="TextBox 10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2160" y="2666126"/>
                        <a:ext cx="276614" cy="276999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l="-22222" r="-666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>
                  <a:blip r:embed="rId41"/>
                  <a:stretch>
                    <a:fillRect t="-746" r="-15217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-48685" y="-551080"/>
            <a:ext cx="4180330" cy="4044771"/>
            <a:chOff x="798830" y="-568640"/>
            <a:chExt cx="4180330" cy="4044771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161017" y="2757636"/>
              <a:ext cx="1559859" cy="19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798830" y="-568640"/>
              <a:ext cx="4180330" cy="4044771"/>
              <a:chOff x="321900" y="-555509"/>
              <a:chExt cx="4180330" cy="4044771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21900" y="-555509"/>
                <a:ext cx="4180330" cy="3759200"/>
                <a:chOff x="772176" y="-545199"/>
                <a:chExt cx="4180330" cy="37592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772176" y="-545199"/>
                  <a:ext cx="3759201" cy="3759200"/>
                  <a:chOff x="502353" y="2302932"/>
                  <a:chExt cx="3759201" cy="3759200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 flipH="1">
                    <a:off x="502353" y="2302932"/>
                    <a:ext cx="3759201" cy="3759200"/>
                    <a:chOff x="4848475" y="407844"/>
                    <a:chExt cx="3759201" cy="3759200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6366831" y="2077155"/>
                      <a:ext cx="722489" cy="30528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Arc 17"/>
                    <p:cNvSpPr/>
                    <p:nvPr/>
                  </p:nvSpPr>
                  <p:spPr>
                    <a:xfrm rot="13844285">
                      <a:off x="4848476" y="407843"/>
                      <a:ext cx="3759200" cy="3759201"/>
                    </a:xfrm>
                    <a:prstGeom prst="arc">
                      <a:avLst>
                        <a:gd name="adj1" fmla="val 13152779"/>
                        <a:gd name="adj2" fmla="val 18188222"/>
                      </a:avLst>
                    </a:prstGeom>
                    <a:ln w="19050">
                      <a:solidFill>
                        <a:schemeClr val="tx1"/>
                      </a:solidFill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 flipH="1" flipV="1">
                      <a:off x="5483767" y="3662120"/>
                      <a:ext cx="144000" cy="144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Connector 19"/>
                    <p:cNvCxnSpPr>
                      <a:stCxn id="19" idx="3"/>
                      <a:endCxn id="17" idx="2"/>
                    </p:cNvCxnSpPr>
                    <p:nvPr/>
                  </p:nvCxnSpPr>
                  <p:spPr>
                    <a:xfrm flipV="1">
                      <a:off x="5606679" y="2382435"/>
                      <a:ext cx="1121397" cy="130077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 flipV="1">
                      <a:off x="6738236" y="2382435"/>
                      <a:ext cx="0" cy="1764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6509299" y="2666126"/>
                          <a:ext cx="18947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09299" y="2666126"/>
                          <a:ext cx="189475" cy="27699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32258" r="-22581" b="-65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" name="Arc 22"/>
                    <p:cNvSpPr/>
                    <p:nvPr/>
                  </p:nvSpPr>
                  <p:spPr>
                    <a:xfrm rot="10800000">
                      <a:off x="6507585" y="2256674"/>
                      <a:ext cx="432000" cy="432000"/>
                    </a:xfrm>
                    <a:prstGeom prst="arc">
                      <a:avLst>
                        <a:gd name="adj1" fmla="val 16200000"/>
                        <a:gd name="adj2" fmla="val 19306772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5924997" y="2825313"/>
                          <a:ext cx="18107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24997" y="2825313"/>
                          <a:ext cx="181075" cy="276999"/>
                        </a:xfrm>
                        <a:prstGeom prst="rect">
                          <a:avLst/>
                        </a:prstGeom>
                        <a:blipFill rotWithShape="0">
                          <a:blip r:embed="rId43"/>
                          <a:stretch>
                            <a:fillRect l="-30000" r="-23333" b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 flipH="1">
                        <a:off x="3414022" y="5232002"/>
                        <a:ext cx="30541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3414022" y="5232002"/>
                        <a:ext cx="305418" cy="276999"/>
                      </a:xfrm>
                      <a:prstGeom prst="rect">
                        <a:avLst/>
                      </a:prstGeom>
                      <a:blipFill rotWithShape="0"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918877" y="2783067"/>
                  <a:ext cx="21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921377" y="3190297"/>
                  <a:ext cx="21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2017338" y="2794723"/>
                  <a:ext cx="1508" cy="4013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 flipH="1">
                      <a:off x="1630453" y="2845247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630453" y="2845247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1" name="Group 50"/>
                <p:cNvGrpSpPr/>
                <p:nvPr/>
              </p:nvGrpSpPr>
              <p:grpSpPr>
                <a:xfrm>
                  <a:off x="4063877" y="389011"/>
                  <a:ext cx="888629" cy="709995"/>
                  <a:chOff x="758520" y="708040"/>
                  <a:chExt cx="2566756" cy="213560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758520" y="708040"/>
                    <a:ext cx="2566756" cy="2135605"/>
                    <a:chOff x="785815" y="680744"/>
                    <a:chExt cx="2566756" cy="2135605"/>
                  </a:xfrm>
                </p:grpSpPr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 flipV="1">
                      <a:off x="1477667" y="2535259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465095" y="2854078"/>
                    <a:ext cx="5540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CA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5095" y="2854078"/>
                    <a:ext cx="554061" cy="2154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 l="-6593" r="-109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959228" y="3273818"/>
                    <a:ext cx="48013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CA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228" y="3273818"/>
                    <a:ext cx="480131" cy="215444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 l="-7595" r="-8861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/>
            <p:cNvCxnSpPr>
              <a:stCxn id="19" idx="6"/>
            </p:cNvCxnSpPr>
            <p:nvPr/>
          </p:nvCxnSpPr>
          <p:spPr>
            <a:xfrm>
              <a:off x="3922739" y="2757636"/>
              <a:ext cx="573347" cy="1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230706" y="238455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706" y="2384557"/>
                  <a:ext cx="237629" cy="345159"/>
                </a:xfrm>
                <a:prstGeom prst="rect">
                  <a:avLst/>
                </a:prstGeom>
                <a:blipFill>
                  <a:blip r:embed="rId48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7927596" y="1613463"/>
            <a:ext cx="2209779" cy="2161399"/>
            <a:chOff x="7927596" y="1613463"/>
            <a:chExt cx="2209779" cy="2161399"/>
          </a:xfrm>
        </p:grpSpPr>
        <p:sp>
          <p:nvSpPr>
            <p:cNvPr id="79" name="Arc 78"/>
            <p:cNvSpPr/>
            <p:nvPr/>
          </p:nvSpPr>
          <p:spPr>
            <a:xfrm>
              <a:off x="7927596" y="1613463"/>
              <a:ext cx="1822893" cy="1835589"/>
            </a:xfrm>
            <a:prstGeom prst="arc">
              <a:avLst>
                <a:gd name="adj1" fmla="val 21554106"/>
                <a:gd name="adj2" fmla="val 5314264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609212" y="1906354"/>
              <a:ext cx="1528163" cy="1868508"/>
              <a:chOff x="8609212" y="1906354"/>
              <a:chExt cx="1528163" cy="186850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609212" y="190635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49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50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859297" y="2209752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91" name="Rectangle 9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9297" y="2209752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8842668" y="2493562"/>
                <a:ext cx="340780" cy="8924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8858896" y="2508231"/>
                <a:ext cx="555801" cy="67618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9183448" y="3203078"/>
                <a:ext cx="324553" cy="18159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9331210" y="27771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1210" y="2777186"/>
                    <a:ext cx="317651" cy="35330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17308" t="-34483" r="-103846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9577353" y="3371931"/>
                    <a:ext cx="560022" cy="4029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7353" y="3371931"/>
                    <a:ext cx="560022" cy="40293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t="-22727" r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/>
              <p:nvPr/>
            </p:nvCxnSpPr>
            <p:spPr>
              <a:xfrm flipV="1">
                <a:off x="9169134" y="3389202"/>
                <a:ext cx="636792" cy="1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9102937" y="2592605"/>
                    <a:ext cx="17094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2937" y="2592605"/>
                    <a:ext cx="170944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1429" r="-25000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071398" y="2974596"/>
                    <a:ext cx="22409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398" y="2974596"/>
                    <a:ext cx="224099" cy="184666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3514" r="-135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Arc 43"/>
              <p:cNvSpPr/>
              <p:nvPr/>
            </p:nvSpPr>
            <p:spPr>
              <a:xfrm rot="886598">
                <a:off x="8878279" y="2553826"/>
                <a:ext cx="256350" cy="340916"/>
              </a:xfrm>
              <a:prstGeom prst="arc">
                <a:avLst>
                  <a:gd name="adj1" fmla="val 1272275"/>
                  <a:gd name="adj2" fmla="val 46004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869216" y="3037938"/>
                    <a:ext cx="2006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9216" y="3037938"/>
                    <a:ext cx="200696" cy="276999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27273" r="-1818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8867453" y="2498900"/>
                <a:ext cx="11240" cy="11964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9497614" y="3199017"/>
                    <a:ext cx="13433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7614" y="3199017"/>
                    <a:ext cx="134331" cy="184666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22727" r="-2272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21285" y="437187"/>
            <a:ext cx="5207118" cy="3177354"/>
            <a:chOff x="6142200" y="699530"/>
            <a:chExt cx="5207118" cy="31773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6142200" y="699530"/>
              <a:ext cx="4000990" cy="3177354"/>
              <a:chOff x="437498" y="610342"/>
              <a:chExt cx="4000990" cy="317735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1538868" y="1057508"/>
                <a:ext cx="2141034" cy="18864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543979" y="1066800"/>
                <a:ext cx="15797" cy="18585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38868" y="1066800"/>
                <a:ext cx="2141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48" t="-139216" r="-6061" b="-178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r="-610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131" name="Rectangle 130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7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1285" y="598907"/>
            <a:ext cx="5207118" cy="3015634"/>
            <a:chOff x="6142200" y="861250"/>
            <a:chExt cx="5207118" cy="3015634"/>
          </a:xfrm>
        </p:grpSpPr>
        <p:grpSp>
          <p:nvGrpSpPr>
            <p:cNvPr id="40" name="Group 39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42200" y="1438091"/>
              <a:ext cx="4000990" cy="2438793"/>
              <a:chOff x="437498" y="1348903"/>
              <a:chExt cx="4000990" cy="2438793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02353" y="2302932"/>
            <a:ext cx="3759201" cy="3774591"/>
            <a:chOff x="502353" y="2302932"/>
            <a:chExt cx="3759201" cy="3774591"/>
          </a:xfrm>
        </p:grpSpPr>
        <p:grpSp>
          <p:nvGrpSpPr>
            <p:cNvPr id="34" name="Group 33"/>
            <p:cNvGrpSpPr/>
            <p:nvPr/>
          </p:nvGrpSpPr>
          <p:grpSpPr>
            <a:xfrm>
              <a:off x="502353" y="2302932"/>
              <a:ext cx="3759201" cy="3774591"/>
              <a:chOff x="4848475" y="407844"/>
              <a:chExt cx="3759201" cy="377459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3227082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7"/>
                <a:endCxn id="24" idx="2"/>
              </p:cNvCxnSpPr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4" idx="2"/>
              </p:cNvCxnSpPr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6471" r="-2058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5432" y="731801"/>
            <a:ext cx="6543772" cy="2184364"/>
            <a:chOff x="3043002" y="769232"/>
            <a:chExt cx="6543772" cy="2184364"/>
          </a:xfrm>
        </p:grpSpPr>
        <p:grpSp>
          <p:nvGrpSpPr>
            <p:cNvPr id="9" name="Group 8"/>
            <p:cNvGrpSpPr/>
            <p:nvPr/>
          </p:nvGrpSpPr>
          <p:grpSpPr>
            <a:xfrm>
              <a:off x="3043002" y="956870"/>
              <a:ext cx="6543772" cy="1996726"/>
              <a:chOff x="3043002" y="956870"/>
              <a:chExt cx="6543772" cy="199672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043002" y="956870"/>
                <a:ext cx="6543772" cy="1996726"/>
                <a:chOff x="2188563" y="2425906"/>
                <a:chExt cx="6543772" cy="199672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188563" y="2425906"/>
                  <a:ext cx="6120000" cy="1942605"/>
                  <a:chOff x="2188563" y="2425906"/>
                  <a:chExt cx="6120000" cy="1942605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2188563" y="3807501"/>
                    <a:ext cx="1044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188563" y="4364636"/>
                    <a:ext cx="612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5854321" y="3786852"/>
                    <a:ext cx="2448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2208549" y="379251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8286076" y="377752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5848662" y="2425906"/>
                    <a:ext cx="0" cy="136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>
                    <a:off x="3207897" y="2425906"/>
                    <a:ext cx="2655754" cy="138299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3333" r="-30000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Rectangle 1"/>
                  <p:cNvSpPr/>
                  <p:nvPr/>
                </p:nvSpPr>
                <p:spPr>
                  <a:xfrm rot="19940179">
                    <a:off x="3096324" y="3209472"/>
                    <a:ext cx="176859" cy="5748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897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252409" y="2986258"/>
                  <a:ext cx="855372" cy="4558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46667" r="-6440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286076" y="3687300"/>
                  <a:ext cx="163955" cy="7353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9565" t="-42857" r="-6739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6615042" y="1048669"/>
                <a:ext cx="0" cy="1228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Freeform 2"/>
            <p:cNvSpPr/>
            <p:nvPr/>
          </p:nvSpPr>
          <p:spPr>
            <a:xfrm>
              <a:off x="6708710" y="769232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5432" y="3572937"/>
            <a:ext cx="6123089" cy="2290337"/>
            <a:chOff x="2940077" y="3279658"/>
            <a:chExt cx="6123089" cy="2290337"/>
          </a:xfrm>
        </p:grpSpPr>
        <p:grpSp>
          <p:nvGrpSpPr>
            <p:cNvPr id="38" name="Group 37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188563" y="3807501"/>
                <a:ext cx="10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188563" y="4364636"/>
                <a:ext cx="61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863652" y="3777521"/>
                <a:ext cx="24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8549" y="379251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86076" y="377752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48662" y="2425906"/>
                <a:ext cx="0" cy="136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207897" y="2425906"/>
                <a:ext cx="2655754" cy="1382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Freeform 38"/>
            <p:cNvSpPr/>
            <p:nvPr/>
          </p:nvSpPr>
          <p:spPr>
            <a:xfrm>
              <a:off x="6610475" y="3414153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507944" y="3750380"/>
              <a:ext cx="0" cy="12286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45624" y="3554963"/>
              <a:ext cx="298580" cy="195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8145624" y="3554963"/>
              <a:ext cx="0" cy="756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10504</TotalTime>
  <Words>171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203</cp:revision>
  <dcterms:created xsi:type="dcterms:W3CDTF">2017-07-11T12:03:09Z</dcterms:created>
  <dcterms:modified xsi:type="dcterms:W3CDTF">2018-08-22T13:19:31Z</dcterms:modified>
</cp:coreProperties>
</file>