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4667"/>
  </p:normalViewPr>
  <p:slideViewPr>
    <p:cSldViewPr snapToGrid="0" snapToObjects="1">
      <p:cViewPr varScale="1">
        <p:scale>
          <a:sx n="109" d="100"/>
          <a:sy n="109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2BD3-D20B-A74A-9D72-091C751C7758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2061-AACA-A64E-B344-E138CE88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9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2BD3-D20B-A74A-9D72-091C751C7758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2061-AACA-A64E-B344-E138CE88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2BD3-D20B-A74A-9D72-091C751C7758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2061-AACA-A64E-B344-E138CE88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2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2BD3-D20B-A74A-9D72-091C751C7758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2061-AACA-A64E-B344-E138CE88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66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2BD3-D20B-A74A-9D72-091C751C7758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2061-AACA-A64E-B344-E138CE88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2BD3-D20B-A74A-9D72-091C751C7758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2061-AACA-A64E-B344-E138CE88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6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2BD3-D20B-A74A-9D72-091C751C7758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2061-AACA-A64E-B344-E138CE88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84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2BD3-D20B-A74A-9D72-091C751C7758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2061-AACA-A64E-B344-E138CE88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1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2BD3-D20B-A74A-9D72-091C751C7758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2061-AACA-A64E-B344-E138CE88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2BD3-D20B-A74A-9D72-091C751C7758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2061-AACA-A64E-B344-E138CE88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3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2BD3-D20B-A74A-9D72-091C751C7758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2061-AACA-A64E-B344-E138CE88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32BD3-D20B-A74A-9D72-091C751C7758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F2061-AACA-A64E-B344-E138CE88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1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2.png"/><Relationship Id="rId8" Type="http://schemas.openxmlformats.org/officeDocument/2006/relationships/image" Target="NULL"/><Relationship Id="rId12" Type="http://schemas.openxmlformats.org/officeDocument/2006/relationships/image" Target="../media/image381.png"/><Relationship Id="rId17" Type="http://schemas.openxmlformats.org/officeDocument/2006/relationships/image" Target="../media/image18.png"/><Relationship Id="rId16" Type="http://schemas.openxmlformats.org/officeDocument/2006/relationships/image" Target="../media/image17.png"/><Relationship Id="rId20" Type="http://schemas.openxmlformats.org/officeDocument/2006/relationships/image" Target="NULL"/><Relationship Id="rId1" Type="http://schemas.openxmlformats.org/officeDocument/2006/relationships/slideLayout" Target="../slideLayouts/slideLayout1.xml"/><Relationship Id="rId11" Type="http://schemas.openxmlformats.org/officeDocument/2006/relationships/image" Target="NULL"/><Relationship Id="rId15" Type="http://schemas.openxmlformats.org/officeDocument/2006/relationships/image" Target="../media/image11.png"/><Relationship Id="rId10" Type="http://schemas.openxmlformats.org/officeDocument/2006/relationships/image" Target="NULL"/><Relationship Id="rId14" Type="http://schemas.openxmlformats.org/officeDocument/2006/relationships/image" Target="../media/image38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16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15" Type="http://schemas.openxmlformats.org/officeDocument/2006/relationships/image" Target="NULL"/><Relationship Id="rId1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18851" y="985875"/>
            <a:ext cx="2293633" cy="2873564"/>
            <a:chOff x="8101542" y="2957179"/>
            <a:chExt cx="2293633" cy="2873564"/>
          </a:xfrm>
        </p:grpSpPr>
        <p:grpSp>
          <p:nvGrpSpPr>
            <p:cNvPr id="5" name="Group 4"/>
            <p:cNvGrpSpPr/>
            <p:nvPr/>
          </p:nvGrpSpPr>
          <p:grpSpPr>
            <a:xfrm>
              <a:off x="8439710" y="3681903"/>
              <a:ext cx="1955465" cy="2148840"/>
              <a:chOff x="8621344" y="3909060"/>
              <a:chExt cx="1955465" cy="2148840"/>
            </a:xfrm>
          </p:grpSpPr>
          <p:sp>
            <p:nvSpPr>
              <p:cNvPr id="14" name="Rectangle 13"/>
              <p:cNvSpPr/>
              <p:nvPr/>
            </p:nvSpPr>
            <p:spPr>
              <a:xfrm rot="16200000">
                <a:off x="8699718" y="4920615"/>
                <a:ext cx="2148840" cy="12573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8816793" y="4464252"/>
                <a:ext cx="90631" cy="710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9921693" y="4165939"/>
                    <a:ext cx="65511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1" name="Rectangle 6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21693" y="4165939"/>
                    <a:ext cx="655116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ctangle 16"/>
                  <p:cNvSpPr/>
                  <p:nvPr/>
                </p:nvSpPr>
                <p:spPr>
                  <a:xfrm>
                    <a:off x="8621344" y="4094920"/>
                    <a:ext cx="43550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2" name="Rectangle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21344" y="4094920"/>
                    <a:ext cx="435504" cy="36933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 flipV="1">
                <a:off x="8922997" y="4500981"/>
                <a:ext cx="535781" cy="571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9006711" y="4131649"/>
                    <a:ext cx="36933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5" name="Rectangl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06711" y="4131649"/>
                    <a:ext cx="369332" cy="369332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t="-23333" r="-28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9736086" y="4983480"/>
                <a:ext cx="90631" cy="710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101542" y="2957179"/>
              <a:ext cx="2216092" cy="2146316"/>
              <a:chOff x="1129904" y="708040"/>
              <a:chExt cx="2216092" cy="214631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163211" y="708040"/>
                <a:ext cx="2182785" cy="2146316"/>
                <a:chOff x="1190506" y="680744"/>
                <a:chExt cx="2182785" cy="2146316"/>
              </a:xfrm>
            </p:grpSpPr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/>
                <p:cNvCxnSpPr/>
                <p:nvPr/>
              </p:nvCxnSpPr>
              <p:spPr>
                <a:xfrm flipV="1">
                  <a:off x="1498387" y="2526633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Rectangle 7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6286874" y="4225910"/>
            <a:ext cx="3571931" cy="1291490"/>
            <a:chOff x="7052401" y="5208150"/>
            <a:chExt cx="3571931" cy="1291490"/>
          </a:xfrm>
        </p:grpSpPr>
        <p:sp>
          <p:nvSpPr>
            <p:cNvPr id="22" name="Rectangle 21"/>
            <p:cNvSpPr/>
            <p:nvPr/>
          </p:nvSpPr>
          <p:spPr>
            <a:xfrm flipV="1">
              <a:off x="7052401" y="6227178"/>
              <a:ext cx="3571931" cy="272462"/>
            </a:xfrm>
            <a:prstGeom prst="rect">
              <a:avLst/>
            </a:prstGeom>
            <a:pattFill prst="ltUp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8176532" y="5208150"/>
              <a:ext cx="1093902" cy="98691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Arc 23"/>
            <p:cNvSpPr/>
            <p:nvPr/>
          </p:nvSpPr>
          <p:spPr>
            <a:xfrm rot="16200000">
              <a:off x="8491914" y="5347570"/>
              <a:ext cx="463137" cy="546265"/>
            </a:xfrm>
            <a:prstGeom prst="arc">
              <a:avLst>
                <a:gd name="adj1" fmla="val 16200000"/>
                <a:gd name="adj2" fmla="val 5154870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8399240" y="5359092"/>
                  <a:ext cx="69487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9240" y="5359092"/>
                  <a:ext cx="694870" cy="5232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8572333" y="761854"/>
            <a:ext cx="1310179" cy="1950918"/>
            <a:chOff x="10746472" y="4824213"/>
            <a:chExt cx="1310179" cy="1950918"/>
          </a:xfrm>
        </p:grpSpPr>
        <p:sp>
          <p:nvSpPr>
            <p:cNvPr id="27" name="Oval 26"/>
            <p:cNvSpPr/>
            <p:nvPr/>
          </p:nvSpPr>
          <p:spPr>
            <a:xfrm>
              <a:off x="10746472" y="5230349"/>
              <a:ext cx="1093902" cy="98691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Arc 27"/>
            <p:cNvSpPr/>
            <p:nvPr/>
          </p:nvSpPr>
          <p:spPr>
            <a:xfrm rot="16200000">
              <a:off x="11017840" y="5389357"/>
              <a:ext cx="463137" cy="546265"/>
            </a:xfrm>
            <a:prstGeom prst="arc">
              <a:avLst>
                <a:gd name="adj1" fmla="val 16200000"/>
                <a:gd name="adj2" fmla="val 5154870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11281548" y="5756456"/>
              <a:ext cx="11875" cy="10186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11199229" y="5228630"/>
              <a:ext cx="21771" cy="10088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11313713" y="6237475"/>
              <a:ext cx="3206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11258473" y="6262986"/>
                  <a:ext cx="71519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8473" y="6262986"/>
                  <a:ext cx="715196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19737" r="-51282" b="-1052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1624097" y="5765513"/>
                  <a:ext cx="432554" cy="5171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</m:acc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4097" y="5765513"/>
                  <a:ext cx="432554" cy="51712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11285024" y="4824213"/>
                  <a:ext cx="487121" cy="5064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85024" y="4824213"/>
                  <a:ext cx="487121" cy="506421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985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03345" y="1004661"/>
            <a:ext cx="5513798" cy="2150882"/>
            <a:chOff x="948994" y="4143859"/>
            <a:chExt cx="5513798" cy="2150882"/>
          </a:xfrm>
        </p:grpSpPr>
        <p:sp>
          <p:nvSpPr>
            <p:cNvPr id="5" name="Right Triangle 4"/>
            <p:cNvSpPr/>
            <p:nvPr/>
          </p:nvSpPr>
          <p:spPr>
            <a:xfrm>
              <a:off x="967881" y="4415081"/>
              <a:ext cx="3070578" cy="1806222"/>
            </a:xfrm>
            <a:prstGeom prst="rtTriangl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/>
            <p:cNvSpPr/>
            <p:nvPr/>
          </p:nvSpPr>
          <p:spPr>
            <a:xfrm>
              <a:off x="1459222" y="4143859"/>
              <a:ext cx="786248" cy="70366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1506217" y="4298569"/>
                  <a:ext cx="6811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6217" y="4298569"/>
                  <a:ext cx="681148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3253359" y="5851971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3359" y="5851971"/>
                  <a:ext cx="374141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/>
            <p:nvPr/>
          </p:nvCxnSpPr>
          <p:spPr>
            <a:xfrm flipH="1" flipV="1">
              <a:off x="1612039" y="4787248"/>
              <a:ext cx="10870" cy="141977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1548765" y="5259936"/>
                  <a:ext cx="37792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765" y="5259936"/>
                  <a:ext cx="377924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0"/>
            <p:cNvSpPr/>
            <p:nvPr/>
          </p:nvSpPr>
          <p:spPr>
            <a:xfrm>
              <a:off x="4289493" y="5500139"/>
              <a:ext cx="786248" cy="70366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12" name="Oval 11"/>
            <p:cNvSpPr/>
            <p:nvPr/>
          </p:nvSpPr>
          <p:spPr>
            <a:xfrm>
              <a:off x="5030425" y="5851970"/>
              <a:ext cx="90631" cy="710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637301" y="5461624"/>
              <a:ext cx="90631" cy="710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4507743" y="5111550"/>
                  <a:ext cx="38568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7743" y="5111550"/>
                  <a:ext cx="385683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5079750" y="5569650"/>
                  <a:ext cx="3960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9750" y="5569650"/>
                  <a:ext cx="396069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/>
            <p:cNvSpPr/>
            <p:nvPr/>
          </p:nvSpPr>
          <p:spPr>
            <a:xfrm>
              <a:off x="948994" y="6249022"/>
              <a:ext cx="5513798" cy="4571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536322" y="4227571"/>
            <a:ext cx="3425772" cy="1749201"/>
            <a:chOff x="7298843" y="4180070"/>
            <a:chExt cx="3425772" cy="1749201"/>
          </a:xfrm>
        </p:grpSpPr>
        <p:sp>
          <p:nvSpPr>
            <p:cNvPr id="18" name="Oval 17"/>
            <p:cNvSpPr/>
            <p:nvPr/>
          </p:nvSpPr>
          <p:spPr>
            <a:xfrm>
              <a:off x="7298843" y="4180070"/>
              <a:ext cx="1320955" cy="125637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7993036" y="5422850"/>
              <a:ext cx="1019229" cy="135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8346514" y="5422850"/>
                  <a:ext cx="443070" cy="5064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6514" y="5422850"/>
                  <a:ext cx="443070" cy="506421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/>
            <p:nvPr/>
          </p:nvCxnSpPr>
          <p:spPr>
            <a:xfrm flipH="1">
              <a:off x="10024054" y="4713985"/>
              <a:ext cx="601" cy="7418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10024054" y="4252372"/>
              <a:ext cx="600" cy="4616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10014870" y="4774001"/>
                  <a:ext cx="70974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4870" y="4774001"/>
                  <a:ext cx="709745" cy="46166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t="-19737" r="-51724" b="-1052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9580984" y="4343142"/>
                  <a:ext cx="443070" cy="5064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68" name="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0984" y="4343142"/>
                  <a:ext cx="443070" cy="50642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Oval 24"/>
            <p:cNvSpPr/>
            <p:nvPr/>
          </p:nvSpPr>
          <p:spPr>
            <a:xfrm>
              <a:off x="9948472" y="4744229"/>
              <a:ext cx="129825" cy="9549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136967" y="3612034"/>
            <a:ext cx="6870732" cy="2298903"/>
            <a:chOff x="1757239" y="1947566"/>
            <a:chExt cx="6870732" cy="2298903"/>
          </a:xfrm>
        </p:grpSpPr>
        <p:sp>
          <p:nvSpPr>
            <p:cNvPr id="27" name="Parallelogram 26"/>
            <p:cNvSpPr/>
            <p:nvPr/>
          </p:nvSpPr>
          <p:spPr>
            <a:xfrm>
              <a:off x="1757239" y="1947566"/>
              <a:ext cx="6870732" cy="1006998"/>
            </a:xfrm>
            <a:prstGeom prst="parallelogram">
              <a:avLst>
                <a:gd name="adj" fmla="val 261288"/>
              </a:avLst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Oval 27"/>
            <p:cNvSpPr/>
            <p:nvPr/>
          </p:nvSpPr>
          <p:spPr>
            <a:xfrm>
              <a:off x="3488105" y="2325670"/>
              <a:ext cx="1909823" cy="35881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Oval 28"/>
            <p:cNvSpPr/>
            <p:nvPr/>
          </p:nvSpPr>
          <p:spPr>
            <a:xfrm>
              <a:off x="3524760" y="2322046"/>
              <a:ext cx="1810565" cy="31444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Oval 29"/>
            <p:cNvSpPr/>
            <p:nvPr/>
          </p:nvSpPr>
          <p:spPr>
            <a:xfrm>
              <a:off x="3488105" y="2231144"/>
              <a:ext cx="1909823" cy="35881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1" name="Straight Connector 30"/>
            <p:cNvCxnSpPr>
              <a:stCxn id="35" idx="4"/>
            </p:cNvCxnSpPr>
            <p:nvPr/>
          </p:nvCxnSpPr>
          <p:spPr>
            <a:xfrm flipV="1">
              <a:off x="4430043" y="2605862"/>
              <a:ext cx="2646355" cy="306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6846270" y="2622258"/>
              <a:ext cx="460256" cy="46457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014726" y="3714863"/>
              <a:ext cx="543929" cy="53160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6984831" y="3696925"/>
                  <a:ext cx="57393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831" y="3696925"/>
                  <a:ext cx="573939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 flipV="1">
              <a:off x="7293509" y="2819055"/>
              <a:ext cx="9515" cy="8778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4208134" y="2132596"/>
                  <a:ext cx="58137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8134" y="2132596"/>
                  <a:ext cx="581377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Connector 36"/>
            <p:cNvCxnSpPr/>
            <p:nvPr/>
          </p:nvCxnSpPr>
          <p:spPr>
            <a:xfrm flipH="1" flipV="1">
              <a:off x="6687047" y="2704786"/>
              <a:ext cx="389352" cy="1497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4696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111429" y="960370"/>
            <a:ext cx="4157119" cy="3760237"/>
            <a:chOff x="3111429" y="960370"/>
            <a:chExt cx="4157119" cy="3760237"/>
          </a:xfrm>
        </p:grpSpPr>
        <p:grpSp>
          <p:nvGrpSpPr>
            <p:cNvPr id="6" name="Group 5"/>
            <p:cNvGrpSpPr/>
            <p:nvPr/>
          </p:nvGrpSpPr>
          <p:grpSpPr>
            <a:xfrm>
              <a:off x="3111429" y="960370"/>
              <a:ext cx="4157119" cy="3760237"/>
              <a:chOff x="3111429" y="960370"/>
              <a:chExt cx="4157119" cy="376023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11429" y="960370"/>
                <a:ext cx="4157119" cy="3760237"/>
                <a:chOff x="3111429" y="960370"/>
                <a:chExt cx="4157119" cy="3760237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3111429" y="960370"/>
                  <a:ext cx="4157119" cy="3760237"/>
                  <a:chOff x="3111429" y="960370"/>
                  <a:chExt cx="4157119" cy="3760237"/>
                </a:xfrm>
              </p:grpSpPr>
              <p:grpSp>
                <p:nvGrpSpPr>
                  <p:cNvPr id="47" name="Group 46"/>
                  <p:cNvGrpSpPr/>
                  <p:nvPr/>
                </p:nvGrpSpPr>
                <p:grpSpPr>
                  <a:xfrm>
                    <a:off x="3111429" y="960370"/>
                    <a:ext cx="4157119" cy="3760237"/>
                    <a:chOff x="3111429" y="960370"/>
                    <a:chExt cx="4157119" cy="3760237"/>
                  </a:xfrm>
                </p:grpSpPr>
                <p:sp>
                  <p:nvSpPr>
                    <p:cNvPr id="19" name="Oval 18"/>
                    <p:cNvSpPr/>
                    <p:nvPr/>
                  </p:nvSpPr>
                  <p:spPr>
                    <a:xfrm>
                      <a:off x="5257347" y="2717027"/>
                      <a:ext cx="261350" cy="25880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3508311" y="960370"/>
                      <a:ext cx="3760237" cy="3760237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Oval 22"/>
                    <p:cNvSpPr/>
                    <p:nvPr/>
                  </p:nvSpPr>
                  <p:spPr>
                    <a:xfrm rot="5400000">
                      <a:off x="3688626" y="1419885"/>
                      <a:ext cx="2444262" cy="2804892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6240904" y="2764435"/>
                      <a:ext cx="149290" cy="14929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3433666" y="2767545"/>
                      <a:ext cx="149290" cy="14929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1" name="Straight Connector 30"/>
                    <p:cNvCxnSpPr>
                      <a:stCxn id="19" idx="2"/>
                      <a:endCxn id="25" idx="6"/>
                    </p:cNvCxnSpPr>
                    <p:nvPr/>
                  </p:nvCxnSpPr>
                  <p:spPr>
                    <a:xfrm flipH="1" flipV="1">
                      <a:off x="3582956" y="2842190"/>
                      <a:ext cx="1674391" cy="424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TextBox 33"/>
                        <p:cNvSpPr txBox="1"/>
                        <p:nvPr/>
                      </p:nvSpPr>
                      <p:spPr>
                        <a:xfrm>
                          <a:off x="5796316" y="2542883"/>
                          <a:ext cx="166969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34" name="TextBox 3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796316" y="2542883"/>
                          <a:ext cx="166969" cy="276999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l="-22222" r="-1851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5" name="TextBox 34"/>
                        <p:cNvSpPr txBox="1"/>
                        <p:nvPr/>
                      </p:nvSpPr>
                      <p:spPr>
                        <a:xfrm>
                          <a:off x="4122837" y="2819882"/>
                          <a:ext cx="295209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35" name="TextBox 3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122837" y="2819882"/>
                          <a:ext cx="295209" cy="276999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18367" r="-16327" b="-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7" name="Straight Arrow Connector 36"/>
                    <p:cNvCxnSpPr/>
                    <p:nvPr/>
                  </p:nvCxnSpPr>
                  <p:spPr>
                    <a:xfrm flipH="1" flipV="1">
                      <a:off x="6331879" y="1857968"/>
                      <a:ext cx="4663" cy="949308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Arrow Connector 38"/>
                    <p:cNvCxnSpPr/>
                    <p:nvPr/>
                  </p:nvCxnSpPr>
                  <p:spPr>
                    <a:xfrm>
                      <a:off x="3504361" y="2871633"/>
                      <a:ext cx="3950" cy="571363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2" name="TextBox 41"/>
                        <p:cNvSpPr txBox="1"/>
                        <p:nvPr/>
                      </p:nvSpPr>
                      <p:spPr>
                        <a:xfrm>
                          <a:off x="6378087" y="2184885"/>
                          <a:ext cx="281807" cy="29841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42" name="TextBox 4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78087" y="2184885"/>
                          <a:ext cx="281807" cy="298415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19149" t="-40816" r="-65957" b="-2040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3" name="TextBox 42"/>
                        <p:cNvSpPr txBox="1"/>
                        <p:nvPr/>
                      </p:nvSpPr>
                      <p:spPr>
                        <a:xfrm>
                          <a:off x="3111429" y="3008106"/>
                          <a:ext cx="283859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43" name="TextBox 4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111429" y="3008106"/>
                          <a:ext cx="283859" cy="276999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19149" t="-45652" r="-65957" b="-1087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6" name="TextBox 45"/>
                        <p:cNvSpPr txBox="1"/>
                        <p:nvPr/>
                      </p:nvSpPr>
                      <p:spPr>
                        <a:xfrm>
                          <a:off x="5247202" y="3019595"/>
                          <a:ext cx="255711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46" name="TextBox 4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247202" y="3019595"/>
                          <a:ext cx="255711" cy="276999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l="-23810" r="-16667" b="-65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8" name="TextBox 47"/>
                      <p:cNvSpPr txBox="1"/>
                      <p:nvPr/>
                    </p:nvSpPr>
                    <p:spPr>
                      <a:xfrm>
                        <a:off x="6418014" y="2700581"/>
                        <a:ext cx="20101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8" name="TextBox 4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18014" y="2700581"/>
                        <a:ext cx="201017" cy="27699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30303" r="-24242" b="-88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TextBox 48"/>
                      <p:cNvSpPr txBox="1"/>
                      <p:nvPr/>
                    </p:nvSpPr>
                    <p:spPr>
                      <a:xfrm>
                        <a:off x="3199635" y="2703690"/>
                        <a:ext cx="21140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9" name="TextBox 4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99635" y="2703690"/>
                        <a:ext cx="211404" cy="276999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28571" r="-20000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" name="TextBox 1"/>
                    <p:cNvSpPr txBox="1"/>
                    <p:nvPr/>
                  </p:nvSpPr>
                  <p:spPr>
                    <a:xfrm>
                      <a:off x="6336542" y="2913725"/>
                      <a:ext cx="25083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" name="TextBox 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36542" y="2913725"/>
                      <a:ext cx="250838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4286" r="-952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" name="Straight Connector 20"/>
              <p:cNvCxnSpPr>
                <a:stCxn id="24" idx="2"/>
                <a:endCxn id="19" idx="6"/>
              </p:cNvCxnSpPr>
              <p:nvPr/>
            </p:nvCxnSpPr>
            <p:spPr>
              <a:xfrm flipH="1">
                <a:off x="5518697" y="2839080"/>
                <a:ext cx="722207" cy="73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4437659" y="1865305"/>
              <a:ext cx="1887214" cy="195376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3905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245429" y="1510876"/>
            <a:ext cx="3760237" cy="3760237"/>
            <a:chOff x="4245429" y="1510876"/>
            <a:chExt cx="3760237" cy="3760237"/>
          </a:xfrm>
        </p:grpSpPr>
        <p:sp>
          <p:nvSpPr>
            <p:cNvPr id="4" name="Oval 3"/>
            <p:cNvSpPr/>
            <p:nvPr/>
          </p:nvSpPr>
          <p:spPr>
            <a:xfrm>
              <a:off x="5158822" y="2433678"/>
              <a:ext cx="1933449" cy="191463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245429" y="1510876"/>
              <a:ext cx="3760237" cy="37602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245429" y="2164702"/>
              <a:ext cx="2846842" cy="238863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lus 6"/>
            <p:cNvSpPr/>
            <p:nvPr/>
          </p:nvSpPr>
          <p:spPr>
            <a:xfrm>
              <a:off x="5934268" y="3218376"/>
              <a:ext cx="382555" cy="345233"/>
            </a:xfrm>
            <a:prstGeom prst="mathPlus">
              <a:avLst>
                <a:gd name="adj1" fmla="val 972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6125546" y="2433678"/>
              <a:ext cx="1" cy="10841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871785" y="2837263"/>
                  <a:ext cx="2071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1785" y="2837263"/>
                  <a:ext cx="20710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6471" r="-23529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/>
            <p:nvPr/>
          </p:nvCxnSpPr>
          <p:spPr>
            <a:xfrm flipH="1" flipV="1">
              <a:off x="4245429" y="3368352"/>
              <a:ext cx="1880118" cy="260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704861" y="3455879"/>
                  <a:ext cx="3353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4861" y="3455879"/>
                  <a:ext cx="33534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6364" r="-14545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078893" y="3760460"/>
                  <a:ext cx="2557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8893" y="3760460"/>
                  <a:ext cx="255711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1429" r="-19048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40133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29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Woodman</dc:creator>
  <cp:lastModifiedBy>Ryan Martin</cp:lastModifiedBy>
  <cp:revision>10</cp:revision>
  <dcterms:created xsi:type="dcterms:W3CDTF">2018-07-18T18:47:38Z</dcterms:created>
  <dcterms:modified xsi:type="dcterms:W3CDTF">2018-11-22T18:27:12Z</dcterms:modified>
</cp:coreProperties>
</file>