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56"/>
    <p:restoredTop sz="94667"/>
  </p:normalViewPr>
  <p:slideViewPr>
    <p:cSldViewPr snapToGrid="0" snapToObjects="1">
      <p:cViewPr varScale="1">
        <p:scale>
          <a:sx n="104" d="100"/>
          <a:sy n="104" d="100"/>
        </p:scale>
        <p:origin x="6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7B59-BCD6-524D-9E9F-A3B66ED73A0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AF99-5121-3B42-A610-DEFD0D6A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7B59-BCD6-524D-9E9F-A3B66ED73A0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AF99-5121-3B42-A610-DEFD0D6A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8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7B59-BCD6-524D-9E9F-A3B66ED73A0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AF99-5121-3B42-A610-DEFD0D6A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2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7B59-BCD6-524D-9E9F-A3B66ED73A0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AF99-5121-3B42-A610-DEFD0D6A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7B59-BCD6-524D-9E9F-A3B66ED73A0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AF99-5121-3B42-A610-DEFD0D6A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6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7B59-BCD6-524D-9E9F-A3B66ED73A0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AF99-5121-3B42-A610-DEFD0D6A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48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7B59-BCD6-524D-9E9F-A3B66ED73A0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AF99-5121-3B42-A610-DEFD0D6A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4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7B59-BCD6-524D-9E9F-A3B66ED73A0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AF99-5121-3B42-A610-DEFD0D6A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2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7B59-BCD6-524D-9E9F-A3B66ED73A0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AF99-5121-3B42-A610-DEFD0D6A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0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7B59-BCD6-524D-9E9F-A3B66ED73A0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AF99-5121-3B42-A610-DEFD0D6A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1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57B59-BCD6-524D-9E9F-A3B66ED73A0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AF99-5121-3B42-A610-DEFD0D6A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4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57B59-BCD6-524D-9E9F-A3B66ED73A09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AF99-5121-3B42-A610-DEFD0D6A5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7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5.png"/><Relationship Id="rId7" Type="http://schemas.openxmlformats.org/officeDocument/2006/relationships/image" Target="../media/image46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3.png"/><Relationship Id="rId11" Type="http://schemas.openxmlformats.org/officeDocument/2006/relationships/image" Target="../media/image4530.png"/><Relationship Id="rId5" Type="http://schemas.openxmlformats.org/officeDocument/2006/relationships/image" Target="../media/image462.png"/><Relationship Id="rId10" Type="http://schemas.openxmlformats.org/officeDocument/2006/relationships/image" Target="../media/image4520.png"/><Relationship Id="rId4" Type="http://schemas.openxmlformats.org/officeDocument/2006/relationships/image" Target="../media/image461.png"/><Relationship Id="rId9" Type="http://schemas.openxmlformats.org/officeDocument/2006/relationships/image" Target="../media/image466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4.png"/><Relationship Id="rId18" Type="http://schemas.openxmlformats.org/officeDocument/2006/relationships/image" Target="../media/image169.png"/><Relationship Id="rId21" Type="http://schemas.openxmlformats.org/officeDocument/2006/relationships/image" Target="../media/image173.png"/><Relationship Id="rId12" Type="http://schemas.openxmlformats.org/officeDocument/2006/relationships/image" Target="../media/image163.png"/><Relationship Id="rId17" Type="http://schemas.openxmlformats.org/officeDocument/2006/relationships/image" Target="../media/image168.png"/><Relationship Id="rId25" Type="http://schemas.openxmlformats.org/officeDocument/2006/relationships/image" Target="../media/image198.png"/><Relationship Id="rId16" Type="http://schemas.openxmlformats.org/officeDocument/2006/relationships/image" Target="../media/image167.png"/><Relationship Id="rId20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2.png"/><Relationship Id="rId24" Type="http://schemas.openxmlformats.org/officeDocument/2006/relationships/image" Target="../media/image197.png"/><Relationship Id="rId15" Type="http://schemas.openxmlformats.org/officeDocument/2006/relationships/image" Target="../media/image166.png"/><Relationship Id="rId23" Type="http://schemas.openxmlformats.org/officeDocument/2006/relationships/image" Target="../media/image195.png"/><Relationship Id="rId10" Type="http://schemas.openxmlformats.org/officeDocument/2006/relationships/image" Target="../media/image161.png"/><Relationship Id="rId19" Type="http://schemas.openxmlformats.org/officeDocument/2006/relationships/image" Target="../media/image171.png"/><Relationship Id="rId14" Type="http://schemas.openxmlformats.org/officeDocument/2006/relationships/image" Target="../media/image165.png"/><Relationship Id="rId22" Type="http://schemas.openxmlformats.org/officeDocument/2006/relationships/image" Target="../media/image17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6.png"/><Relationship Id="rId13" Type="http://schemas.openxmlformats.org/officeDocument/2006/relationships/image" Target="../media/image258.png"/><Relationship Id="rId18" Type="http://schemas.openxmlformats.org/officeDocument/2006/relationships/image" Target="../media/image311.png"/><Relationship Id="rId26" Type="http://schemas.openxmlformats.org/officeDocument/2006/relationships/image" Target="../media/image313.png"/><Relationship Id="rId21" Type="http://schemas.openxmlformats.org/officeDocument/2006/relationships/image" Target="../media/image144.png"/><Relationship Id="rId3" Type="http://schemas.openxmlformats.org/officeDocument/2006/relationships/image" Target="../media/image301.png"/><Relationship Id="rId7" Type="http://schemas.openxmlformats.org/officeDocument/2006/relationships/image" Target="../media/image305.png"/><Relationship Id="rId17" Type="http://schemas.openxmlformats.org/officeDocument/2006/relationships/image" Target="../media/image310.png"/><Relationship Id="rId25" Type="http://schemas.openxmlformats.org/officeDocument/2006/relationships/image" Target="../media/image312.png"/><Relationship Id="rId33" Type="http://schemas.openxmlformats.org/officeDocument/2006/relationships/image" Target="../media/image320.png"/><Relationship Id="rId20" Type="http://schemas.openxmlformats.org/officeDocument/2006/relationships/image" Target="../media/image143.png"/><Relationship Id="rId2" Type="http://schemas.openxmlformats.org/officeDocument/2006/relationships/image" Target="../media/image300.png"/><Relationship Id="rId16" Type="http://schemas.openxmlformats.org/officeDocument/2006/relationships/image" Target="../media/image309.png"/><Relationship Id="rId29" Type="http://schemas.openxmlformats.org/officeDocument/2006/relationships/image" Target="../media/image316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47.png"/><Relationship Id="rId6" Type="http://schemas.openxmlformats.org/officeDocument/2006/relationships/image" Target="../media/image304.png"/><Relationship Id="rId32" Type="http://schemas.openxmlformats.org/officeDocument/2006/relationships/image" Target="../media/image319.png"/><Relationship Id="rId23" Type="http://schemas.openxmlformats.org/officeDocument/2006/relationships/image" Target="../media/image146.png"/><Relationship Id="rId5" Type="http://schemas.openxmlformats.org/officeDocument/2006/relationships/image" Target="../media/image303.png"/><Relationship Id="rId15" Type="http://schemas.openxmlformats.org/officeDocument/2006/relationships/image" Target="../media/image18.png"/><Relationship Id="rId28" Type="http://schemas.openxmlformats.org/officeDocument/2006/relationships/image" Target="../media/image315.png"/><Relationship Id="rId19" Type="http://schemas.openxmlformats.org/officeDocument/2006/relationships/image" Target="../media/image142.png"/><Relationship Id="rId10" Type="http://schemas.openxmlformats.org/officeDocument/2006/relationships/image" Target="../media/image308.png"/><Relationship Id="rId31" Type="http://schemas.openxmlformats.org/officeDocument/2006/relationships/image" Target="../media/image318.png"/><Relationship Id="rId22" Type="http://schemas.openxmlformats.org/officeDocument/2006/relationships/image" Target="../media/image145.png"/><Relationship Id="rId4" Type="http://schemas.openxmlformats.org/officeDocument/2006/relationships/image" Target="../media/image302.png"/><Relationship Id="rId9" Type="http://schemas.openxmlformats.org/officeDocument/2006/relationships/image" Target="../media/image307.png"/><Relationship Id="rId14" Type="http://schemas.openxmlformats.org/officeDocument/2006/relationships/image" Target="../media/image259.png"/><Relationship Id="rId27" Type="http://schemas.openxmlformats.org/officeDocument/2006/relationships/image" Target="../media/image314.png"/><Relationship Id="rId30" Type="http://schemas.openxmlformats.org/officeDocument/2006/relationships/image" Target="../media/image3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8.png"/><Relationship Id="rId18" Type="http://schemas.openxmlformats.org/officeDocument/2006/relationships/image" Target="../media/image213.png"/><Relationship Id="rId26" Type="http://schemas.openxmlformats.org/officeDocument/2006/relationships/image" Target="../media/image221.png"/><Relationship Id="rId3" Type="http://schemas.openxmlformats.org/officeDocument/2006/relationships/image" Target="../media/image1980.png"/><Relationship Id="rId21" Type="http://schemas.openxmlformats.org/officeDocument/2006/relationships/image" Target="../media/image216.png"/><Relationship Id="rId7" Type="http://schemas.openxmlformats.org/officeDocument/2006/relationships/image" Target="../media/image202.png"/><Relationship Id="rId12" Type="http://schemas.openxmlformats.org/officeDocument/2006/relationships/image" Target="../media/image207.png"/><Relationship Id="rId17" Type="http://schemas.openxmlformats.org/officeDocument/2006/relationships/image" Target="../media/image212.png"/><Relationship Id="rId25" Type="http://schemas.openxmlformats.org/officeDocument/2006/relationships/image" Target="../media/image220.png"/><Relationship Id="rId2" Type="http://schemas.openxmlformats.org/officeDocument/2006/relationships/image" Target="../media/image1970.png"/><Relationship Id="rId16" Type="http://schemas.openxmlformats.org/officeDocument/2006/relationships/image" Target="../media/image211.png"/><Relationship Id="rId20" Type="http://schemas.openxmlformats.org/officeDocument/2006/relationships/image" Target="../media/image2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206.png"/><Relationship Id="rId24" Type="http://schemas.openxmlformats.org/officeDocument/2006/relationships/image" Target="../media/image219.png"/><Relationship Id="rId5" Type="http://schemas.openxmlformats.org/officeDocument/2006/relationships/image" Target="../media/image200.png"/><Relationship Id="rId15" Type="http://schemas.openxmlformats.org/officeDocument/2006/relationships/image" Target="../media/image210.png"/><Relationship Id="rId23" Type="http://schemas.openxmlformats.org/officeDocument/2006/relationships/image" Target="../media/image218.png"/><Relationship Id="rId10" Type="http://schemas.openxmlformats.org/officeDocument/2006/relationships/image" Target="../media/image205.png"/><Relationship Id="rId19" Type="http://schemas.openxmlformats.org/officeDocument/2006/relationships/image" Target="../media/image214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9.png"/><Relationship Id="rId22" Type="http://schemas.openxmlformats.org/officeDocument/2006/relationships/image" Target="../media/image2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770.png"/><Relationship Id="rId18" Type="http://schemas.openxmlformats.org/officeDocument/2006/relationships/image" Target="../media/image183.png"/><Relationship Id="rId26" Type="http://schemas.openxmlformats.org/officeDocument/2006/relationships/image" Target="../media/image192.png"/><Relationship Id="rId3" Type="http://schemas.openxmlformats.org/officeDocument/2006/relationships/image" Target="../media/image117.png"/><Relationship Id="rId21" Type="http://schemas.openxmlformats.org/officeDocument/2006/relationships/image" Target="../media/image186.png"/><Relationship Id="rId7" Type="http://schemas.openxmlformats.org/officeDocument/2006/relationships/image" Target="../media/image130.png"/><Relationship Id="rId12" Type="http://schemas.openxmlformats.org/officeDocument/2006/relationships/image" Target="../media/image1760.png"/><Relationship Id="rId17" Type="http://schemas.openxmlformats.org/officeDocument/2006/relationships/image" Target="../media/image182.png"/><Relationship Id="rId25" Type="http://schemas.openxmlformats.org/officeDocument/2006/relationships/image" Target="../media/image191.png"/><Relationship Id="rId2" Type="http://schemas.openxmlformats.org/officeDocument/2006/relationships/image" Target="../media/image1160.png"/><Relationship Id="rId16" Type="http://schemas.openxmlformats.org/officeDocument/2006/relationships/image" Target="../media/image181.png"/><Relationship Id="rId20" Type="http://schemas.openxmlformats.org/officeDocument/2006/relationships/image" Target="../media/image1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750.png"/><Relationship Id="rId24" Type="http://schemas.openxmlformats.org/officeDocument/2006/relationships/image" Target="../media/image189.png"/><Relationship Id="rId5" Type="http://schemas.openxmlformats.org/officeDocument/2006/relationships/image" Target="../media/image128.png"/><Relationship Id="rId15" Type="http://schemas.openxmlformats.org/officeDocument/2006/relationships/image" Target="../media/image179.png"/><Relationship Id="rId23" Type="http://schemas.openxmlformats.org/officeDocument/2006/relationships/image" Target="../media/image188.png"/><Relationship Id="rId10" Type="http://schemas.openxmlformats.org/officeDocument/2006/relationships/image" Target="../media/image133.png"/><Relationship Id="rId19" Type="http://schemas.openxmlformats.org/officeDocument/2006/relationships/image" Target="../media/image184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78.png"/><Relationship Id="rId22" Type="http://schemas.openxmlformats.org/officeDocument/2006/relationships/image" Target="../media/image18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4" Type="http://schemas.openxmlformats.org/officeDocument/2006/relationships/image" Target="NULL"/><Relationship Id="rId33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2.xml"/><Relationship Id="rId32" Type="http://schemas.openxmlformats.org/officeDocument/2006/relationships/image" Target="NULL"/><Relationship Id="rId28" Type="http://schemas.openxmlformats.org/officeDocument/2006/relationships/image" Target="NULL"/><Relationship Id="rId31" Type="http://schemas.openxmlformats.org/officeDocument/2006/relationships/image" Target="NULL"/><Relationship Id="rId14" Type="http://schemas.openxmlformats.org/officeDocument/2006/relationships/image" Target="../media/image23.png"/><Relationship Id="rId27" Type="http://schemas.openxmlformats.org/officeDocument/2006/relationships/image" Target="NULL"/><Relationship Id="rId30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4" Type="http://schemas.openxmlformats.org/officeDocument/2006/relationships/image" Target="../media/image7.png"/><Relationship Id="rId33" Type="http://schemas.openxmlformats.org/officeDocument/2006/relationships/image" Target="../media/image6.png"/><Relationship Id="rId38" Type="http://schemas.openxmlformats.org/officeDocument/2006/relationships/image" Target="../media/image11.png"/><Relationship Id="rId2" Type="http://schemas.openxmlformats.org/officeDocument/2006/relationships/image" Target="../media/image1.png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5.png"/><Relationship Id="rId37" Type="http://schemas.openxmlformats.org/officeDocument/2006/relationships/image" Target="../media/image10.png"/><Relationship Id="rId28" Type="http://schemas.openxmlformats.org/officeDocument/2006/relationships/image" Target="NULL"/><Relationship Id="rId36" Type="http://schemas.openxmlformats.org/officeDocument/2006/relationships/image" Target="../media/image9.png"/><Relationship Id="rId31" Type="http://schemas.openxmlformats.org/officeDocument/2006/relationships/image" Target="../media/image4.png"/><Relationship Id="rId30" Type="http://schemas.openxmlformats.org/officeDocument/2006/relationships/image" Target="../media/image3.png"/><Relationship Id="rId35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5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2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061843" y="5301578"/>
            <a:ext cx="5638034" cy="758759"/>
            <a:chOff x="6061843" y="5301578"/>
            <a:chExt cx="5638034" cy="758759"/>
          </a:xfrm>
        </p:grpSpPr>
        <p:sp>
          <p:nvSpPr>
            <p:cNvPr id="5" name="Rectangle 4"/>
            <p:cNvSpPr/>
            <p:nvPr/>
          </p:nvSpPr>
          <p:spPr>
            <a:xfrm>
              <a:off x="6628586" y="5301580"/>
              <a:ext cx="797668" cy="7587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Box 1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918482" y="5301579"/>
              <a:ext cx="797668" cy="7587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Box </a:t>
              </a:r>
              <a:r>
                <a:rPr lang="en-CA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121775" y="5301579"/>
              <a:ext cx="797668" cy="7587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Box 3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0411671" y="5301578"/>
              <a:ext cx="797668" cy="7587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Box </a:t>
              </a:r>
              <a:r>
                <a:rPr lang="en-CA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6061843" y="6060336"/>
              <a:ext cx="563803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426254" y="5680958"/>
              <a:ext cx="49222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716150" y="5680958"/>
              <a:ext cx="40562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V="1">
              <a:off x="9919443" y="5680957"/>
              <a:ext cx="49222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46646" y="350463"/>
            <a:ext cx="3270449" cy="1962632"/>
            <a:chOff x="910117" y="334965"/>
            <a:chExt cx="3270449" cy="1962632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3354778" y="1278922"/>
              <a:ext cx="11875" cy="10186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3333007" y="334965"/>
              <a:ext cx="21771" cy="10088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2327564" y="1241914"/>
              <a:ext cx="1039090" cy="125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66653" y="1246274"/>
              <a:ext cx="32063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/>
                <p:cNvSpPr/>
                <p:nvPr/>
              </p:nvSpPr>
              <p:spPr>
                <a:xfrm>
                  <a:off x="3322639" y="1518811"/>
                  <a:ext cx="85792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𝑏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2639" y="1518811"/>
                  <a:ext cx="85792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9737" r="-42553" b="-1052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3471010" y="609200"/>
                  <a:ext cx="432554" cy="5171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1010" y="609200"/>
                  <a:ext cx="432554" cy="5171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2882605" y="548242"/>
                  <a:ext cx="487121" cy="506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2605" y="548242"/>
                  <a:ext cx="487121" cy="50642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2667859" y="1271333"/>
                  <a:ext cx="612988" cy="506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859" y="1271333"/>
                  <a:ext cx="612988" cy="5064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/>
            <p:nvPr/>
          </p:nvCxnSpPr>
          <p:spPr>
            <a:xfrm flipH="1">
              <a:off x="1353187" y="1238607"/>
              <a:ext cx="601" cy="7418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1353187" y="776994"/>
              <a:ext cx="600" cy="4616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1344003" y="1298623"/>
                  <a:ext cx="85792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4003" y="1298623"/>
                  <a:ext cx="857927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19737" r="-43262" b="-1052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910117" y="867764"/>
                  <a:ext cx="443070" cy="506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117" y="867764"/>
                  <a:ext cx="443070" cy="50642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/>
            <p:cNvSpPr/>
            <p:nvPr/>
          </p:nvSpPr>
          <p:spPr>
            <a:xfrm>
              <a:off x="1295749" y="1223585"/>
              <a:ext cx="129825" cy="95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Oval 26"/>
            <p:cNvSpPr/>
            <p:nvPr/>
          </p:nvSpPr>
          <p:spPr>
            <a:xfrm>
              <a:off x="3289865" y="1201690"/>
              <a:ext cx="129825" cy="95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745299" y="288328"/>
            <a:ext cx="5941702" cy="4347864"/>
            <a:chOff x="5288976" y="413646"/>
            <a:chExt cx="5941702" cy="4347864"/>
          </a:xfrm>
        </p:grpSpPr>
        <p:sp>
          <p:nvSpPr>
            <p:cNvPr id="29" name="Rectangle 28"/>
            <p:cNvSpPr/>
            <p:nvPr/>
          </p:nvSpPr>
          <p:spPr>
            <a:xfrm flipV="1">
              <a:off x="6690053" y="2155194"/>
              <a:ext cx="4540625" cy="2606316"/>
            </a:xfrm>
            <a:prstGeom prst="rect">
              <a:avLst/>
            </a:prstGeom>
            <a:pattFill prst="lt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 rot="16200000" flipV="1">
              <a:off x="4509356" y="1193266"/>
              <a:ext cx="1724613" cy="165374"/>
            </a:xfrm>
            <a:prstGeom prst="rect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960365" y="960657"/>
              <a:ext cx="1865641" cy="118913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561603" y="1350952"/>
                  <a:ext cx="76764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1603" y="1350952"/>
                  <a:ext cx="767646" cy="52322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/>
            <p:cNvSpPr/>
            <p:nvPr/>
          </p:nvSpPr>
          <p:spPr>
            <a:xfrm>
              <a:off x="5691450" y="3078177"/>
              <a:ext cx="609372" cy="6840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5645150" y="3149014"/>
                  <a:ext cx="74045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5150" y="3149014"/>
                  <a:ext cx="740459" cy="5232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5" name="Group 34"/>
            <p:cNvGrpSpPr/>
            <p:nvPr/>
          </p:nvGrpSpPr>
          <p:grpSpPr>
            <a:xfrm>
              <a:off x="7917084" y="1443550"/>
              <a:ext cx="451412" cy="471811"/>
              <a:chOff x="5779121" y="1102821"/>
              <a:chExt cx="668855" cy="669588"/>
            </a:xfrm>
          </p:grpSpPr>
          <p:sp>
            <p:nvSpPr>
              <p:cNvPr id="45" name="Oval 44"/>
              <p:cNvSpPr/>
              <p:nvPr/>
            </p:nvSpPr>
            <p:spPr>
              <a:xfrm>
                <a:off x="5779121" y="1102821"/>
                <a:ext cx="668855" cy="6695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6062622" y="1403315"/>
                <a:ext cx="77250" cy="931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6" name="Straight Connector 35"/>
            <p:cNvCxnSpPr/>
            <p:nvPr/>
          </p:nvCxnSpPr>
          <p:spPr>
            <a:xfrm>
              <a:off x="8176532" y="1699349"/>
              <a:ext cx="783833" cy="119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6255992" y="1914886"/>
              <a:ext cx="1904564" cy="17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6007750" y="1938036"/>
              <a:ext cx="460256" cy="464571"/>
              <a:chOff x="5779121" y="1119504"/>
              <a:chExt cx="668855" cy="669588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5779121" y="1119504"/>
                <a:ext cx="668855" cy="6695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062622" y="1403315"/>
                <a:ext cx="77250" cy="931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39" name="Straight Connector 38"/>
            <p:cNvCxnSpPr/>
            <p:nvPr/>
          </p:nvCxnSpPr>
          <p:spPr>
            <a:xfrm>
              <a:off x="6228306" y="2167112"/>
              <a:ext cx="477749" cy="107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229413" y="2199572"/>
              <a:ext cx="460640" cy="30859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470553" y="1443550"/>
              <a:ext cx="2672237" cy="1976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998196" y="2177847"/>
              <a:ext cx="9515" cy="8778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0254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95584" y="616979"/>
            <a:ext cx="3135974" cy="3104797"/>
            <a:chOff x="3964967" y="400003"/>
            <a:chExt cx="3135974" cy="3104797"/>
          </a:xfrm>
        </p:grpSpPr>
        <p:grpSp>
          <p:nvGrpSpPr>
            <p:cNvPr id="5" name="Group 4"/>
            <p:cNvGrpSpPr/>
            <p:nvPr/>
          </p:nvGrpSpPr>
          <p:grpSpPr>
            <a:xfrm>
              <a:off x="3964967" y="793646"/>
              <a:ext cx="3135974" cy="2711154"/>
              <a:chOff x="6589043" y="1318979"/>
              <a:chExt cx="3135974" cy="2711154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6589043" y="1605412"/>
                <a:ext cx="1375957" cy="140677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8413609" y="1617658"/>
                <a:ext cx="1311408" cy="139452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8413609" y="3012182"/>
                <a:ext cx="0" cy="101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7965000" y="3012182"/>
                <a:ext cx="0" cy="101795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8187830" y="1420579"/>
                <a:ext cx="0" cy="259644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 11"/>
              <p:cNvSpPr/>
              <p:nvPr/>
            </p:nvSpPr>
            <p:spPr>
              <a:xfrm rot="18817242">
                <a:off x="9072792" y="1834195"/>
                <a:ext cx="273351" cy="2514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3" name="Curved Right Arrow 12"/>
              <p:cNvSpPr/>
              <p:nvPr/>
            </p:nvSpPr>
            <p:spPr>
              <a:xfrm>
                <a:off x="7893237" y="1318979"/>
                <a:ext cx="520371" cy="376379"/>
              </a:xfrm>
              <a:prstGeom prst="curvedRightArrow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614943" y="1432585"/>
                <a:ext cx="3110073" cy="31836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8351798" y="2500594"/>
                    <a:ext cx="374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8" name="Rectangle 4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51798" y="2500594"/>
                    <a:ext cx="374141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/>
              <p:cNvCxnSpPr/>
              <p:nvPr/>
            </p:nvCxnSpPr>
            <p:spPr>
              <a:xfrm flipV="1">
                <a:off x="8410660" y="2308797"/>
                <a:ext cx="0" cy="703385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8187830" y="1959927"/>
                <a:ext cx="10216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8518100" y="1666294"/>
                    <a:ext cx="35163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52" name="Rectangle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8100" y="1666294"/>
                    <a:ext cx="351635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5375894" y="400003"/>
                  <a:ext cx="41069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894" y="400003"/>
                  <a:ext cx="410690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7028617" y="1212283"/>
            <a:ext cx="1659209" cy="1638566"/>
            <a:chOff x="8098000" y="995307"/>
            <a:chExt cx="1659209" cy="1638566"/>
          </a:xfrm>
        </p:grpSpPr>
        <p:grpSp>
          <p:nvGrpSpPr>
            <p:cNvPr id="20" name="Group 19"/>
            <p:cNvGrpSpPr/>
            <p:nvPr/>
          </p:nvGrpSpPr>
          <p:grpSpPr>
            <a:xfrm>
              <a:off x="8098000" y="1125290"/>
              <a:ext cx="1659209" cy="1508583"/>
              <a:chOff x="5271203" y="2845558"/>
              <a:chExt cx="1659209" cy="1508583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6093725" y="3432412"/>
                <a:ext cx="6824" cy="9217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5429753" y="2845558"/>
                <a:ext cx="663973" cy="5963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6093725" y="2985323"/>
                <a:ext cx="477672" cy="44709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5650348" y="3782281"/>
                    <a:ext cx="477438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1" name="Rectangle 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0348" y="3782281"/>
                    <a:ext cx="477438" cy="402931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5271203" y="3007402"/>
                    <a:ext cx="422743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Rectangle 6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1203" y="3007402"/>
                    <a:ext cx="422743" cy="402931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6505296" y="2850859"/>
                    <a:ext cx="425116" cy="4109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Rectangle 6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5296" y="2850859"/>
                    <a:ext cx="425116" cy="410946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b="-1323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8836983" y="1265867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5" name="Rectangle 7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6983" y="1265867"/>
                  <a:ext cx="374141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/>
            <p:cNvCxnSpPr/>
            <p:nvPr/>
          </p:nvCxnSpPr>
          <p:spPr>
            <a:xfrm flipV="1">
              <a:off x="8921754" y="995307"/>
              <a:ext cx="0" cy="70338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8444529" y="1441493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7" name="Rectangle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529" y="1441493"/>
                  <a:ext cx="374141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/>
            <p:cNvCxnSpPr/>
            <p:nvPr/>
          </p:nvCxnSpPr>
          <p:spPr>
            <a:xfrm>
              <a:off x="8477145" y="1721639"/>
              <a:ext cx="443377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864382" y="1172033"/>
            <a:ext cx="1467844" cy="1646084"/>
            <a:chOff x="9933765" y="955057"/>
            <a:chExt cx="1467844" cy="1646084"/>
          </a:xfrm>
        </p:grpSpPr>
        <p:grpSp>
          <p:nvGrpSpPr>
            <p:cNvPr id="32" name="Group 31"/>
            <p:cNvGrpSpPr/>
            <p:nvPr/>
          </p:nvGrpSpPr>
          <p:grpSpPr>
            <a:xfrm>
              <a:off x="9933765" y="1092558"/>
              <a:ext cx="1467844" cy="1508583"/>
              <a:chOff x="5271203" y="2845558"/>
              <a:chExt cx="1467844" cy="1508583"/>
            </a:xfrm>
          </p:grpSpPr>
          <p:cxnSp>
            <p:nvCxnSpPr>
              <p:cNvPr id="37" name="Straight Arrow Connector 36"/>
              <p:cNvCxnSpPr/>
              <p:nvPr/>
            </p:nvCxnSpPr>
            <p:spPr>
              <a:xfrm>
                <a:off x="6093725" y="3432412"/>
                <a:ext cx="6824" cy="9217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1" flipV="1">
                <a:off x="5429753" y="2845558"/>
                <a:ext cx="663973" cy="59634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5693946" y="3432413"/>
                <a:ext cx="399780" cy="4805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/>
                  <p:cNvSpPr/>
                  <p:nvPr/>
                </p:nvSpPr>
                <p:spPr>
                  <a:xfrm>
                    <a:off x="6261609" y="3791876"/>
                    <a:ext cx="477438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𝑊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1609" y="3791876"/>
                    <a:ext cx="477438" cy="402931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/>
                  <p:cNvSpPr/>
                  <p:nvPr/>
                </p:nvSpPr>
                <p:spPr>
                  <a:xfrm>
                    <a:off x="5271203" y="3007402"/>
                    <a:ext cx="422743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9" name="Rectangle 6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71203" y="3007402"/>
                    <a:ext cx="422743" cy="40293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5513008" y="3380930"/>
                    <a:ext cx="425116" cy="4109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0" name="Rectangle 6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3008" y="3380930"/>
                    <a:ext cx="425116" cy="410946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b="-1492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0676488" y="1225617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6488" y="1225617"/>
                  <a:ext cx="374141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/>
            <p:nvPr/>
          </p:nvCxnSpPr>
          <p:spPr>
            <a:xfrm flipV="1">
              <a:off x="10761259" y="955057"/>
              <a:ext cx="0" cy="70338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10284034" y="1401243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4034" y="1401243"/>
                  <a:ext cx="374141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10316650" y="1681389"/>
              <a:ext cx="443377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0035942" y="4816235"/>
            <a:ext cx="834523" cy="1545132"/>
            <a:chOff x="10694103" y="1056009"/>
            <a:chExt cx="834523" cy="1545132"/>
          </a:xfrm>
        </p:grpSpPr>
        <p:grpSp>
          <p:nvGrpSpPr>
            <p:cNvPr id="44" name="Group 43"/>
            <p:cNvGrpSpPr/>
            <p:nvPr/>
          </p:nvGrpSpPr>
          <p:grpSpPr>
            <a:xfrm>
              <a:off x="10756287" y="1056009"/>
              <a:ext cx="772339" cy="1545132"/>
              <a:chOff x="6093725" y="2809009"/>
              <a:chExt cx="772339" cy="1545132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6093725" y="3432412"/>
                <a:ext cx="6824" cy="9217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6093727" y="2809009"/>
                <a:ext cx="501848" cy="6328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/>
                  <p:cNvSpPr/>
                  <p:nvPr/>
                </p:nvSpPr>
                <p:spPr>
                  <a:xfrm>
                    <a:off x="6261609" y="3791876"/>
                    <a:ext cx="59176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2" name="Rectangle 7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1609" y="3791876"/>
                    <a:ext cx="591765" cy="369332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t="-21311" r="-43299"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Rectangle 49"/>
                  <p:cNvSpPr/>
                  <p:nvPr/>
                </p:nvSpPr>
                <p:spPr>
                  <a:xfrm>
                    <a:off x="6489101" y="2879643"/>
                    <a:ext cx="376963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89101" y="2879643"/>
                    <a:ext cx="376963" cy="402931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10694103" y="1156024"/>
                  <a:ext cx="3741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71" name="Rectangle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103" y="1156024"/>
                  <a:ext cx="374141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 flipV="1">
              <a:off x="10748380" y="1126643"/>
              <a:ext cx="7907" cy="57950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082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562804" y="148323"/>
            <a:ext cx="4401403" cy="3446754"/>
            <a:chOff x="7478973" y="2295001"/>
            <a:chExt cx="4401403" cy="3446754"/>
          </a:xfrm>
        </p:grpSpPr>
        <p:sp>
          <p:nvSpPr>
            <p:cNvPr id="5" name="Rectangle 4"/>
            <p:cNvSpPr/>
            <p:nvPr/>
          </p:nvSpPr>
          <p:spPr>
            <a:xfrm>
              <a:off x="8235908" y="3289746"/>
              <a:ext cx="519129" cy="456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1</a:t>
              </a:r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8488650" y="2295001"/>
              <a:ext cx="566382" cy="5717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8495473" y="2572604"/>
              <a:ext cx="2" cy="7120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9041898" y="2572604"/>
              <a:ext cx="13732" cy="134979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778665" y="3914353"/>
              <a:ext cx="519129" cy="456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2</a:t>
              </a:r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055032" y="4915124"/>
              <a:ext cx="566382" cy="57175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" name="Straight Connector 10"/>
            <p:cNvCxnSpPr/>
            <p:nvPr/>
          </p:nvCxnSpPr>
          <p:spPr>
            <a:xfrm flipH="1" flipV="1">
              <a:off x="9044497" y="4367789"/>
              <a:ext cx="10535" cy="8332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9338223" y="5486878"/>
              <a:ext cx="10067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0348157" y="5258586"/>
              <a:ext cx="519129" cy="45658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smtClean="0">
                  <a:solidFill>
                    <a:schemeClr val="tx1"/>
                  </a:solidFill>
                </a:rPr>
                <a:t>3</a:t>
              </a:r>
              <a:endParaRPr lang="en-CA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8745827" y="2541124"/>
              <a:ext cx="53907" cy="629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Oval 14"/>
            <p:cNvSpPr/>
            <p:nvPr/>
          </p:nvSpPr>
          <p:spPr>
            <a:xfrm>
              <a:off x="9311269" y="5169521"/>
              <a:ext cx="53907" cy="629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7478973" y="5741755"/>
              <a:ext cx="44014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9262074" y="4478164"/>
            <a:ext cx="539763" cy="1648919"/>
            <a:chOff x="8342057" y="694161"/>
            <a:chExt cx="539763" cy="1648919"/>
          </a:xfrm>
        </p:grpSpPr>
        <p:grpSp>
          <p:nvGrpSpPr>
            <p:cNvPr id="18" name="Group 17"/>
            <p:cNvGrpSpPr/>
            <p:nvPr/>
          </p:nvGrpSpPr>
          <p:grpSpPr>
            <a:xfrm>
              <a:off x="8342057" y="694161"/>
              <a:ext cx="539763" cy="1648919"/>
              <a:chOff x="5650348" y="2705222"/>
              <a:chExt cx="539763" cy="1648919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>
                <a:off x="6093725" y="3432412"/>
                <a:ext cx="6824" cy="9217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093727" y="2705222"/>
                <a:ext cx="6822" cy="7366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5650348" y="3782281"/>
                    <a:ext cx="539763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1" name="Rectangle 1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0348" y="3782281"/>
                    <a:ext cx="539763" cy="40293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5650348" y="3029481"/>
                    <a:ext cx="46384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2" name="Rectangle 12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0348" y="3029481"/>
                    <a:ext cx="463845" cy="402931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Oval 18"/>
            <p:cNvSpPr/>
            <p:nvPr/>
          </p:nvSpPr>
          <p:spPr>
            <a:xfrm>
              <a:off x="8714671" y="1497464"/>
              <a:ext cx="129825" cy="95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0155652" y="4466821"/>
            <a:ext cx="545085" cy="1648919"/>
            <a:chOff x="9235635" y="682818"/>
            <a:chExt cx="545085" cy="1648919"/>
          </a:xfrm>
        </p:grpSpPr>
        <p:grpSp>
          <p:nvGrpSpPr>
            <p:cNvPr id="25" name="Group 24"/>
            <p:cNvGrpSpPr/>
            <p:nvPr/>
          </p:nvGrpSpPr>
          <p:grpSpPr>
            <a:xfrm>
              <a:off x="9235635" y="682818"/>
              <a:ext cx="545085" cy="1648919"/>
              <a:chOff x="5650348" y="2705222"/>
              <a:chExt cx="545085" cy="1648919"/>
            </a:xfrm>
          </p:grpSpPr>
          <p:cxnSp>
            <p:nvCxnSpPr>
              <p:cNvPr id="27" name="Straight Arrow Connector 26"/>
              <p:cNvCxnSpPr/>
              <p:nvPr/>
            </p:nvCxnSpPr>
            <p:spPr>
              <a:xfrm>
                <a:off x="6093725" y="3432412"/>
                <a:ext cx="6824" cy="9217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6093727" y="2705222"/>
                <a:ext cx="6822" cy="7366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28"/>
                  <p:cNvSpPr/>
                  <p:nvPr/>
                </p:nvSpPr>
                <p:spPr>
                  <a:xfrm>
                    <a:off x="5650348" y="3782281"/>
                    <a:ext cx="54508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0" name="Rectangle 12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0348" y="3782281"/>
                    <a:ext cx="545085" cy="402931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5650348" y="3029481"/>
                    <a:ext cx="46384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1" name="Rectangle 1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0348" y="3029481"/>
                    <a:ext cx="463845" cy="402931"/>
                  </a:xfrm>
                  <a:prstGeom prst="rect">
                    <a:avLst/>
                  </a:prstGeom>
                  <a:blipFill rotWithShape="0">
                    <a:blip r:embed="rId22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Oval 25"/>
            <p:cNvSpPr/>
            <p:nvPr/>
          </p:nvSpPr>
          <p:spPr>
            <a:xfrm>
              <a:off x="9608249" y="1486121"/>
              <a:ext cx="129825" cy="95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1081186" y="4478164"/>
            <a:ext cx="545085" cy="1648919"/>
            <a:chOff x="8342057" y="694161"/>
            <a:chExt cx="545085" cy="1648919"/>
          </a:xfrm>
        </p:grpSpPr>
        <p:grpSp>
          <p:nvGrpSpPr>
            <p:cNvPr id="32" name="Group 31"/>
            <p:cNvGrpSpPr/>
            <p:nvPr/>
          </p:nvGrpSpPr>
          <p:grpSpPr>
            <a:xfrm>
              <a:off x="8342057" y="694161"/>
              <a:ext cx="545085" cy="1648919"/>
              <a:chOff x="5650348" y="2705222"/>
              <a:chExt cx="545085" cy="1648919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6093725" y="3432412"/>
                <a:ext cx="6824" cy="9217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6093727" y="2705222"/>
                <a:ext cx="6822" cy="73668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5650348" y="3782281"/>
                    <a:ext cx="545085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0" name="Rectangle 13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0348" y="3782281"/>
                    <a:ext cx="545085" cy="402931"/>
                  </a:xfrm>
                  <a:prstGeom prst="rect">
                    <a:avLst/>
                  </a:prstGeom>
                  <a:blipFill rotWithShape="0">
                    <a:blip r:embed="rId23"/>
                    <a:stretch>
                      <a:fillRect b="-1515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5650348" y="3029481"/>
                    <a:ext cx="422743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1" name="Rectangle 1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50348" y="3029481"/>
                    <a:ext cx="422743" cy="402931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Oval 32"/>
            <p:cNvSpPr/>
            <p:nvPr/>
          </p:nvSpPr>
          <p:spPr>
            <a:xfrm>
              <a:off x="8714671" y="1497464"/>
              <a:ext cx="129825" cy="95496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62807" y="297923"/>
            <a:ext cx="5147733" cy="2109375"/>
            <a:chOff x="1722029" y="2035162"/>
            <a:chExt cx="5147733" cy="2109375"/>
          </a:xfrm>
        </p:grpSpPr>
        <p:grpSp>
          <p:nvGrpSpPr>
            <p:cNvPr id="39" name="Group 38"/>
            <p:cNvGrpSpPr/>
            <p:nvPr/>
          </p:nvGrpSpPr>
          <p:grpSpPr>
            <a:xfrm>
              <a:off x="1722029" y="2713463"/>
              <a:ext cx="5147733" cy="1431074"/>
              <a:chOff x="5406913" y="630700"/>
              <a:chExt cx="5147733" cy="1431074"/>
            </a:xfrm>
          </p:grpSpPr>
          <p:sp>
            <p:nvSpPr>
              <p:cNvPr id="41" name="Rectangle 40"/>
              <p:cNvSpPr/>
              <p:nvPr/>
            </p:nvSpPr>
            <p:spPr>
              <a:xfrm flipV="1">
                <a:off x="5406913" y="2016055"/>
                <a:ext cx="5147733" cy="45719"/>
              </a:xfrm>
              <a:prstGeom prst="rect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/>
                  <p:cNvSpPr/>
                  <p:nvPr/>
                </p:nvSpPr>
                <p:spPr>
                  <a:xfrm>
                    <a:off x="6740059" y="1315553"/>
                    <a:ext cx="2481442" cy="684035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0059" y="1315553"/>
                    <a:ext cx="2481442" cy="684035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7110351" y="630700"/>
                    <a:ext cx="1740858" cy="668386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10351" y="630700"/>
                    <a:ext cx="1740858" cy="66838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  <a:ln w="285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4" name="Straight Arrow Connector 43"/>
              <p:cNvCxnSpPr/>
              <p:nvPr/>
            </p:nvCxnSpPr>
            <p:spPr>
              <a:xfrm>
                <a:off x="5664082" y="1657570"/>
                <a:ext cx="10837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44836" y="1165394"/>
                    <a:ext cx="398892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4836" y="1165394"/>
                    <a:ext cx="398892" cy="40293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t="-21212" r="-3030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3945876" y="2035162"/>
                  <a:ext cx="700040" cy="670068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876" y="2035162"/>
                  <a:ext cx="700040" cy="67006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/>
          <p:cNvGrpSpPr/>
          <p:nvPr/>
        </p:nvGrpSpPr>
        <p:grpSpPr>
          <a:xfrm>
            <a:off x="59547" y="3808318"/>
            <a:ext cx="8035695" cy="2575223"/>
            <a:chOff x="589766" y="3791724"/>
            <a:chExt cx="8035695" cy="2575223"/>
          </a:xfrm>
        </p:grpSpPr>
        <p:grpSp>
          <p:nvGrpSpPr>
            <p:cNvPr id="47" name="Group 46"/>
            <p:cNvGrpSpPr/>
            <p:nvPr/>
          </p:nvGrpSpPr>
          <p:grpSpPr>
            <a:xfrm>
              <a:off x="589766" y="3791724"/>
              <a:ext cx="8035695" cy="2575223"/>
              <a:chOff x="589766" y="3791724"/>
              <a:chExt cx="8035695" cy="2575223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1689893" y="4223274"/>
                <a:ext cx="6463926" cy="1903809"/>
                <a:chOff x="5881081" y="2688462"/>
                <a:chExt cx="6463926" cy="1903809"/>
              </a:xfrm>
            </p:grpSpPr>
            <p:grpSp>
              <p:nvGrpSpPr>
                <p:cNvPr id="94" name="Group 93"/>
                <p:cNvGrpSpPr/>
                <p:nvPr/>
              </p:nvGrpSpPr>
              <p:grpSpPr>
                <a:xfrm>
                  <a:off x="5881081" y="2688462"/>
                  <a:ext cx="6463926" cy="1660268"/>
                  <a:chOff x="5881081" y="2688462"/>
                  <a:chExt cx="6463926" cy="1660268"/>
                </a:xfrm>
              </p:grpSpPr>
              <p:grpSp>
                <p:nvGrpSpPr>
                  <p:cNvPr id="97" name="Group 96"/>
                  <p:cNvGrpSpPr/>
                  <p:nvPr/>
                </p:nvGrpSpPr>
                <p:grpSpPr>
                  <a:xfrm>
                    <a:off x="5881081" y="2688462"/>
                    <a:ext cx="787172" cy="1660268"/>
                    <a:chOff x="8086593" y="641135"/>
                    <a:chExt cx="787172" cy="1660268"/>
                  </a:xfrm>
                </p:grpSpPr>
                <p:grpSp>
                  <p:nvGrpSpPr>
                    <p:cNvPr id="101" name="Group 100"/>
                    <p:cNvGrpSpPr/>
                    <p:nvPr/>
                  </p:nvGrpSpPr>
                  <p:grpSpPr>
                    <a:xfrm>
                      <a:off x="8086593" y="641135"/>
                      <a:ext cx="787172" cy="1660268"/>
                      <a:chOff x="5394884" y="2652196"/>
                      <a:chExt cx="787172" cy="1660268"/>
                    </a:xfrm>
                  </p:grpSpPr>
                  <p:cxnSp>
                    <p:nvCxnSpPr>
                      <p:cNvPr id="103" name="Straight Arrow Connector 102"/>
                      <p:cNvCxnSpPr/>
                      <p:nvPr/>
                    </p:nvCxnSpPr>
                    <p:spPr>
                      <a:xfrm flipH="1">
                        <a:off x="6077316" y="3508525"/>
                        <a:ext cx="2608" cy="80393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4" name="Straight Arrow Connector 103"/>
                      <p:cNvCxnSpPr/>
                      <p:nvPr/>
                    </p:nvCxnSpPr>
                    <p:spPr>
                      <a:xfrm flipV="1">
                        <a:off x="6080973" y="2756553"/>
                        <a:ext cx="3300" cy="742052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5" name="Rectangle 104"/>
                          <p:cNvSpPr/>
                          <p:nvPr/>
                        </p:nvSpPr>
                        <p:spPr>
                          <a:xfrm>
                            <a:off x="5394884" y="3878562"/>
                            <a:ext cx="689804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CA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6" name="Rectangle 45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394884" y="3878562"/>
                            <a:ext cx="689804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6"/>
                            <a:stretch>
                              <a:fillRect t="-21311" r="-38053" b="-655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06" name="Rectangle 105"/>
                          <p:cNvSpPr/>
                          <p:nvPr/>
                        </p:nvSpPr>
                        <p:spPr>
                          <a:xfrm>
                            <a:off x="5676789" y="2652196"/>
                            <a:ext cx="505267" cy="402931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CA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7" name="Rectangle 46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676789" y="2652196"/>
                            <a:ext cx="505267" cy="402931"/>
                          </a:xfrm>
                          <a:prstGeom prst="rect">
                            <a:avLst/>
                          </a:prstGeom>
                          <a:blipFill rotWithShape="0">
                            <a:blip r:embed="rId7"/>
                            <a:stretch>
                              <a:fillRect b="-151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102" name="Oval 101"/>
                    <p:cNvSpPr/>
                    <p:nvPr/>
                  </p:nvSpPr>
                  <p:spPr>
                    <a:xfrm>
                      <a:off x="8714671" y="1497464"/>
                      <a:ext cx="129825" cy="954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  <p:cxnSp>
                <p:nvCxnSpPr>
                  <p:cNvPr id="98" name="Straight Arrow Connector 97"/>
                  <p:cNvCxnSpPr/>
                  <p:nvPr/>
                </p:nvCxnSpPr>
                <p:spPr>
                  <a:xfrm>
                    <a:off x="6541202" y="3583569"/>
                    <a:ext cx="566283" cy="897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9" name="Rectangle 98"/>
                      <p:cNvSpPr/>
                      <p:nvPr/>
                    </p:nvSpPr>
                    <p:spPr>
                      <a:xfrm>
                        <a:off x="6628723" y="3149675"/>
                        <a:ext cx="435504" cy="41094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8" name="Rectangle 3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28723" y="3149675"/>
                        <a:ext cx="435504" cy="410946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t="-22059" r="-28169" b="-1176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Rectangle 99"/>
                      <p:cNvSpPr/>
                      <p:nvPr/>
                    </p:nvSpPr>
                    <p:spPr>
                      <a:xfrm>
                        <a:off x="11957337" y="3067315"/>
                        <a:ext cx="387670" cy="4029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9" name="Rectangle 3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57337" y="3067315"/>
                        <a:ext cx="387670" cy="402931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t="-22727" r="-2968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5" name="Right Arrow 94"/>
                <p:cNvSpPr/>
                <p:nvPr/>
              </p:nvSpPr>
              <p:spPr>
                <a:xfrm>
                  <a:off x="6841266" y="4066405"/>
                  <a:ext cx="532438" cy="139765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6" name="Rectangle 95"/>
                    <p:cNvSpPr/>
                    <p:nvPr/>
                  </p:nvSpPr>
                  <p:spPr>
                    <a:xfrm>
                      <a:off x="6922819" y="4222939"/>
                      <a:ext cx="36933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e>
                            </m:acc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4" name="Rectangle 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2819" y="4222939"/>
                      <a:ext cx="369332" cy="369332"/>
                    </a:xfrm>
                    <a:prstGeom prst="rect">
                      <a:avLst/>
                    </a:prstGeom>
                    <a:blipFill rotWithShape="0">
                      <a:blip r:embed="rId10"/>
                      <a:stretch>
                        <a:fillRect t="-23333" r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0" name="Group 49"/>
              <p:cNvGrpSpPr/>
              <p:nvPr/>
            </p:nvGrpSpPr>
            <p:grpSpPr>
              <a:xfrm>
                <a:off x="589766" y="5061758"/>
                <a:ext cx="893600" cy="1305189"/>
                <a:chOff x="1129904" y="1614682"/>
                <a:chExt cx="893600" cy="1305189"/>
              </a:xfrm>
            </p:grpSpPr>
            <p:grpSp>
              <p:nvGrpSpPr>
                <p:cNvPr id="87" name="Group 86"/>
                <p:cNvGrpSpPr/>
                <p:nvPr/>
              </p:nvGrpSpPr>
              <p:grpSpPr>
                <a:xfrm>
                  <a:off x="1148918" y="2083402"/>
                  <a:ext cx="874586" cy="836469"/>
                  <a:chOff x="1176213" y="2056106"/>
                  <a:chExt cx="874586" cy="836469"/>
                </a:xfrm>
              </p:grpSpPr>
              <p:cxnSp>
                <p:nvCxnSpPr>
                  <p:cNvPr id="89" name="Straight Arrow Connector 88"/>
                  <p:cNvCxnSpPr/>
                  <p:nvPr/>
                </p:nvCxnSpPr>
                <p:spPr>
                  <a:xfrm flipH="1" flipV="1">
                    <a:off x="1514680" y="2056106"/>
                    <a:ext cx="1903" cy="48417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Arrow Connector 89"/>
                  <p:cNvCxnSpPr/>
                  <p:nvPr/>
                </p:nvCxnSpPr>
                <p:spPr>
                  <a:xfrm flipV="1">
                    <a:off x="1512455" y="2524927"/>
                    <a:ext cx="538344" cy="170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1" name="Rectangle 90"/>
                      <p:cNvSpPr/>
                      <p:nvPr/>
                    </p:nvSpPr>
                    <p:spPr>
                      <a:xfrm>
                        <a:off x="1671057" y="2523243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9" name="Rectangle 4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71057" y="2523243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Rectangle 91"/>
                      <p:cNvSpPr/>
                      <p:nvPr/>
                    </p:nvSpPr>
                    <p:spPr>
                      <a:xfrm>
                        <a:off x="1176213" y="2083230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0" name="Rectangle 4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76213" y="2083230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14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Rectangle 92"/>
                      <p:cNvSpPr/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5483" y="244702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88" name="Rectangle 87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4155378" y="3981711"/>
                <a:ext cx="1997910" cy="2309013"/>
                <a:chOff x="7141290" y="3225694"/>
                <a:chExt cx="1997910" cy="2309013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7141290" y="3225694"/>
                  <a:ext cx="1997910" cy="2309013"/>
                  <a:chOff x="5851812" y="2484325"/>
                  <a:chExt cx="1997910" cy="2309013"/>
                </a:xfrm>
              </p:grpSpPr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5851812" y="2484325"/>
                    <a:ext cx="1532137" cy="2309013"/>
                    <a:chOff x="5851812" y="2484325"/>
                    <a:chExt cx="1532137" cy="2309013"/>
                  </a:xfrm>
                </p:grpSpPr>
                <p:grpSp>
                  <p:nvGrpSpPr>
                    <p:cNvPr id="77" name="Group 76"/>
                    <p:cNvGrpSpPr/>
                    <p:nvPr/>
                  </p:nvGrpSpPr>
                  <p:grpSpPr>
                    <a:xfrm>
                      <a:off x="5851812" y="2484325"/>
                      <a:ext cx="787172" cy="2309013"/>
                      <a:chOff x="8057324" y="436998"/>
                      <a:chExt cx="787172" cy="2309013"/>
                    </a:xfrm>
                  </p:grpSpPr>
                  <p:grpSp>
                    <p:nvGrpSpPr>
                      <p:cNvPr id="81" name="Group 80"/>
                      <p:cNvGrpSpPr/>
                      <p:nvPr/>
                    </p:nvGrpSpPr>
                    <p:grpSpPr>
                      <a:xfrm>
                        <a:off x="8057324" y="436998"/>
                        <a:ext cx="776885" cy="2309013"/>
                        <a:chOff x="5365615" y="2448059"/>
                        <a:chExt cx="776885" cy="2309013"/>
                      </a:xfrm>
                    </p:grpSpPr>
                    <p:cxnSp>
                      <p:nvCxnSpPr>
                        <p:cNvPr id="83" name="Straight Arrow Connector 82"/>
                        <p:cNvCxnSpPr>
                          <a:stCxn id="96" idx="0"/>
                        </p:cNvCxnSpPr>
                        <p:nvPr/>
                      </p:nvCxnSpPr>
                      <p:spPr>
                        <a:xfrm>
                          <a:off x="6087875" y="3508525"/>
                          <a:ext cx="5852" cy="1248547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4" name="Straight Arrow Connector 83"/>
                        <p:cNvCxnSpPr/>
                        <p:nvPr/>
                      </p:nvCxnSpPr>
                      <p:spPr>
                        <a:xfrm flipV="1">
                          <a:off x="6080973" y="2448059"/>
                          <a:ext cx="2214" cy="1050546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85" name="Rectangle 84"/>
                            <p:cNvSpPr/>
                            <p:nvPr/>
                          </p:nvSpPr>
                          <p:spPr>
                            <a:xfrm>
                              <a:off x="5365615" y="3995880"/>
                              <a:ext cx="689804" cy="369332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oMath>
                                </m:oMathPara>
                              </a14:m>
                              <a:endParaRPr lang="en-CA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63" name="Rectangle 62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365615" y="3995880"/>
                              <a:ext cx="689804" cy="369332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16"/>
                              <a:stretch>
                                <a:fillRect t="-21311" r="-37168" b="-8197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CA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86" name="Rectangle 85"/>
                            <p:cNvSpPr/>
                            <p:nvPr/>
                          </p:nvSpPr>
                          <p:spPr>
                            <a:xfrm>
                              <a:off x="5637233" y="2642321"/>
                              <a:ext cx="505267" cy="402931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𝑁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CA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64" name="Rectangle 63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637233" y="2642321"/>
                              <a:ext cx="505267" cy="402931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17"/>
                              <a:stretch>
                                <a:fillRect b="-1515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CA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82" name="Oval 81"/>
                      <p:cNvSpPr/>
                      <p:nvPr/>
                    </p:nvSpPr>
                    <p:spPr>
                      <a:xfrm>
                        <a:off x="8714671" y="1497464"/>
                        <a:ext cx="129825" cy="954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</p:grpSp>
                <p:cxnSp>
                  <p:nvCxnSpPr>
                    <p:cNvPr id="78" name="Straight Arrow Connector 77"/>
                    <p:cNvCxnSpPr/>
                    <p:nvPr/>
                  </p:nvCxnSpPr>
                  <p:spPr>
                    <a:xfrm flipV="1">
                      <a:off x="6608192" y="3593647"/>
                      <a:ext cx="775757" cy="176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Arrow Connector 78"/>
                    <p:cNvCxnSpPr/>
                    <p:nvPr/>
                  </p:nvCxnSpPr>
                  <p:spPr>
                    <a:xfrm flipH="1">
                      <a:off x="6117166" y="3583569"/>
                      <a:ext cx="424036" cy="723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0" name="Rectangle 79"/>
                        <p:cNvSpPr/>
                        <p:nvPr/>
                      </p:nvSpPr>
                      <p:spPr>
                        <a:xfrm>
                          <a:off x="6751106" y="3142231"/>
                          <a:ext cx="435504" cy="410946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57" name="Rectangle 5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51106" y="3142231"/>
                          <a:ext cx="435504" cy="410946"/>
                        </a:xfrm>
                        <a:prstGeom prst="rect">
                          <a:avLst/>
                        </a:prstGeom>
                        <a:blipFill rotWithShape="0">
                          <a:blip r:embed="rId18"/>
                          <a:stretch>
                            <a:fillRect t="-22059" r="-27778" b="-1176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75" name="Right Arrow 74"/>
                  <p:cNvSpPr/>
                  <p:nvPr/>
                </p:nvSpPr>
                <p:spPr>
                  <a:xfrm>
                    <a:off x="7317284" y="4034733"/>
                    <a:ext cx="532438" cy="139765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6" name="Rectangle 75"/>
                      <p:cNvSpPr/>
                      <p:nvPr/>
                    </p:nvSpPr>
                    <p:spPr>
                      <a:xfrm>
                        <a:off x="7322398" y="4169064"/>
                        <a:ext cx="369332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53" name="Rectangle 5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22398" y="4169064"/>
                        <a:ext cx="369332" cy="369332"/>
                      </a:xfrm>
                      <a:prstGeom prst="rect">
                        <a:avLst/>
                      </a:prstGeom>
                      <a:blipFill rotWithShape="0">
                        <a:blip r:embed="rId25"/>
                        <a:stretch>
                          <a:fillRect t="-23333" r="-2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7179781" y="3883600"/>
                      <a:ext cx="608628" cy="41094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5" name="Rectangle 6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179781" y="3883600"/>
                      <a:ext cx="608628" cy="410946"/>
                    </a:xfrm>
                    <a:prstGeom prst="rect">
                      <a:avLst/>
                    </a:prstGeom>
                    <a:blipFill rotWithShape="0">
                      <a:blip r:embed="rId26"/>
                      <a:stretch>
                        <a:fillRect t="-22059" r="-34000" b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Straight Arrow Connector 71"/>
                <p:cNvCxnSpPr/>
                <p:nvPr/>
              </p:nvCxnSpPr>
              <p:spPr>
                <a:xfrm flipH="1">
                  <a:off x="7980189" y="4339416"/>
                  <a:ext cx="6488" cy="80343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Rectangle 72"/>
                    <p:cNvSpPr/>
                    <p:nvPr/>
                  </p:nvSpPr>
                  <p:spPr>
                    <a:xfrm>
                      <a:off x="7950133" y="4391235"/>
                      <a:ext cx="678391" cy="4029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4" name="Rectangle 7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0133" y="4391235"/>
                      <a:ext cx="678391" cy="402931"/>
                    </a:xfrm>
                    <a:prstGeom prst="rect">
                      <a:avLst/>
                    </a:prstGeom>
                    <a:blipFill rotWithShape="0">
                      <a:blip r:embed="rId27"/>
                      <a:stretch>
                        <a:fillRect b="-15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Group 51"/>
              <p:cNvGrpSpPr/>
              <p:nvPr/>
            </p:nvGrpSpPr>
            <p:grpSpPr>
              <a:xfrm>
                <a:off x="6442151" y="3791724"/>
                <a:ext cx="2183310" cy="2499000"/>
                <a:chOff x="6955890" y="3035707"/>
                <a:chExt cx="2183310" cy="2499000"/>
              </a:xfrm>
            </p:grpSpPr>
            <p:grpSp>
              <p:nvGrpSpPr>
                <p:cNvPr id="53" name="Group 52"/>
                <p:cNvGrpSpPr/>
                <p:nvPr/>
              </p:nvGrpSpPr>
              <p:grpSpPr>
                <a:xfrm>
                  <a:off x="6955890" y="3035707"/>
                  <a:ext cx="2183310" cy="2499000"/>
                  <a:chOff x="5666412" y="2294338"/>
                  <a:chExt cx="2183310" cy="2499000"/>
                </a:xfrm>
              </p:grpSpPr>
              <p:grpSp>
                <p:nvGrpSpPr>
                  <p:cNvPr id="57" name="Group 56"/>
                  <p:cNvGrpSpPr/>
                  <p:nvPr/>
                </p:nvGrpSpPr>
                <p:grpSpPr>
                  <a:xfrm>
                    <a:off x="5666412" y="2294338"/>
                    <a:ext cx="1813937" cy="2499000"/>
                    <a:chOff x="5666412" y="2294338"/>
                    <a:chExt cx="1813937" cy="2499000"/>
                  </a:xfrm>
                </p:grpSpPr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5851812" y="2294338"/>
                      <a:ext cx="812568" cy="2499000"/>
                      <a:chOff x="8057324" y="247011"/>
                      <a:chExt cx="812568" cy="2499000"/>
                    </a:xfrm>
                  </p:grpSpPr>
                  <p:grpSp>
                    <p:nvGrpSpPr>
                      <p:cNvPr id="64" name="Group 63"/>
                      <p:cNvGrpSpPr/>
                      <p:nvPr/>
                    </p:nvGrpSpPr>
                    <p:grpSpPr>
                      <a:xfrm>
                        <a:off x="8057324" y="247011"/>
                        <a:ext cx="812568" cy="2499000"/>
                        <a:chOff x="5365615" y="2258072"/>
                        <a:chExt cx="812568" cy="2499000"/>
                      </a:xfrm>
                    </p:grpSpPr>
                    <p:cxnSp>
                      <p:nvCxnSpPr>
                        <p:cNvPr id="66" name="Straight Arrow Connector 65"/>
                        <p:cNvCxnSpPr/>
                        <p:nvPr/>
                      </p:nvCxnSpPr>
                      <p:spPr>
                        <a:xfrm>
                          <a:off x="6087875" y="3508525"/>
                          <a:ext cx="5852" cy="1248547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Straight Arrow Connector 66"/>
                        <p:cNvCxnSpPr/>
                        <p:nvPr/>
                      </p:nvCxnSpPr>
                      <p:spPr>
                        <a:xfrm flipH="1" flipV="1">
                          <a:off x="6075591" y="2258072"/>
                          <a:ext cx="5382" cy="1240533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8" name="Rectangle 67"/>
                            <p:cNvSpPr/>
                            <p:nvPr/>
                          </p:nvSpPr>
                          <p:spPr>
                            <a:xfrm>
                              <a:off x="5365615" y="3995880"/>
                              <a:ext cx="689804" cy="369332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oMath>
                                </m:oMathPara>
                              </a14:m>
                              <a:endParaRPr lang="en-CA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8" name="Rectangle 107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365615" y="3995880"/>
                              <a:ext cx="689804" cy="369332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28"/>
                              <a:stretch>
                                <a:fillRect t="-21311" r="-38053" b="-8197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CA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9" name="Rectangle 68"/>
                            <p:cNvSpPr/>
                            <p:nvPr/>
                          </p:nvSpPr>
                          <p:spPr>
                            <a:xfrm>
                              <a:off x="5672916" y="2661653"/>
                              <a:ext cx="505267" cy="402931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𝑁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CA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9" name="Rectangle 108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5672916" y="2661653"/>
                              <a:ext cx="505267" cy="402931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29"/>
                              <a:stretch>
                                <a:fillRect b="-1515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CA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65" name="Oval 64"/>
                      <p:cNvSpPr/>
                      <p:nvPr/>
                    </p:nvSpPr>
                    <p:spPr>
                      <a:xfrm>
                        <a:off x="8714671" y="1497464"/>
                        <a:ext cx="129825" cy="954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</p:grpSp>
                <p:cxnSp>
                  <p:nvCxnSpPr>
                    <p:cNvPr id="61" name="Straight Arrow Connector 60"/>
                    <p:cNvCxnSpPr/>
                    <p:nvPr/>
                  </p:nvCxnSpPr>
                  <p:spPr>
                    <a:xfrm flipV="1">
                      <a:off x="6608192" y="3583569"/>
                      <a:ext cx="872157" cy="412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Arrow Connector 61"/>
                    <p:cNvCxnSpPr/>
                    <p:nvPr/>
                  </p:nvCxnSpPr>
                  <p:spPr>
                    <a:xfrm flipH="1">
                      <a:off x="5666412" y="3583569"/>
                      <a:ext cx="874790" cy="1447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Rectangle 62"/>
                        <p:cNvSpPr/>
                        <p:nvPr/>
                      </p:nvSpPr>
                      <p:spPr>
                        <a:xfrm>
                          <a:off x="5722475" y="3613997"/>
                          <a:ext cx="435504" cy="410946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3" name="Rectangle 102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722475" y="3613997"/>
                          <a:ext cx="435504" cy="410946"/>
                        </a:xfrm>
                        <a:prstGeom prst="rect">
                          <a:avLst/>
                        </a:prstGeom>
                        <a:blipFill rotWithShape="0">
                          <a:blip r:embed="rId30"/>
                          <a:stretch>
                            <a:fillRect t="-22059" r="-28169" b="-11765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58" name="Right Arrow 57"/>
                  <p:cNvSpPr/>
                  <p:nvPr/>
                </p:nvSpPr>
                <p:spPr>
                  <a:xfrm>
                    <a:off x="7317284" y="4034733"/>
                    <a:ext cx="532438" cy="139765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CA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" name="Rectangle 58"/>
                      <p:cNvSpPr/>
                      <p:nvPr/>
                    </p:nvSpPr>
                    <p:spPr>
                      <a:xfrm>
                        <a:off x="7322398" y="4169064"/>
                        <a:ext cx="369332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𝑎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99" name="Rectangle 9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22398" y="4169064"/>
                        <a:ext cx="369332" cy="369332"/>
                      </a:xfrm>
                      <a:prstGeom prst="rect">
                        <a:avLst/>
                      </a:prstGeom>
                      <a:blipFill rotWithShape="0">
                        <a:blip r:embed="rId31"/>
                        <a:stretch>
                          <a:fillRect t="-23333" r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6986410" y="3787969"/>
                      <a:ext cx="608628" cy="41094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94" name="Rectangle 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86410" y="3787969"/>
                      <a:ext cx="608628" cy="410946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 t="-22059" r="-34000" b="-117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Straight Arrow Connector 54"/>
                <p:cNvCxnSpPr/>
                <p:nvPr/>
              </p:nvCxnSpPr>
              <p:spPr>
                <a:xfrm flipH="1">
                  <a:off x="7980189" y="4339416"/>
                  <a:ext cx="6488" cy="80343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Rectangle 55"/>
                    <p:cNvSpPr/>
                    <p:nvPr/>
                  </p:nvSpPr>
                  <p:spPr>
                    <a:xfrm>
                      <a:off x="7950133" y="4391235"/>
                      <a:ext cx="678391" cy="4029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6" name="Rectangle 9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0133" y="4391235"/>
                      <a:ext cx="678391" cy="402931"/>
                    </a:xfrm>
                    <a:prstGeom prst="rect">
                      <a:avLst/>
                    </a:prstGeom>
                    <a:blipFill rotWithShape="0">
                      <a:blip r:embed="rId33"/>
                      <a:stretch>
                        <a:fillRect b="-15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48" name="Straight Arrow Connector 47"/>
            <p:cNvCxnSpPr/>
            <p:nvPr/>
          </p:nvCxnSpPr>
          <p:spPr>
            <a:xfrm flipH="1">
              <a:off x="6573065" y="4945388"/>
              <a:ext cx="743876" cy="134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0621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670626" y="4550740"/>
            <a:ext cx="3515431" cy="1611310"/>
            <a:chOff x="4305998" y="3127234"/>
            <a:chExt cx="3515431" cy="1611310"/>
          </a:xfrm>
        </p:grpSpPr>
        <p:grpSp>
          <p:nvGrpSpPr>
            <p:cNvPr id="5" name="Group 4"/>
            <p:cNvGrpSpPr/>
            <p:nvPr/>
          </p:nvGrpSpPr>
          <p:grpSpPr>
            <a:xfrm>
              <a:off x="6253599" y="3183456"/>
              <a:ext cx="1567830" cy="1555088"/>
              <a:chOff x="5500579" y="3521332"/>
              <a:chExt cx="1567830" cy="1555088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5500579" y="3573138"/>
                <a:ext cx="1567830" cy="1503282"/>
                <a:chOff x="5447349" y="2850859"/>
                <a:chExt cx="1567830" cy="1503282"/>
              </a:xfrm>
            </p:grpSpPr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6093725" y="3432412"/>
                  <a:ext cx="6824" cy="9217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H="1" flipV="1">
                  <a:off x="5604280" y="2948304"/>
                  <a:ext cx="489447" cy="49360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6093725" y="2985323"/>
                  <a:ext cx="477672" cy="44709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5586639" y="3210274"/>
                      <a:ext cx="391710" cy="4029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</m:acc>
                          </m:oMath>
                        </m:oMathPara>
                      </a14:m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Rectangle 1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86639" y="3210274"/>
                      <a:ext cx="391710" cy="402931"/>
                    </a:xfrm>
                    <a:prstGeom prst="rect">
                      <a:avLst/>
                    </a:prstGeom>
                    <a:blipFill rotWithShape="0"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5447349" y="3844539"/>
                      <a:ext cx="69974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e>
                            </m:acc>
                          </m:oMath>
                        </m:oMathPara>
                      </a14:m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Rectangle 1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7349" y="3844539"/>
                      <a:ext cx="699742" cy="369332"/>
                    </a:xfrm>
                    <a:prstGeom prst="rect">
                      <a:avLst/>
                    </a:prstGeom>
                    <a:blipFill rotWithShape="0">
                      <a:blip r:embed="rId3"/>
                      <a:stretch>
                        <a:fillRect t="-21311" r="-36842" b="-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6505296" y="2850859"/>
                      <a:ext cx="509883" cy="4029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Rectangle 1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05296" y="2850859"/>
                      <a:ext cx="509883" cy="402931"/>
                    </a:xfrm>
                    <a:prstGeom prst="rect">
                      <a:avLst/>
                    </a:prstGeom>
                    <a:blipFill rotWithShape="0">
                      <a:blip r:embed="rId4"/>
                      <a:stretch>
                        <a:fillRect b="-15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" name="Straight Arrow Connector 16"/>
              <p:cNvCxnSpPr/>
              <p:nvPr/>
            </p:nvCxnSpPr>
            <p:spPr>
              <a:xfrm flipH="1" flipV="1">
                <a:off x="5847137" y="3750598"/>
                <a:ext cx="325832" cy="3332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Rectangle 17"/>
                  <p:cNvSpPr/>
                  <p:nvPr/>
                </p:nvSpPr>
                <p:spPr>
                  <a:xfrm>
                    <a:off x="5938733" y="3521332"/>
                    <a:ext cx="453778" cy="4109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Rectangle 2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8733" y="3521332"/>
                    <a:ext cx="453778" cy="410946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t="-20896" r="-27027" b="-134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4305998" y="3127234"/>
              <a:ext cx="1583732" cy="1531450"/>
              <a:chOff x="5500579" y="3544970"/>
              <a:chExt cx="1583732" cy="1531450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5500579" y="3573138"/>
                <a:ext cx="1583732" cy="1503282"/>
                <a:chOff x="5447349" y="2850859"/>
                <a:chExt cx="1583732" cy="1503282"/>
              </a:xfrm>
            </p:grpSpPr>
            <p:cxnSp>
              <p:nvCxnSpPr>
                <p:cNvPr id="10" name="Straight Arrow Connector 9"/>
                <p:cNvCxnSpPr/>
                <p:nvPr/>
              </p:nvCxnSpPr>
              <p:spPr>
                <a:xfrm>
                  <a:off x="6106604" y="3432412"/>
                  <a:ext cx="6824" cy="9217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6106606" y="3416150"/>
                  <a:ext cx="558673" cy="45136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/>
                <p:cNvCxnSpPr/>
                <p:nvPr/>
              </p:nvCxnSpPr>
              <p:spPr>
                <a:xfrm flipV="1">
                  <a:off x="6093725" y="2985323"/>
                  <a:ext cx="477672" cy="44709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6572333" y="3454992"/>
                      <a:ext cx="451021" cy="4029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e>
                            </m:acc>
                            <m: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′</m:t>
                            </m:r>
                          </m:oMath>
                        </m:oMathPara>
                      </a14:m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Rectangle 4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72333" y="3454992"/>
                      <a:ext cx="451021" cy="402931"/>
                    </a:xfrm>
                    <a:prstGeom prst="rect">
                      <a:avLst/>
                    </a:prstGeom>
                    <a:blipFill rotWithShape="0"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5447349" y="3844539"/>
                      <a:ext cx="71564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sub>
                            </m:sSub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𝑔</m:t>
                                </m:r>
                              </m:e>
                            </m:acc>
                          </m:oMath>
                        </m:oMathPara>
                      </a14:m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Rectangle 4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7349" y="3844539"/>
                      <a:ext cx="715645" cy="369332"/>
                    </a:xfrm>
                    <a:prstGeom prst="rect">
                      <a:avLst/>
                    </a:prstGeom>
                    <a:blipFill rotWithShape="0">
                      <a:blip r:embed="rId7"/>
                      <a:stretch>
                        <a:fillRect t="-21311" r="-35593" b="-81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6505296" y="2850859"/>
                      <a:ext cx="525785" cy="4029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Rectangle 4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05296" y="2850859"/>
                      <a:ext cx="525785" cy="402931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15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" name="Straight Arrow Connector 7"/>
              <p:cNvCxnSpPr/>
              <p:nvPr/>
            </p:nvCxnSpPr>
            <p:spPr>
              <a:xfrm flipH="1" flipV="1">
                <a:off x="5844851" y="3876842"/>
                <a:ext cx="328118" cy="2585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5950857" y="3544970"/>
                    <a:ext cx="467243" cy="41094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0857" y="3544970"/>
                    <a:ext cx="467243" cy="41094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t="-20896" r="-28571" b="-13433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5" name="Group 24"/>
          <p:cNvGrpSpPr/>
          <p:nvPr/>
        </p:nvGrpSpPr>
        <p:grpSpPr>
          <a:xfrm>
            <a:off x="1313645" y="3786389"/>
            <a:ext cx="3882847" cy="2695911"/>
            <a:chOff x="1313645" y="3786389"/>
            <a:chExt cx="3882847" cy="2695911"/>
          </a:xfrm>
        </p:grpSpPr>
        <p:grpSp>
          <p:nvGrpSpPr>
            <p:cNvPr id="26" name="Group 25"/>
            <p:cNvGrpSpPr/>
            <p:nvPr/>
          </p:nvGrpSpPr>
          <p:grpSpPr>
            <a:xfrm>
              <a:off x="1313645" y="3786389"/>
              <a:ext cx="3882847" cy="2651891"/>
              <a:chOff x="1313645" y="3786389"/>
              <a:chExt cx="3882847" cy="2651891"/>
            </a:xfrm>
          </p:grpSpPr>
          <p:sp>
            <p:nvSpPr>
              <p:cNvPr id="28" name="Right Triangle 27"/>
              <p:cNvSpPr/>
              <p:nvPr/>
            </p:nvSpPr>
            <p:spPr>
              <a:xfrm>
                <a:off x="1313645" y="3786389"/>
                <a:ext cx="3882847" cy="2651891"/>
              </a:xfrm>
              <a:prstGeom prst="rtTriangle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Rectangle 28"/>
              <p:cNvSpPr/>
              <p:nvPr/>
            </p:nvSpPr>
            <p:spPr>
              <a:xfrm rot="2040317">
                <a:off x="3679706" y="4841814"/>
                <a:ext cx="667428" cy="6840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/>
                  <p:cNvSpPr/>
                  <p:nvPr/>
                </p:nvSpPr>
                <p:spPr>
                  <a:xfrm>
                    <a:off x="3746363" y="4956285"/>
                    <a:ext cx="580287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CA" sz="2000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6363" y="4956285"/>
                    <a:ext cx="580287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30"/>
              <p:cNvSpPr/>
              <p:nvPr/>
            </p:nvSpPr>
            <p:spPr>
              <a:xfrm rot="2040317">
                <a:off x="2287903" y="3891662"/>
                <a:ext cx="667428" cy="68403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/>
                  <p:cNvSpPr/>
                  <p:nvPr/>
                </p:nvSpPr>
                <p:spPr>
                  <a:xfrm>
                    <a:off x="2354560" y="4006133"/>
                    <a:ext cx="599459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CA" sz="2000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54560" y="4006133"/>
                    <a:ext cx="599459" cy="400110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Connector 32"/>
              <p:cNvCxnSpPr>
                <a:stCxn id="9" idx="3"/>
                <a:endCxn id="7" idx="1"/>
              </p:cNvCxnSpPr>
              <p:nvPr/>
            </p:nvCxnSpPr>
            <p:spPr>
              <a:xfrm>
                <a:off x="2898261" y="4420316"/>
                <a:ext cx="838514" cy="576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4284271" y="6082190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4271" y="6082190"/>
                  <a:ext cx="394147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/>
          <p:cNvGrpSpPr/>
          <p:nvPr/>
        </p:nvGrpSpPr>
        <p:grpSpPr>
          <a:xfrm>
            <a:off x="5870131" y="471745"/>
            <a:ext cx="5280055" cy="1770333"/>
            <a:chOff x="5031116" y="291441"/>
            <a:chExt cx="5280055" cy="1770333"/>
          </a:xfrm>
        </p:grpSpPr>
        <p:sp>
          <p:nvSpPr>
            <p:cNvPr id="35" name="Rectangle 34"/>
            <p:cNvSpPr/>
            <p:nvPr/>
          </p:nvSpPr>
          <p:spPr>
            <a:xfrm flipV="1">
              <a:off x="5031116" y="2016055"/>
              <a:ext cx="5147733" cy="4571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rot="16200000" flipV="1">
              <a:off x="4251497" y="1071061"/>
              <a:ext cx="1724613" cy="165374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740059" y="1315553"/>
              <a:ext cx="2481442" cy="6840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7604982" y="1438434"/>
                  <a:ext cx="59945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4982" y="1438434"/>
                  <a:ext cx="599459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ectangle 38"/>
            <p:cNvSpPr/>
            <p:nvPr/>
          </p:nvSpPr>
          <p:spPr>
            <a:xfrm>
              <a:off x="7604982" y="605308"/>
              <a:ext cx="609372" cy="684035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/>
                <p:cNvSpPr/>
                <p:nvPr/>
              </p:nvSpPr>
              <p:spPr>
                <a:xfrm>
                  <a:off x="7635961" y="740452"/>
                  <a:ext cx="59945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5961" y="740452"/>
                  <a:ext cx="599459" cy="40011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>
              <a:off x="9227437" y="1633737"/>
              <a:ext cx="108373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9530585" y="1213872"/>
                  <a:ext cx="398892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0585" y="1213872"/>
                  <a:ext cx="398892" cy="40293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t="-21212" r="-323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Oval 42"/>
            <p:cNvSpPr/>
            <p:nvPr/>
          </p:nvSpPr>
          <p:spPr>
            <a:xfrm>
              <a:off x="5252622" y="964149"/>
              <a:ext cx="668855" cy="6695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/>
            <p:cNvSpPr/>
            <p:nvPr/>
          </p:nvSpPr>
          <p:spPr>
            <a:xfrm>
              <a:off x="5524548" y="1264643"/>
              <a:ext cx="77250" cy="931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5" name="Straight Connector 44"/>
            <p:cNvCxnSpPr>
              <a:stCxn id="61" idx="0"/>
              <a:endCxn id="57" idx="1"/>
            </p:cNvCxnSpPr>
            <p:nvPr/>
          </p:nvCxnSpPr>
          <p:spPr>
            <a:xfrm flipV="1">
              <a:off x="5587050" y="947326"/>
              <a:ext cx="2017932" cy="1682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61" idx="4"/>
              <a:endCxn id="55" idx="1"/>
            </p:cNvCxnSpPr>
            <p:nvPr/>
          </p:nvCxnSpPr>
          <p:spPr>
            <a:xfrm>
              <a:off x="5587050" y="1633737"/>
              <a:ext cx="1153009" cy="23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782094" y="612427"/>
            <a:ext cx="3699251" cy="2017882"/>
            <a:chOff x="782094" y="612427"/>
            <a:chExt cx="3699251" cy="2017882"/>
          </a:xfrm>
        </p:grpSpPr>
        <p:grpSp>
          <p:nvGrpSpPr>
            <p:cNvPr id="48" name="Group 47"/>
            <p:cNvGrpSpPr/>
            <p:nvPr/>
          </p:nvGrpSpPr>
          <p:grpSpPr>
            <a:xfrm>
              <a:off x="782094" y="612427"/>
              <a:ext cx="3699251" cy="2017882"/>
              <a:chOff x="782094" y="612427"/>
              <a:chExt cx="3699251" cy="2017882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782094" y="981390"/>
                <a:ext cx="1506201" cy="1648919"/>
                <a:chOff x="2798059" y="441975"/>
                <a:chExt cx="1506201" cy="1648919"/>
              </a:xfrm>
            </p:grpSpPr>
            <p:grpSp>
              <p:nvGrpSpPr>
                <p:cNvPr id="70" name="Group 69"/>
                <p:cNvGrpSpPr/>
                <p:nvPr/>
              </p:nvGrpSpPr>
              <p:grpSpPr>
                <a:xfrm>
                  <a:off x="2798059" y="441975"/>
                  <a:ext cx="1506201" cy="1648919"/>
                  <a:chOff x="10360960" y="709409"/>
                  <a:chExt cx="1506201" cy="1648919"/>
                </a:xfrm>
              </p:grpSpPr>
              <p:grpSp>
                <p:nvGrpSpPr>
                  <p:cNvPr id="73" name="Group 72"/>
                  <p:cNvGrpSpPr/>
                  <p:nvPr/>
                </p:nvGrpSpPr>
                <p:grpSpPr>
                  <a:xfrm>
                    <a:off x="10729893" y="709409"/>
                    <a:ext cx="1137268" cy="1648919"/>
                    <a:chOff x="8342057" y="694161"/>
                    <a:chExt cx="1137268" cy="1648919"/>
                  </a:xfrm>
                </p:grpSpPr>
                <p:grpSp>
                  <p:nvGrpSpPr>
                    <p:cNvPr id="76" name="Group 75"/>
                    <p:cNvGrpSpPr/>
                    <p:nvPr/>
                  </p:nvGrpSpPr>
                  <p:grpSpPr>
                    <a:xfrm>
                      <a:off x="8342057" y="694161"/>
                      <a:ext cx="1137268" cy="1648919"/>
                      <a:chOff x="5650348" y="2705222"/>
                      <a:chExt cx="1137268" cy="1648919"/>
                    </a:xfrm>
                  </p:grpSpPr>
                  <p:cxnSp>
                    <p:nvCxnSpPr>
                      <p:cNvPr id="78" name="Straight Arrow Connector 77"/>
                      <p:cNvCxnSpPr/>
                      <p:nvPr/>
                    </p:nvCxnSpPr>
                    <p:spPr>
                      <a:xfrm>
                        <a:off x="6093725" y="3432412"/>
                        <a:ext cx="6824" cy="92172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Straight Arrow Connector 78"/>
                      <p:cNvCxnSpPr/>
                      <p:nvPr/>
                    </p:nvCxnSpPr>
                    <p:spPr>
                      <a:xfrm flipV="1">
                        <a:off x="6093727" y="2705222"/>
                        <a:ext cx="6822" cy="736686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80" name="Rectangle 79"/>
                          <p:cNvSpPr/>
                          <p:nvPr/>
                        </p:nvSpPr>
                        <p:spPr>
                          <a:xfrm>
                            <a:off x="6087874" y="3885146"/>
                            <a:ext cx="699742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CA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79" name="Rectangle 7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087874" y="3885146"/>
                            <a:ext cx="699742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16"/>
                            <a:stretch>
                              <a:fillRect t="-21667" r="-36842" b="-8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81" name="Rectangle 80"/>
                          <p:cNvSpPr/>
                          <p:nvPr/>
                        </p:nvSpPr>
                        <p:spPr>
                          <a:xfrm>
                            <a:off x="5650348" y="3029481"/>
                            <a:ext cx="509883" cy="402931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CA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80" name="Rectangle 79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650348" y="3029481"/>
                            <a:ext cx="509883" cy="402931"/>
                          </a:xfrm>
                          <a:prstGeom prst="rect">
                            <a:avLst/>
                          </a:prstGeom>
                          <a:blipFill rotWithShape="0">
                            <a:blip r:embed="rId17"/>
                            <a:stretch>
                              <a:fillRect b="-151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8714671" y="1497464"/>
                      <a:ext cx="129825" cy="954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  <p:cxnSp>
                <p:nvCxnSpPr>
                  <p:cNvPr id="74" name="Straight Arrow Connector 73"/>
                  <p:cNvCxnSpPr/>
                  <p:nvPr/>
                </p:nvCxnSpPr>
                <p:spPr>
                  <a:xfrm flipH="1">
                    <a:off x="10360960" y="1560460"/>
                    <a:ext cx="791676" cy="971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Rectangle 74"/>
                      <p:cNvSpPr/>
                      <p:nvPr/>
                    </p:nvSpPr>
                    <p:spPr>
                      <a:xfrm>
                        <a:off x="10365958" y="1558411"/>
                        <a:ext cx="448280" cy="402931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𝑇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4" name="Rectangle 7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65958" y="1558411"/>
                        <a:ext cx="448280" cy="402931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71" name="Straight Arrow Connector 70"/>
                <p:cNvCxnSpPr/>
                <p:nvPr/>
              </p:nvCxnSpPr>
              <p:spPr>
                <a:xfrm flipV="1">
                  <a:off x="3653205" y="1290109"/>
                  <a:ext cx="421036" cy="86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3708310" y="816052"/>
                      <a:ext cx="453778" cy="41094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83" name="Rectangle 8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08310" y="816052"/>
                      <a:ext cx="453778" cy="410946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t="-20588" r="-27027" b="-1323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1" name="Group 50"/>
              <p:cNvGrpSpPr/>
              <p:nvPr/>
            </p:nvGrpSpPr>
            <p:grpSpPr>
              <a:xfrm>
                <a:off x="2155213" y="612427"/>
                <a:ext cx="2326132" cy="1994208"/>
                <a:chOff x="1362683" y="331345"/>
                <a:chExt cx="2326132" cy="1994208"/>
              </a:xfrm>
            </p:grpSpPr>
            <p:grpSp>
              <p:nvGrpSpPr>
                <p:cNvPr id="52" name="Group 51"/>
                <p:cNvGrpSpPr/>
                <p:nvPr/>
              </p:nvGrpSpPr>
              <p:grpSpPr>
                <a:xfrm>
                  <a:off x="1362683" y="331345"/>
                  <a:ext cx="2326132" cy="1994208"/>
                  <a:chOff x="2407500" y="96686"/>
                  <a:chExt cx="2326132" cy="1994208"/>
                </a:xfrm>
              </p:grpSpPr>
              <p:grpSp>
                <p:nvGrpSpPr>
                  <p:cNvPr id="58" name="Group 57"/>
                  <p:cNvGrpSpPr/>
                  <p:nvPr/>
                </p:nvGrpSpPr>
                <p:grpSpPr>
                  <a:xfrm>
                    <a:off x="2798059" y="96686"/>
                    <a:ext cx="1522103" cy="1994208"/>
                    <a:chOff x="10360960" y="364120"/>
                    <a:chExt cx="1522103" cy="1994208"/>
                  </a:xfrm>
                </p:grpSpPr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11102507" y="364120"/>
                      <a:ext cx="780556" cy="1994208"/>
                      <a:chOff x="8714671" y="348872"/>
                      <a:chExt cx="780556" cy="1994208"/>
                    </a:xfrm>
                  </p:grpSpPr>
                  <p:grpSp>
                    <p:nvGrpSpPr>
                      <p:cNvPr id="64" name="Group 63"/>
                      <p:cNvGrpSpPr/>
                      <p:nvPr/>
                    </p:nvGrpSpPr>
                    <p:grpSpPr>
                      <a:xfrm>
                        <a:off x="8779583" y="348872"/>
                        <a:ext cx="715644" cy="1994208"/>
                        <a:chOff x="6087874" y="2359933"/>
                        <a:chExt cx="715644" cy="1994208"/>
                      </a:xfrm>
                    </p:grpSpPr>
                    <p:cxnSp>
                      <p:nvCxnSpPr>
                        <p:cNvPr id="66" name="Straight Arrow Connector 65"/>
                        <p:cNvCxnSpPr/>
                        <p:nvPr/>
                      </p:nvCxnSpPr>
                      <p:spPr>
                        <a:xfrm>
                          <a:off x="6093725" y="3432412"/>
                          <a:ext cx="6824" cy="921729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" name="Straight Arrow Connector 66"/>
                        <p:cNvCxnSpPr/>
                        <p:nvPr/>
                      </p:nvCxnSpPr>
                      <p:spPr>
                        <a:xfrm flipV="1">
                          <a:off x="6093727" y="2359933"/>
                          <a:ext cx="12373" cy="1081975"/>
                        </a:xfrm>
                        <a:prstGeom prst="straightConnector1">
                          <a:avLst/>
                        </a:prstGeom>
                        <a:ln w="38100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8" name="Rectangle 67"/>
                            <p:cNvSpPr/>
                            <p:nvPr/>
                          </p:nvSpPr>
                          <p:spPr>
                            <a:xfrm>
                              <a:off x="6087874" y="3885146"/>
                              <a:ext cx="715644" cy="369332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𝑔</m:t>
                                        </m:r>
                                      </m:e>
                                    </m:acc>
                                  </m:oMath>
                                </m:oMathPara>
                              </a14:m>
                              <a:endParaRPr lang="en-CA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6" name="Rectangle 105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6087874" y="3885146"/>
                              <a:ext cx="715644" cy="369332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20"/>
                              <a:stretch>
                                <a:fillRect t="-21667" r="-35897" b="-833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CA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9" name="Rectangle 68"/>
                            <p:cNvSpPr/>
                            <p:nvPr/>
                          </p:nvSpPr>
                          <p:spPr>
                            <a:xfrm>
                              <a:off x="6165782" y="2686242"/>
                              <a:ext cx="525785" cy="402931"/>
                            </a:xfrm>
                            <a:prstGeom prst="rect">
                              <a:avLst/>
                            </a:prstGeom>
                          </p:spPr>
                          <p:txBody>
                            <a:bodyPr wrap="none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  <m:t>𝑁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𝐵</m:t>
                                        </m:r>
                                      </m:sub>
                                    </m:sSub>
                                  </m:oMath>
                                </m:oMathPara>
                              </a14:m>
                              <a:endParaRPr lang="en-CA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7" name="Rectangle 106"/>
                            <p:cNvSpPr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6165782" y="2686242"/>
                              <a:ext cx="525785" cy="402931"/>
                            </a:xfrm>
                            <a:prstGeom prst="rect">
                              <a:avLst/>
                            </a:prstGeom>
                            <a:blipFill rotWithShape="0">
                              <a:blip r:embed="rId21"/>
                              <a:stretch>
                                <a:fillRect b="-1515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CA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sp>
                    <p:nvSpPr>
                      <p:cNvPr id="65" name="Oval 64"/>
                      <p:cNvSpPr/>
                      <p:nvPr/>
                    </p:nvSpPr>
                    <p:spPr>
                      <a:xfrm>
                        <a:off x="8714671" y="1497464"/>
                        <a:ext cx="129825" cy="95496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CA"/>
                      </a:p>
                    </p:txBody>
                  </p:sp>
                </p:grpSp>
                <p:cxnSp>
                  <p:nvCxnSpPr>
                    <p:cNvPr id="62" name="Straight Arrow Connector 61"/>
                    <p:cNvCxnSpPr/>
                    <p:nvPr/>
                  </p:nvCxnSpPr>
                  <p:spPr>
                    <a:xfrm flipH="1">
                      <a:off x="10360960" y="1560460"/>
                      <a:ext cx="791676" cy="9713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3" name="Rectangle 62"/>
                        <p:cNvSpPr/>
                        <p:nvPr/>
                      </p:nvSpPr>
                      <p:spPr>
                        <a:xfrm>
                          <a:off x="10365958" y="1558411"/>
                          <a:ext cx="448280" cy="402931"/>
                        </a:xfrm>
                        <a:prstGeom prst="rect">
                          <a:avLst/>
                        </a:prstGeom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𝑇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01" name="Rectangle 10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365958" y="1558411"/>
                          <a:ext cx="448280" cy="402931"/>
                        </a:xfrm>
                        <a:prstGeom prst="rect">
                          <a:avLst/>
                        </a:prstGeom>
                        <a:blipFill rotWithShape="0">
                          <a:blip r:embed="rId2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59" name="Straight Arrow Connector 58"/>
                  <p:cNvCxnSpPr/>
                  <p:nvPr/>
                </p:nvCxnSpPr>
                <p:spPr>
                  <a:xfrm flipV="1">
                    <a:off x="3653205" y="1281366"/>
                    <a:ext cx="1080427" cy="961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" name="Rectangle 59"/>
                      <p:cNvSpPr/>
                      <p:nvPr/>
                    </p:nvSpPr>
                    <p:spPr>
                      <a:xfrm>
                        <a:off x="2407500" y="876496"/>
                        <a:ext cx="564898" cy="41094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CA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98" name="Rectangle 9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07500" y="876496"/>
                        <a:ext cx="564898" cy="410946"/>
                      </a:xfrm>
                      <a:prstGeom prst="rect">
                        <a:avLst/>
                      </a:prstGeom>
                      <a:blipFill rotWithShape="0">
                        <a:blip r:embed="rId23"/>
                        <a:stretch>
                          <a:fillRect t="-20588" r="-16304" b="-1323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3" name="Straight Arrow Connector 52"/>
                <p:cNvCxnSpPr/>
                <p:nvPr/>
              </p:nvCxnSpPr>
              <p:spPr>
                <a:xfrm flipH="1">
                  <a:off x="2472226" y="1545769"/>
                  <a:ext cx="608" cy="55255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Rectangle 53"/>
                    <p:cNvSpPr/>
                    <p:nvPr/>
                  </p:nvSpPr>
                  <p:spPr>
                    <a:xfrm>
                      <a:off x="2021434" y="1888510"/>
                      <a:ext cx="582788" cy="4029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11" name="Rectangle 11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21434" y="1888510"/>
                      <a:ext cx="582788" cy="402931"/>
                    </a:xfrm>
                    <a:prstGeom prst="rect">
                      <a:avLst/>
                    </a:prstGeom>
                    <a:blipFill rotWithShape="0">
                      <a:blip r:embed="rId2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5" name="Straight Arrow Connector 54"/>
                <p:cNvCxnSpPr/>
                <p:nvPr/>
              </p:nvCxnSpPr>
              <p:spPr>
                <a:xfrm flipH="1">
                  <a:off x="2008316" y="1365127"/>
                  <a:ext cx="445662" cy="27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 flipH="1" flipV="1">
                  <a:off x="1730305" y="1106094"/>
                  <a:ext cx="731327" cy="1219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1851022" y="632974"/>
                      <a:ext cx="467243" cy="410946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6" name="Rectangle 11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51022" y="632974"/>
                      <a:ext cx="467243" cy="410946"/>
                    </a:xfrm>
                    <a:prstGeom prst="rect">
                      <a:avLst/>
                    </a:prstGeom>
                    <a:blipFill rotWithShape="0">
                      <a:blip r:embed="rId25"/>
                      <a:stretch>
                        <a:fillRect t="-20896" r="-28947" b="-134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3823575" y="1414656"/>
                  <a:ext cx="398892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2" name="Rectangle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3575" y="1414656"/>
                  <a:ext cx="398892" cy="402931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t="-21212" r="-3030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763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9134" y="545552"/>
            <a:ext cx="3652256" cy="2079686"/>
            <a:chOff x="3356363" y="2519464"/>
            <a:chExt cx="3652256" cy="207968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356363" y="2524488"/>
              <a:ext cx="1828800" cy="18579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170091" y="2519464"/>
              <a:ext cx="1838528" cy="18579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 rot="2710820">
              <a:off x="4766553" y="3408706"/>
              <a:ext cx="797668" cy="7587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Box 1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 rot="2710820">
              <a:off x="4196863" y="2829072"/>
              <a:ext cx="797668" cy="7587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>
                  <a:solidFill>
                    <a:schemeClr val="tx1"/>
                  </a:solidFill>
                </a:rPr>
                <a:t>Box 2</a:t>
              </a:r>
              <a:endParaRPr lang="en-CA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Elbow Connector 8"/>
            <p:cNvCxnSpPr/>
            <p:nvPr/>
          </p:nvCxnSpPr>
          <p:spPr>
            <a:xfrm flipV="1">
              <a:off x="4459222" y="4392535"/>
              <a:ext cx="1436233" cy="11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9"/>
            <p:cNvSpPr/>
            <p:nvPr/>
          </p:nvSpPr>
          <p:spPr>
            <a:xfrm rot="906071">
              <a:off x="5189748" y="4121478"/>
              <a:ext cx="334370" cy="477672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Arc 10"/>
            <p:cNvSpPr/>
            <p:nvPr/>
          </p:nvSpPr>
          <p:spPr>
            <a:xfrm rot="13863993">
              <a:off x="4877815" y="3998940"/>
              <a:ext cx="334370" cy="477672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4327356" y="4061331"/>
                  <a:ext cx="4520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°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7356" y="4061331"/>
                  <a:ext cx="452047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2162" r="-10811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634821" y="4051837"/>
                  <a:ext cx="45204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45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°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4821" y="4051837"/>
                  <a:ext cx="452047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2162" r="-12162" b="-1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1416389" y="2948787"/>
            <a:ext cx="1739360" cy="1508583"/>
            <a:chOff x="5271203" y="2845558"/>
            <a:chExt cx="1739360" cy="1508583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6093725" y="3432412"/>
              <a:ext cx="6824" cy="9217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6093725" y="3441906"/>
              <a:ext cx="477672" cy="4461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5429753" y="2845558"/>
              <a:ext cx="663973" cy="5963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6093725" y="2985323"/>
              <a:ext cx="477672" cy="4470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6462400" y="3478097"/>
                  <a:ext cx="492443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2400" y="3478097"/>
                  <a:ext cx="492443" cy="40293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20896" r="-246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650348" y="3782281"/>
                  <a:ext cx="539763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0348" y="3782281"/>
                  <a:ext cx="539763" cy="402931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5271203" y="3007402"/>
                  <a:ext cx="499945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1203" y="3007402"/>
                  <a:ext cx="499945" cy="40293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6505296" y="2850859"/>
                  <a:ext cx="505267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5296" y="2850859"/>
                  <a:ext cx="505267" cy="4029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1175898" y="4943571"/>
            <a:ext cx="1857713" cy="1503282"/>
            <a:chOff x="5152850" y="2850859"/>
            <a:chExt cx="1857713" cy="1503282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6093725" y="3432412"/>
              <a:ext cx="6824" cy="9217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5622877" y="2978940"/>
              <a:ext cx="470850" cy="4629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6093725" y="2985323"/>
              <a:ext cx="477672" cy="4470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152850" y="3024605"/>
                  <a:ext cx="665567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2850" y="3024605"/>
                  <a:ext cx="665567" cy="40293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20896" r="-2293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5650348" y="3782281"/>
                  <a:ext cx="545085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0348" y="3782281"/>
                  <a:ext cx="545085" cy="40293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6505296" y="2850859"/>
                  <a:ext cx="505267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Rectangle 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5296" y="2850859"/>
                  <a:ext cx="505267" cy="40293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5975118" y="3676925"/>
            <a:ext cx="5147733" cy="1885808"/>
            <a:chOff x="4109484" y="4098518"/>
            <a:chExt cx="5147733" cy="1885808"/>
          </a:xfrm>
        </p:grpSpPr>
        <p:sp>
          <p:nvSpPr>
            <p:cNvPr id="31" name="Rectangle 30"/>
            <p:cNvSpPr/>
            <p:nvPr/>
          </p:nvSpPr>
          <p:spPr>
            <a:xfrm flipV="1">
              <a:off x="4109484" y="5938607"/>
              <a:ext cx="5147733" cy="4571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Right Triangle 31"/>
            <p:cNvSpPr/>
            <p:nvPr/>
          </p:nvSpPr>
          <p:spPr>
            <a:xfrm>
              <a:off x="5305778" y="4098518"/>
              <a:ext cx="3070578" cy="1806222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Rectangle 32"/>
            <p:cNvSpPr/>
            <p:nvPr/>
          </p:nvSpPr>
          <p:spPr>
            <a:xfrm rot="1842855">
              <a:off x="6626577" y="4210755"/>
              <a:ext cx="880534" cy="82408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468737" y="556927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8737" y="5569275"/>
                  <a:ext cx="394147" cy="40011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6836075" y="4422744"/>
                  <a:ext cx="46153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6075" y="4422744"/>
                  <a:ext cx="461537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5526563" y="5013569"/>
                  <a:ext cx="46666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563" y="5013569"/>
                  <a:ext cx="466666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>
              <a:endCxn id="33" idx="1"/>
            </p:cNvCxnSpPr>
            <p:nvPr/>
          </p:nvCxnSpPr>
          <p:spPr>
            <a:xfrm>
              <a:off x="4222044" y="5001629"/>
              <a:ext cx="108373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4525192" y="4581764"/>
                  <a:ext cx="398892" cy="4029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CA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5192" y="4581764"/>
                  <a:ext cx="398892" cy="402931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t="-21212" r="-3076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6081668" y="1142559"/>
            <a:ext cx="3193594" cy="1945993"/>
            <a:chOff x="1036170" y="2097692"/>
            <a:chExt cx="3193594" cy="1945993"/>
          </a:xfrm>
        </p:grpSpPr>
        <p:grpSp>
          <p:nvGrpSpPr>
            <p:cNvPr id="40" name="Group 39"/>
            <p:cNvGrpSpPr/>
            <p:nvPr/>
          </p:nvGrpSpPr>
          <p:grpSpPr>
            <a:xfrm>
              <a:off x="1036170" y="2097692"/>
              <a:ext cx="3193594" cy="1945993"/>
              <a:chOff x="1036170" y="2097692"/>
              <a:chExt cx="3193594" cy="1945993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036170" y="2097692"/>
                <a:ext cx="1773670" cy="1945993"/>
                <a:chOff x="2108615" y="1716528"/>
                <a:chExt cx="1773670" cy="1945993"/>
              </a:xfrm>
            </p:grpSpPr>
            <p:grpSp>
              <p:nvGrpSpPr>
                <p:cNvPr id="57" name="Group 56"/>
                <p:cNvGrpSpPr/>
                <p:nvPr/>
              </p:nvGrpSpPr>
              <p:grpSpPr>
                <a:xfrm>
                  <a:off x="2108615" y="2171771"/>
                  <a:ext cx="1773670" cy="1490750"/>
                  <a:chOff x="9965682" y="1268659"/>
                  <a:chExt cx="1773670" cy="1490750"/>
                </a:xfrm>
              </p:grpSpPr>
              <p:grpSp>
                <p:nvGrpSpPr>
                  <p:cNvPr id="63" name="Group 62"/>
                  <p:cNvGrpSpPr/>
                  <p:nvPr/>
                </p:nvGrpSpPr>
                <p:grpSpPr>
                  <a:xfrm>
                    <a:off x="9965682" y="1268659"/>
                    <a:ext cx="1773670" cy="1490750"/>
                    <a:chOff x="5303120" y="3021659"/>
                    <a:chExt cx="1773670" cy="1490750"/>
                  </a:xfrm>
                </p:grpSpPr>
                <p:cxnSp>
                  <p:nvCxnSpPr>
                    <p:cNvPr id="65" name="Straight Arrow Connector 64"/>
                    <p:cNvCxnSpPr/>
                    <p:nvPr/>
                  </p:nvCxnSpPr>
                  <p:spPr>
                    <a:xfrm>
                      <a:off x="6093725" y="3432412"/>
                      <a:ext cx="6824" cy="92172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Arrow Connector 65"/>
                    <p:cNvCxnSpPr/>
                    <p:nvPr/>
                  </p:nvCxnSpPr>
                  <p:spPr>
                    <a:xfrm flipH="1">
                      <a:off x="5614448" y="3430619"/>
                      <a:ext cx="490569" cy="51970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Arrow Connector 66"/>
                    <p:cNvCxnSpPr/>
                    <p:nvPr/>
                  </p:nvCxnSpPr>
                  <p:spPr>
                    <a:xfrm flipV="1">
                      <a:off x="6093726" y="3417469"/>
                      <a:ext cx="645321" cy="14944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8" name="Rectangle 67"/>
                        <p:cNvSpPr/>
                        <p:nvPr/>
                      </p:nvSpPr>
                      <p:spPr>
                        <a:xfrm>
                          <a:off x="6069327" y="4143077"/>
                          <a:ext cx="596638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5" name="Rectangle 24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69327" y="4143077"/>
                          <a:ext cx="596638" cy="369332"/>
                        </a:xfrm>
                        <a:prstGeom prst="rect">
                          <a:avLst/>
                        </a:prstGeom>
                        <a:blipFill rotWithShape="0">
                          <a:blip r:embed="rId15"/>
                          <a:stretch>
                            <a:fillRect t="-21667" r="-41837" b="-8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" name="Rectangle 68"/>
                        <p:cNvSpPr/>
                        <p:nvPr/>
                      </p:nvSpPr>
                      <p:spPr>
                        <a:xfrm>
                          <a:off x="5303120" y="3404779"/>
                          <a:ext cx="651589" cy="402931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𝑁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A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6" name="Rectangle 25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303120" y="3404779"/>
                          <a:ext cx="651589" cy="402931"/>
                        </a:xfrm>
                        <a:prstGeom prst="rect">
                          <a:avLst/>
                        </a:prstGeom>
                        <a:blipFill rotWithShape="0">
                          <a:blip r:embed="rId1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6677899" y="3021659"/>
                          <a:ext cx="398891" cy="402931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𝐹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CA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7" name="Rectangle 2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677899" y="3021659"/>
                          <a:ext cx="398891" cy="402931"/>
                        </a:xfrm>
                        <a:prstGeom prst="rect">
                          <a:avLst/>
                        </a:prstGeom>
                        <a:blipFill rotWithShape="0">
                          <a:blip r:embed="rId17"/>
                          <a:stretch>
                            <a:fillRect t="-21212" r="-3030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4" name="Rectangle 63"/>
                      <p:cNvSpPr/>
                      <p:nvPr/>
                    </p:nvSpPr>
                    <p:spPr>
                      <a:xfrm>
                        <a:off x="10469348" y="1801825"/>
                        <a:ext cx="374141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0" name="Rectangle 1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469348" y="1801825"/>
                        <a:ext cx="374141" cy="369332"/>
                      </a:xfrm>
                      <a:prstGeom prst="rect">
                        <a:avLst/>
                      </a:prstGeom>
                      <a:blipFill rotWithShape="0"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8" name="Straight Arrow Connector 57"/>
                <p:cNvCxnSpPr/>
                <p:nvPr/>
              </p:nvCxnSpPr>
              <p:spPr>
                <a:xfrm flipV="1">
                  <a:off x="2901144" y="1716528"/>
                  <a:ext cx="0" cy="88158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Rectangle 58"/>
                    <p:cNvSpPr/>
                    <p:nvPr/>
                  </p:nvSpPr>
                  <p:spPr>
                    <a:xfrm>
                      <a:off x="2899220" y="1869569"/>
                      <a:ext cx="547842" cy="40293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4" name="Rectangle 3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99220" y="1869569"/>
                      <a:ext cx="547842" cy="402931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0" name="Straight Arrow Connector 59"/>
                <p:cNvCxnSpPr/>
                <p:nvPr/>
              </p:nvCxnSpPr>
              <p:spPr>
                <a:xfrm flipH="1" flipV="1">
                  <a:off x="2455869" y="2207096"/>
                  <a:ext cx="462684" cy="39055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Rectangle 60"/>
                    <p:cNvSpPr/>
                    <p:nvPr/>
                  </p:nvSpPr>
                  <p:spPr>
                    <a:xfrm>
                      <a:off x="2138729" y="1974738"/>
                      <a:ext cx="484428" cy="42582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′</m:t>
                                </m:r>
                              </m:e>
                            </m:acc>
                          </m:oMath>
                        </m:oMathPara>
                      </a14:m>
                      <a:endParaRPr lang="en-CA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9" name="Rectangle 3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38729" y="1974738"/>
                      <a:ext cx="484428" cy="425822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Rectangle 61"/>
                    <p:cNvSpPr/>
                    <p:nvPr/>
                  </p:nvSpPr>
                  <p:spPr>
                    <a:xfrm>
                      <a:off x="2407865" y="2293954"/>
                      <a:ext cx="37414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0" name="Rectangle 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07865" y="2293954"/>
                      <a:ext cx="374141" cy="369332"/>
                    </a:xfrm>
                    <a:prstGeom prst="rect">
                      <a:avLst/>
                    </a:prstGeom>
                    <a:blipFill rotWithShape="0">
                      <a:blip r:embed="rId2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3" name="Group 42"/>
              <p:cNvGrpSpPr/>
              <p:nvPr/>
            </p:nvGrpSpPr>
            <p:grpSpPr>
              <a:xfrm>
                <a:off x="3056367" y="2159221"/>
                <a:ext cx="1173397" cy="1853759"/>
                <a:chOff x="4076647" y="2097610"/>
                <a:chExt cx="1173397" cy="1853759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4076647" y="2097610"/>
                  <a:ext cx="1173397" cy="1853759"/>
                  <a:chOff x="2793173" y="1808762"/>
                  <a:chExt cx="1173397" cy="1853759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2793173" y="1808762"/>
                    <a:ext cx="1173397" cy="1853759"/>
                    <a:chOff x="10650240" y="905650"/>
                    <a:chExt cx="1173397" cy="1853759"/>
                  </a:xfrm>
                </p:grpSpPr>
                <p:grpSp>
                  <p:nvGrpSpPr>
                    <p:cNvPr id="51" name="Group 50"/>
                    <p:cNvGrpSpPr/>
                    <p:nvPr/>
                  </p:nvGrpSpPr>
                  <p:grpSpPr>
                    <a:xfrm>
                      <a:off x="10731889" y="905650"/>
                      <a:ext cx="1091748" cy="1853759"/>
                      <a:chOff x="6069327" y="2658650"/>
                      <a:chExt cx="1091748" cy="1853759"/>
                    </a:xfrm>
                  </p:grpSpPr>
                  <p:cxnSp>
                    <p:nvCxnSpPr>
                      <p:cNvPr id="53" name="Straight Arrow Connector 52"/>
                      <p:cNvCxnSpPr/>
                      <p:nvPr/>
                    </p:nvCxnSpPr>
                    <p:spPr>
                      <a:xfrm>
                        <a:off x="6093725" y="3432412"/>
                        <a:ext cx="6824" cy="92172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Arrow Connector 53"/>
                      <p:cNvCxnSpPr/>
                      <p:nvPr/>
                    </p:nvCxnSpPr>
                    <p:spPr>
                      <a:xfrm flipV="1">
                        <a:off x="6093729" y="2936540"/>
                        <a:ext cx="513642" cy="50536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5" name="Rectangle 54"/>
                          <p:cNvSpPr/>
                          <p:nvPr/>
                        </p:nvSpPr>
                        <p:spPr>
                          <a:xfrm>
                            <a:off x="6069327" y="4143077"/>
                            <a:ext cx="596638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CA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5" name="Rectangle 54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069327" y="4143077"/>
                            <a:ext cx="596638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22"/>
                            <a:stretch>
                              <a:fillRect t="-21667" r="-40816" b="-8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6" name="Rectangle 55"/>
                          <p:cNvSpPr/>
                          <p:nvPr/>
                        </p:nvSpPr>
                        <p:spPr>
                          <a:xfrm>
                            <a:off x="6593612" y="2658650"/>
                            <a:ext cx="567463" cy="402931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𝑁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en-CA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56" name="Rectangle 55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6593612" y="2658650"/>
                            <a:ext cx="567463" cy="402931"/>
                          </a:xfrm>
                          <a:prstGeom prst="rect">
                            <a:avLst/>
                          </a:prstGeom>
                          <a:blipFill rotWithShape="0">
                            <a:blip r:embed="rId23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" name="Rectangle 51"/>
                        <p:cNvSpPr/>
                        <p:nvPr/>
                      </p:nvSpPr>
                      <p:spPr>
                        <a:xfrm>
                          <a:off x="10650240" y="1281493"/>
                          <a:ext cx="374141" cy="369332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51" name="Rectangle 50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650240" y="1281493"/>
                          <a:ext cx="374141" cy="369332"/>
                        </a:xfrm>
                        <a:prstGeom prst="rect">
                          <a:avLst/>
                        </a:prstGeom>
                        <a:blipFill rotWithShape="0">
                          <a:blip r:embed="rId2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CA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2918553" y="2597652"/>
                    <a:ext cx="535218" cy="42589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9" name="Rectangle 48"/>
                      <p:cNvSpPr/>
                      <p:nvPr/>
                    </p:nvSpPr>
                    <p:spPr>
                      <a:xfrm>
                        <a:off x="3409905" y="2787884"/>
                        <a:ext cx="425116" cy="41094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m:oMathPara>
                        </a14:m>
                        <a:endParaRPr lang="en-CA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8" name="Rectangle 4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09905" y="2787884"/>
                        <a:ext cx="425116" cy="410946"/>
                      </a:xfrm>
                      <a:prstGeom prst="rect">
                        <a:avLst/>
                      </a:prstGeom>
                      <a:blipFill rotWithShape="0">
                        <a:blip r:embed="rId25"/>
                        <a:stretch>
                          <a:fillRect b="-134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Rectangle 49"/>
                      <p:cNvSpPr/>
                      <p:nvPr/>
                    </p:nvSpPr>
                    <p:spPr>
                      <a:xfrm>
                        <a:off x="3053223" y="2530852"/>
                        <a:ext cx="374141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49" name="Rectangle 4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53223" y="2530852"/>
                        <a:ext cx="374141" cy="369332"/>
                      </a:xfrm>
                      <a:prstGeom prst="rect">
                        <a:avLst/>
                      </a:prstGeom>
                      <a:blipFill rotWithShape="0">
                        <a:blip r:embed="rId2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5" name="Straight Connector 44"/>
                <p:cNvCxnSpPr/>
                <p:nvPr/>
              </p:nvCxnSpPr>
              <p:spPr>
                <a:xfrm>
                  <a:off x="4202027" y="2873907"/>
                  <a:ext cx="443377" cy="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/>
                <p:cNvCxnSpPr/>
                <p:nvPr/>
              </p:nvCxnSpPr>
              <p:spPr>
                <a:xfrm flipH="1">
                  <a:off x="4187210" y="2250733"/>
                  <a:ext cx="2308" cy="62063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1" name="Straight Connector 40"/>
            <p:cNvCxnSpPr/>
            <p:nvPr/>
          </p:nvCxnSpPr>
          <p:spPr>
            <a:xfrm>
              <a:off x="1338131" y="2974950"/>
              <a:ext cx="443377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405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766772" y="2846172"/>
            <a:ext cx="2963952" cy="1505414"/>
            <a:chOff x="783006" y="1141260"/>
            <a:chExt cx="2963952" cy="1505414"/>
          </a:xfrm>
        </p:grpSpPr>
        <p:grpSp>
          <p:nvGrpSpPr>
            <p:cNvPr id="5" name="Group 4"/>
            <p:cNvGrpSpPr/>
            <p:nvPr/>
          </p:nvGrpSpPr>
          <p:grpSpPr>
            <a:xfrm>
              <a:off x="783006" y="1141260"/>
              <a:ext cx="2963952" cy="1505414"/>
              <a:chOff x="783006" y="1141260"/>
              <a:chExt cx="2963952" cy="1505414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1034316" y="1141260"/>
                <a:ext cx="2712642" cy="1505414"/>
                <a:chOff x="1034316" y="1141260"/>
                <a:chExt cx="2712642" cy="1505414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1034316" y="1491822"/>
                  <a:ext cx="1422585" cy="602166"/>
                  <a:chOff x="1480364" y="2863422"/>
                  <a:chExt cx="1422585" cy="602166"/>
                </a:xfrm>
              </p:grpSpPr>
              <p:sp>
                <p:nvSpPr>
                  <p:cNvPr id="12" name="Rectangle 11"/>
                  <p:cNvSpPr/>
                  <p:nvPr/>
                </p:nvSpPr>
                <p:spPr>
                  <a:xfrm rot="19655938">
                    <a:off x="2245027" y="2863422"/>
                    <a:ext cx="657922" cy="602166"/>
                  </a:xfrm>
                  <a:prstGeom prst="rect">
                    <a:avLst/>
                  </a:prstGeom>
                  <a:solidFill>
                    <a:schemeClr val="bg2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80364" y="3040800"/>
                        <a:ext cx="237629" cy="34515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23077" t="-35714" r="-89744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0" name="Right Triangle 9"/>
                <p:cNvSpPr/>
                <p:nvPr/>
              </p:nvSpPr>
              <p:spPr>
                <a:xfrm flipH="1">
                  <a:off x="1349446" y="1141260"/>
                  <a:ext cx="2397512" cy="1505414"/>
                </a:xfrm>
                <a:prstGeom prst="rtTriangl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1876567" y="2323105"/>
                      <a:ext cx="40716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b="0" i="1" smtClean="0">
                                <a:latin typeface="Cambria Math" charset="0"/>
                                <a:cs typeface="Arial" panose="020B0604020202020204" pitchFamily="34" charset="0"/>
                              </a:rPr>
                              <m:t>30</m:t>
                            </m:r>
                            <m:r>
                              <a:rPr lang="it-IT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°</m:t>
                            </m:r>
                          </m:oMath>
                        </m:oMathPara>
                      </a14:m>
                      <a:endParaRPr lang="en-US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76567" y="2323105"/>
                      <a:ext cx="407163" cy="276999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l="-13433" r="-10448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783006" y="1991836"/>
                <a:ext cx="1093561" cy="86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 rot="19648553">
              <a:off x="1772585" y="1476126"/>
              <a:ext cx="12025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 kg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94834" y="2232167"/>
            <a:ext cx="2095827" cy="2295081"/>
            <a:chOff x="5959546" y="337515"/>
            <a:chExt cx="2095827" cy="2295081"/>
          </a:xfrm>
        </p:grpSpPr>
        <p:sp>
          <p:nvSpPr>
            <p:cNvPr id="15" name="Oval 14"/>
            <p:cNvSpPr/>
            <p:nvPr/>
          </p:nvSpPr>
          <p:spPr>
            <a:xfrm>
              <a:off x="7181426" y="135426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959546" y="1922601"/>
              <a:ext cx="898789" cy="709995"/>
              <a:chOff x="758520" y="708040"/>
              <a:chExt cx="2596102" cy="2135605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" name="Rectangle 2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17" name="Straight Arrow Connector 16"/>
            <p:cNvCxnSpPr/>
            <p:nvPr/>
          </p:nvCxnSpPr>
          <p:spPr>
            <a:xfrm>
              <a:off x="7251723" y="1414148"/>
              <a:ext cx="0" cy="6448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6660025" y="499287"/>
              <a:ext cx="591698" cy="9161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754577" y="1401597"/>
              <a:ext cx="492037" cy="3092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blipFill>
                  <a:blip r:embed="rId31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blipFill>
                  <a:blip r:embed="rId32"/>
                  <a:stretch>
                    <a:fillRect l="-28571" t="-34483" r="-7346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 flipH="1">
              <a:off x="6756363" y="918950"/>
              <a:ext cx="1299010" cy="77711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7340378" y="2147064"/>
            <a:ext cx="2393498" cy="2327835"/>
            <a:chOff x="5959546" y="304761"/>
            <a:chExt cx="2393498" cy="2327835"/>
          </a:xfrm>
        </p:grpSpPr>
        <p:sp>
          <p:nvSpPr>
            <p:cNvPr id="32" name="Oval 31"/>
            <p:cNvSpPr/>
            <p:nvPr/>
          </p:nvSpPr>
          <p:spPr>
            <a:xfrm>
              <a:off x="7181426" y="1354265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5959546" y="1922601"/>
              <a:ext cx="898789" cy="709995"/>
              <a:chOff x="758520" y="708040"/>
              <a:chExt cx="2596102" cy="2135605"/>
            </a:xfrm>
          </p:grpSpPr>
          <p:grpSp>
            <p:nvGrpSpPr>
              <p:cNvPr id="44" name="Group 43"/>
              <p:cNvGrpSpPr/>
              <p:nvPr/>
            </p:nvGrpSpPr>
            <p:grpSpPr>
              <a:xfrm>
                <a:off x="758520" y="708040"/>
                <a:ext cx="2596102" cy="2135605"/>
                <a:chOff x="785815" y="680744"/>
                <a:chExt cx="2596102" cy="2135605"/>
              </a:xfrm>
            </p:grpSpPr>
            <p:cxnSp>
              <p:nvCxnSpPr>
                <p:cNvPr id="46" name="Straight Arrow Connector 4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 flipV="1">
                  <a:off x="1507013" y="2535259"/>
                  <a:ext cx="187490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5" name="Rectangle 4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34" name="Straight Arrow Connector 33"/>
            <p:cNvCxnSpPr/>
            <p:nvPr/>
          </p:nvCxnSpPr>
          <p:spPr>
            <a:xfrm>
              <a:off x="7259483" y="1405515"/>
              <a:ext cx="1093561" cy="863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7806263" y="1017264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6263" y="1017264"/>
                  <a:ext cx="237629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t="-35714" r="-89744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/>
            <p:nvPr/>
          </p:nvCxnSpPr>
          <p:spPr>
            <a:xfrm>
              <a:off x="7251723" y="1414148"/>
              <a:ext cx="0" cy="64482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 flipV="1">
              <a:off x="6660025" y="499287"/>
              <a:ext cx="591698" cy="9161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6754577" y="1401597"/>
              <a:ext cx="492037" cy="3092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2369" y="1925581"/>
                  <a:ext cx="303865" cy="377219"/>
                </a:xfrm>
                <a:prstGeom prst="rect">
                  <a:avLst/>
                </a:prstGeom>
                <a:blipFill>
                  <a:blip r:embed="rId31"/>
                  <a:stretch>
                    <a:fillRect l="-18000" t="-32258" r="-70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5394" y="1778042"/>
                  <a:ext cx="301493" cy="354071"/>
                </a:xfrm>
                <a:prstGeom prst="rect">
                  <a:avLst/>
                </a:prstGeom>
                <a:blipFill>
                  <a:blip r:embed="rId32"/>
                  <a:stretch>
                    <a:fillRect l="-28571" t="-34483" r="-73469" b="-310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9266" y="337515"/>
                  <a:ext cx="264367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18182" r="-1818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/>
            <p:cNvCxnSpPr/>
            <p:nvPr/>
          </p:nvCxnSpPr>
          <p:spPr>
            <a:xfrm>
              <a:off x="7246727" y="304761"/>
              <a:ext cx="3766" cy="1643065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7010298" y="765683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298" y="765683"/>
                  <a:ext cx="222304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3895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88041" y="232948"/>
            <a:ext cx="5002704" cy="4257832"/>
            <a:chOff x="288041" y="232948"/>
            <a:chExt cx="5002704" cy="4257832"/>
          </a:xfrm>
        </p:grpSpPr>
        <p:grpSp>
          <p:nvGrpSpPr>
            <p:cNvPr id="16" name="Group 15"/>
            <p:cNvGrpSpPr/>
            <p:nvPr/>
          </p:nvGrpSpPr>
          <p:grpSpPr>
            <a:xfrm>
              <a:off x="584930" y="1595061"/>
              <a:ext cx="4705815" cy="2895719"/>
              <a:chOff x="609065" y="1297140"/>
              <a:chExt cx="4705815" cy="2895719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2174661" y="1297140"/>
                <a:ext cx="2239675" cy="2671828"/>
                <a:chOff x="3289783" y="1798945"/>
                <a:chExt cx="2239675" cy="2671828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3289783" y="1798945"/>
                  <a:ext cx="120943" cy="119766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3832476" y="2083592"/>
                  <a:ext cx="120943" cy="11976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Oval 11"/>
                <p:cNvSpPr/>
                <p:nvPr/>
              </p:nvSpPr>
              <p:spPr>
                <a:xfrm>
                  <a:off x="4609344" y="2983124"/>
                  <a:ext cx="120943" cy="11976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5408515" y="4351007"/>
                  <a:ext cx="120943" cy="11976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" name="Rectangle 14"/>
              <p:cNvSpPr/>
              <p:nvPr/>
            </p:nvSpPr>
            <p:spPr>
              <a:xfrm>
                <a:off x="609065" y="4070195"/>
                <a:ext cx="4705815" cy="122664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530078" y="3110829"/>
              <a:ext cx="894630" cy="933838"/>
              <a:chOff x="758520" y="-241330"/>
              <a:chExt cx="2584090" cy="2808905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758520" y="-241330"/>
                <a:ext cx="2584090" cy="2808905"/>
                <a:chOff x="785815" y="-268626"/>
                <a:chExt cx="2584090" cy="2808905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1495001" y="708450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513562" y="-26862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2" name="Rectangle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3562" y="-268626"/>
                      <a:ext cx="367985" cy="36933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r="-95238" b="-16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1031532" y="-156819"/>
                      <a:ext cx="203572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4" name="Rectangle 2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1532" y="-156819"/>
                      <a:ext cx="203572" cy="1110919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72727" r="-26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9" name="Rectangle 18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61" name="Oval 60"/>
            <p:cNvSpPr/>
            <p:nvPr/>
          </p:nvSpPr>
          <p:spPr>
            <a:xfrm>
              <a:off x="1153003" y="1250381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1255498" y="1246277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1361405" y="1250381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1463900" y="1246277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1566395" y="12487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68890" y="12446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1774797" y="12487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/>
            <p:cNvSpPr/>
            <p:nvPr/>
          </p:nvSpPr>
          <p:spPr>
            <a:xfrm>
              <a:off x="1877292" y="12446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/>
            <p:cNvSpPr/>
            <p:nvPr/>
          </p:nvSpPr>
          <p:spPr>
            <a:xfrm>
              <a:off x="1983199" y="12487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/>
            <p:cNvSpPr/>
            <p:nvPr/>
          </p:nvSpPr>
          <p:spPr>
            <a:xfrm>
              <a:off x="2085694" y="12446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2191601" y="12487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/>
            <p:cNvSpPr/>
            <p:nvPr/>
          </p:nvSpPr>
          <p:spPr>
            <a:xfrm>
              <a:off x="2294096" y="12446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/>
            <p:cNvSpPr/>
            <p:nvPr/>
          </p:nvSpPr>
          <p:spPr>
            <a:xfrm>
              <a:off x="2396455" y="12487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2498950" y="12446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2604857" y="1248756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2707352" y="1244652"/>
              <a:ext cx="45719" cy="64070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51" t="22226" r="12722" b="28846"/>
            <a:stretch/>
          </p:blipFill>
          <p:spPr>
            <a:xfrm flipH="1">
              <a:off x="288041" y="232948"/>
              <a:ext cx="3481754" cy="1291237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5874262" y="773786"/>
            <a:ext cx="2043363" cy="2830072"/>
            <a:chOff x="5874262" y="773786"/>
            <a:chExt cx="2043363" cy="2830072"/>
          </a:xfrm>
        </p:grpSpPr>
        <p:sp>
          <p:nvSpPr>
            <p:cNvPr id="27" name="Oval 26"/>
            <p:cNvSpPr/>
            <p:nvPr/>
          </p:nvSpPr>
          <p:spPr>
            <a:xfrm>
              <a:off x="6974512" y="1438983"/>
              <a:ext cx="120943" cy="1197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 flipV="1">
              <a:off x="6800559" y="981307"/>
              <a:ext cx="212406" cy="4726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024116" y="1569900"/>
              <a:ext cx="0" cy="97399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670647" y="2036060"/>
                  <a:ext cx="303865" cy="3772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𝑔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647" y="2036060"/>
                  <a:ext cx="303865" cy="377219"/>
                </a:xfrm>
                <a:prstGeom prst="rect">
                  <a:avLst/>
                </a:prstGeom>
                <a:blipFill>
                  <a:blip r:embed="rId31"/>
                  <a:stretch>
                    <a:fillRect l="-16000" t="-30645" r="-72000" b="-177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6927235" y="773786"/>
                  <a:ext cx="33643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235" y="773786"/>
                  <a:ext cx="336439" cy="345159"/>
                </a:xfrm>
                <a:prstGeom prst="rect">
                  <a:avLst/>
                </a:prstGeom>
                <a:blipFill>
                  <a:blip r:embed="rId32"/>
                  <a:stretch>
                    <a:fillRect l="-14286" t="-35088" r="-62500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ight Arrow 31"/>
            <p:cNvSpPr/>
            <p:nvPr/>
          </p:nvSpPr>
          <p:spPr>
            <a:xfrm rot="18168707" flipH="1">
              <a:off x="5908549" y="1857874"/>
              <a:ext cx="606575" cy="107622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211836" y="1956349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1836" y="1956349"/>
                  <a:ext cx="219483" cy="307777"/>
                </a:xfrm>
                <a:prstGeom prst="rect">
                  <a:avLst/>
                </a:prstGeom>
                <a:blipFill>
                  <a:blip r:embed="rId33"/>
                  <a:stretch>
                    <a:fillRect l="-19444" t="-36000" r="-94444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/>
            <p:cNvCxnSpPr/>
            <p:nvPr/>
          </p:nvCxnSpPr>
          <p:spPr>
            <a:xfrm>
              <a:off x="7248154" y="1857729"/>
              <a:ext cx="378671" cy="810441"/>
            </a:xfrm>
            <a:prstGeom prst="straightConnector1">
              <a:avLst/>
            </a:prstGeom>
            <a:ln w="5715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7700130" y="2586491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0130" y="2586491"/>
                  <a:ext cx="21749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/>
            <p:cNvCxnSpPr/>
            <p:nvPr/>
          </p:nvCxnSpPr>
          <p:spPr>
            <a:xfrm flipV="1">
              <a:off x="7248154" y="1857729"/>
              <a:ext cx="669471" cy="917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649347" y="1512416"/>
              <a:ext cx="341701" cy="7067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6670647" y="1221458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0647" y="1221458"/>
                  <a:ext cx="222304" cy="307777"/>
                </a:xfrm>
                <a:prstGeom prst="rect">
                  <a:avLst/>
                </a:prstGeom>
                <a:blipFill>
                  <a:blip r:embed="rId35"/>
                  <a:stretch>
                    <a:fillRect l="-24324" r="-216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7502354" y="1911611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2354" y="1911611"/>
                  <a:ext cx="222304" cy="307777"/>
                </a:xfrm>
                <a:prstGeom prst="rect">
                  <a:avLst/>
                </a:prstGeom>
                <a:blipFill>
                  <a:blip r:embed="rId36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0" name="Group 59"/>
            <p:cNvGrpSpPr/>
            <p:nvPr/>
          </p:nvGrpSpPr>
          <p:grpSpPr>
            <a:xfrm>
              <a:off x="5874262" y="2670020"/>
              <a:ext cx="894630" cy="933838"/>
              <a:chOff x="758520" y="-241330"/>
              <a:chExt cx="2584090" cy="2808905"/>
            </a:xfrm>
          </p:grpSpPr>
          <p:grpSp>
            <p:nvGrpSpPr>
              <p:cNvPr id="63" name="Group 62"/>
              <p:cNvGrpSpPr/>
              <p:nvPr/>
            </p:nvGrpSpPr>
            <p:grpSpPr>
              <a:xfrm>
                <a:off x="758520" y="-241330"/>
                <a:ext cx="2584090" cy="2808905"/>
                <a:chOff x="785815" y="-268626"/>
                <a:chExt cx="2584090" cy="2808905"/>
              </a:xfrm>
            </p:grpSpPr>
            <p:cxnSp>
              <p:nvCxnSpPr>
                <p:cNvPr id="65" name="Straight Arrow Connector 64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/>
                <p:cNvCxnSpPr/>
                <p:nvPr/>
              </p:nvCxnSpPr>
              <p:spPr>
                <a:xfrm flipV="1">
                  <a:off x="1495001" y="708450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Rectangle 66"/>
                    <p:cNvSpPr/>
                    <p:nvPr/>
                  </p:nvSpPr>
                  <p:spPr>
                    <a:xfrm>
                      <a:off x="2513562" y="-26862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7" name="Rectangle 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3562" y="-268626"/>
                      <a:ext cx="367985" cy="369333"/>
                    </a:xfrm>
                    <a:prstGeom prst="rect">
                      <a:avLst/>
                    </a:prstGeom>
                    <a:blipFill>
                      <a:blip r:embed="rId37"/>
                      <a:stretch>
                        <a:fillRect r="-90476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" name="Rectangle 67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Rectangle 68"/>
                    <p:cNvSpPr/>
                    <p:nvPr/>
                  </p:nvSpPr>
                  <p:spPr>
                    <a:xfrm>
                      <a:off x="1031532" y="-156819"/>
                      <a:ext cx="203572" cy="1110919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69" name="Rectangle 6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1532" y="-156819"/>
                      <a:ext cx="203572" cy="1110919"/>
                    </a:xfrm>
                    <a:prstGeom prst="rect">
                      <a:avLst/>
                    </a:prstGeom>
                    <a:blipFill>
                      <a:blip r:embed="rId38"/>
                      <a:stretch>
                        <a:fillRect l="-72727" r="-26363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4" name="Rectangle 63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95484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714598" y="1259407"/>
            <a:ext cx="4729018" cy="3454400"/>
            <a:chOff x="1714598" y="1259407"/>
            <a:chExt cx="4729018" cy="3454400"/>
          </a:xfrm>
        </p:grpSpPr>
        <p:grpSp>
          <p:nvGrpSpPr>
            <p:cNvPr id="26" name="Group 25"/>
            <p:cNvGrpSpPr/>
            <p:nvPr/>
          </p:nvGrpSpPr>
          <p:grpSpPr>
            <a:xfrm>
              <a:off x="1714598" y="1259407"/>
              <a:ext cx="4729018" cy="3454400"/>
              <a:chOff x="2207491" y="2382982"/>
              <a:chExt cx="4729018" cy="3454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207491" y="2382982"/>
                <a:ext cx="4729018" cy="34544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/>
              <p:cNvCxnSpPr/>
              <p:nvPr/>
            </p:nvCxnSpPr>
            <p:spPr>
              <a:xfrm flipV="1">
                <a:off x="4571999" y="3284183"/>
                <a:ext cx="862944" cy="82599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Oval 8"/>
              <p:cNvSpPr/>
              <p:nvPr/>
            </p:nvSpPr>
            <p:spPr>
              <a:xfrm>
                <a:off x="3315854" y="2854036"/>
                <a:ext cx="2512291" cy="2512291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3886199" y="3424381"/>
                <a:ext cx="1371600" cy="13716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Arc 14"/>
              <p:cNvSpPr/>
              <p:nvPr/>
            </p:nvSpPr>
            <p:spPr>
              <a:xfrm>
                <a:off x="2962562" y="2535384"/>
                <a:ext cx="3274290" cy="3274290"/>
              </a:xfrm>
              <a:prstGeom prst="arc">
                <a:avLst>
                  <a:gd name="adj1" fmla="val 17740527"/>
                  <a:gd name="adj2" fmla="val 20244623"/>
                </a:avLst>
              </a:prstGeom>
              <a:ln w="3810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4165319" y="3773237"/>
                    <a:ext cx="3158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5319" y="3773237"/>
                    <a:ext cx="315856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7308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Connector 17"/>
              <p:cNvCxnSpPr>
                <a:endCxn id="10" idx="2"/>
              </p:cNvCxnSpPr>
              <p:nvPr/>
            </p:nvCxnSpPr>
            <p:spPr>
              <a:xfrm flipH="1">
                <a:off x="3886199" y="4110181"/>
                <a:ext cx="6858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>
                <a:endCxn id="9" idx="3"/>
              </p:cNvCxnSpPr>
              <p:nvPr/>
            </p:nvCxnSpPr>
            <p:spPr>
              <a:xfrm flipH="1">
                <a:off x="3683770" y="4110181"/>
                <a:ext cx="888229" cy="88823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3913243" y="4778461"/>
                    <a:ext cx="3158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3243" y="4778461"/>
                    <a:ext cx="315856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385" r="-5769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5228482" y="3634737"/>
                    <a:ext cx="3663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8482" y="3634737"/>
                    <a:ext cx="36631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0000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/>
                  <p:cNvSpPr txBox="1"/>
                  <p:nvPr/>
                </p:nvSpPr>
                <p:spPr>
                  <a:xfrm>
                    <a:off x="5605361" y="3147382"/>
                    <a:ext cx="3747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4" name="Text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5361" y="3147382"/>
                    <a:ext cx="374718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6557" r="-6557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4079107" y="5495391"/>
                    <a:ext cx="98578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𝑣𝑖𝑒𝑤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5" name="TextBox 2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9107" y="5495391"/>
                    <a:ext cx="98578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407" r="-4938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Rectangle 26"/>
            <p:cNvSpPr/>
            <p:nvPr/>
          </p:nvSpPr>
          <p:spPr>
            <a:xfrm>
              <a:off x="4486662" y="2431022"/>
              <a:ext cx="157018" cy="16027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908518" y="2030370"/>
              <a:ext cx="157018" cy="160279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8262123" y="1150757"/>
            <a:ext cx="2545922" cy="3368994"/>
            <a:chOff x="8262123" y="1150757"/>
            <a:chExt cx="2545922" cy="3368994"/>
          </a:xfrm>
        </p:grpSpPr>
        <p:sp>
          <p:nvSpPr>
            <p:cNvPr id="30" name="Oval 29"/>
            <p:cNvSpPr/>
            <p:nvPr/>
          </p:nvSpPr>
          <p:spPr>
            <a:xfrm>
              <a:off x="8900958" y="2649661"/>
              <a:ext cx="138499" cy="13849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10355686" y="2663562"/>
              <a:ext cx="138499" cy="13849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 flipV="1">
              <a:off x="8333509" y="2728146"/>
              <a:ext cx="56744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9053358" y="2725861"/>
              <a:ext cx="4231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9935431" y="2732811"/>
              <a:ext cx="42025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8970207" y="2788160"/>
              <a:ext cx="0" cy="659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8979443" y="2056066"/>
              <a:ext cx="0" cy="7499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10426657" y="1644073"/>
              <a:ext cx="0" cy="10748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10424935" y="2725861"/>
              <a:ext cx="0" cy="114424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9028198" y="3048954"/>
                  <a:ext cx="369075" cy="3395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𝑔𝑎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8198" y="3048954"/>
                  <a:ext cx="369075" cy="339517"/>
                </a:xfrm>
                <a:prstGeom prst="rect">
                  <a:avLst/>
                </a:prstGeom>
                <a:blipFill>
                  <a:blip r:embed="rId7"/>
                  <a:stretch>
                    <a:fillRect l="-13115" t="-37500" r="-49180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997870" y="3091204"/>
                  <a:ext cx="384464" cy="3395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𝑔𝑏</m:t>
                            </m:r>
                          </m:sub>
                        </m:sSub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7870" y="3091204"/>
                  <a:ext cx="384464" cy="339517"/>
                </a:xfrm>
                <a:prstGeom prst="rect">
                  <a:avLst/>
                </a:prstGeom>
                <a:blipFill>
                  <a:blip r:embed="rId8"/>
                  <a:stretch>
                    <a:fillRect l="-12698" t="-37500" r="-44444" b="-232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8443717" y="2339063"/>
                  <a:ext cx="278666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3717" y="2339063"/>
                  <a:ext cx="278666" cy="310598"/>
                </a:xfrm>
                <a:prstGeom prst="rect">
                  <a:avLst/>
                </a:prstGeom>
                <a:blipFill>
                  <a:blip r:embed="rId9"/>
                  <a:stretch>
                    <a:fillRect l="-19565" r="-2174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9973173" y="2272781"/>
                  <a:ext cx="278666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3173" y="2272781"/>
                  <a:ext cx="278666" cy="310598"/>
                </a:xfrm>
                <a:prstGeom prst="rect">
                  <a:avLst/>
                </a:prstGeom>
                <a:blipFill>
                  <a:blip r:embed="rId10"/>
                  <a:stretch>
                    <a:fillRect l="-19565" r="-8696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9097171" y="2327113"/>
                  <a:ext cx="454099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7171" y="2327113"/>
                  <a:ext cx="454099" cy="310598"/>
                </a:xfrm>
                <a:prstGeom prst="rect">
                  <a:avLst/>
                </a:prstGeom>
                <a:blipFill>
                  <a:blip r:embed="rId11"/>
                  <a:stretch>
                    <a:fillRect l="-1333" r="-5333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039457" y="1835096"/>
                  <a:ext cx="321498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9457" y="1835096"/>
                  <a:ext cx="321498" cy="310598"/>
                </a:xfrm>
                <a:prstGeom prst="rect">
                  <a:avLst/>
                </a:prstGeom>
                <a:blipFill>
                  <a:blip r:embed="rId12"/>
                  <a:stretch>
                    <a:fillRect l="-18868" b="-117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486547" y="1730461"/>
                  <a:ext cx="321498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6547" y="1730461"/>
                  <a:ext cx="321498" cy="310598"/>
                </a:xfrm>
                <a:prstGeom prst="rect">
                  <a:avLst/>
                </a:prstGeom>
                <a:blipFill>
                  <a:blip r:embed="rId13"/>
                  <a:stretch>
                    <a:fillRect l="-15094" r="-5660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Right Arrow 54"/>
            <p:cNvSpPr/>
            <p:nvPr/>
          </p:nvSpPr>
          <p:spPr>
            <a:xfrm rot="10800000">
              <a:off x="8583050" y="1486013"/>
              <a:ext cx="456407" cy="167609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Right Arrow 55"/>
            <p:cNvSpPr/>
            <p:nvPr/>
          </p:nvSpPr>
          <p:spPr>
            <a:xfrm rot="10800000">
              <a:off x="10034241" y="1447684"/>
              <a:ext cx="696186" cy="127140"/>
            </a:xfrm>
            <a:prstGeom prst="rightArrow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8730969" y="1182962"/>
                  <a:ext cx="3005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969" y="1182962"/>
                  <a:ext cx="300595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0000" t="-46667" r="-6000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10327581" y="1150757"/>
                  <a:ext cx="3005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581" y="1150757"/>
                  <a:ext cx="300595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8367" t="-48889" r="-65306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/>
            <p:cNvCxnSpPr/>
            <p:nvPr/>
          </p:nvCxnSpPr>
          <p:spPr>
            <a:xfrm flipV="1">
              <a:off x="8900958" y="3672406"/>
              <a:ext cx="0" cy="5703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>
              <a:off x="8315037" y="4242752"/>
              <a:ext cx="60964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8262123" y="4242752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2123" y="4242752"/>
                  <a:ext cx="183320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0000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005511" y="3685398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5511" y="3685398"/>
                  <a:ext cx="186718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32258" r="-25806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0311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955634" y="1246909"/>
            <a:ext cx="2549236" cy="4627418"/>
            <a:chOff x="2955634" y="1246909"/>
            <a:chExt cx="2549236" cy="4627418"/>
          </a:xfrm>
        </p:grpSpPr>
        <p:sp>
          <p:nvSpPr>
            <p:cNvPr id="4" name="Oval 3"/>
            <p:cNvSpPr/>
            <p:nvPr/>
          </p:nvSpPr>
          <p:spPr>
            <a:xfrm>
              <a:off x="2955634" y="2286000"/>
              <a:ext cx="2549236" cy="254923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6" name="Straight Connector 5"/>
            <p:cNvCxnSpPr/>
            <p:nvPr/>
          </p:nvCxnSpPr>
          <p:spPr>
            <a:xfrm flipH="1">
              <a:off x="4193307" y="1246909"/>
              <a:ext cx="36945" cy="462741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Arc 6"/>
            <p:cNvSpPr/>
            <p:nvPr/>
          </p:nvSpPr>
          <p:spPr>
            <a:xfrm>
              <a:off x="3722258" y="1246910"/>
              <a:ext cx="1006763" cy="286326"/>
            </a:xfrm>
            <a:prstGeom prst="arc">
              <a:avLst>
                <a:gd name="adj1" fmla="val 20095951"/>
                <a:gd name="adj2" fmla="val 12206882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3168072" y="4119418"/>
              <a:ext cx="203200" cy="2032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955634" y="3532910"/>
              <a:ext cx="1256145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487430" y="3251108"/>
                  <a:ext cx="2071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7430" y="3251108"/>
                  <a:ext cx="20710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6471" r="-23529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>
              <a:endCxn id="8" idx="7"/>
            </p:cNvCxnSpPr>
            <p:nvPr/>
          </p:nvCxnSpPr>
          <p:spPr>
            <a:xfrm flipH="1">
              <a:off x="3341514" y="3528107"/>
              <a:ext cx="884125" cy="62106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999220" y="3700141"/>
                  <a:ext cx="189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220" y="3700141"/>
                  <a:ext cx="18947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0807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67</Words>
  <Application>Microsoft Office PowerPoint</Application>
  <PresentationFormat>Widescreen</PresentationFormat>
  <Paragraphs>160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Ryan Martin</cp:lastModifiedBy>
  <cp:revision>13</cp:revision>
  <dcterms:created xsi:type="dcterms:W3CDTF">2018-07-18T18:09:48Z</dcterms:created>
  <dcterms:modified xsi:type="dcterms:W3CDTF">2018-10-23T18:05:57Z</dcterms:modified>
</cp:coreProperties>
</file>