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0426-4F4A-4C06-8F2E-F6FA2C303D1D}" v="40" dt="2019-05-24T01:45:37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7"/>
  </p:normalViewPr>
  <p:slideViewPr>
    <p:cSldViewPr snapToGrid="0" snapToObjects="1">
      <p:cViewPr>
        <p:scale>
          <a:sx n="163" d="100"/>
          <a:sy n="163" d="100"/>
        </p:scale>
        <p:origin x="-138" y="-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40B30426-4F4A-4C06-8F2E-F6FA2C303D1D}"/>
    <pc:docChg chg="custSel addSld modSld">
      <pc:chgData name="Joshua Rinaldo" userId="eeaa994f99e4e508" providerId="LiveId" clId="{40B30426-4F4A-4C06-8F2E-F6FA2C303D1D}" dt="2019-05-24T01:45:37.610" v="112"/>
      <pc:docMkLst>
        <pc:docMk/>
      </pc:docMkLst>
      <pc:sldChg chg="modSp">
        <pc:chgData name="Joshua Rinaldo" userId="eeaa994f99e4e508" providerId="LiveId" clId="{40B30426-4F4A-4C06-8F2E-F6FA2C303D1D}" dt="2019-05-24T01:43:08.745" v="87" actId="1076"/>
        <pc:sldMkLst>
          <pc:docMk/>
          <pc:sldMk cId="359474799" sldId="259"/>
        </pc:sldMkLst>
        <pc:grpChg chg="mod">
          <ac:chgData name="Joshua Rinaldo" userId="eeaa994f99e4e508" providerId="LiveId" clId="{40B30426-4F4A-4C06-8F2E-F6FA2C303D1D}" dt="2019-05-24T01:43:08.745" v="87" actId="1076"/>
          <ac:grpSpMkLst>
            <pc:docMk/>
            <pc:sldMk cId="359474799" sldId="259"/>
            <ac:grpSpMk id="113" creationId="{00000000-0000-0000-0000-000000000000}"/>
          </ac:grpSpMkLst>
        </pc:grpChg>
      </pc:sldChg>
      <pc:sldChg chg="addSp delSp modSp add">
        <pc:chgData name="Joshua Rinaldo" userId="eeaa994f99e4e508" providerId="LiveId" clId="{40B30426-4F4A-4C06-8F2E-F6FA2C303D1D}" dt="2019-05-24T01:45:37.610" v="112"/>
        <pc:sldMkLst>
          <pc:docMk/>
          <pc:sldMk cId="3707993656" sldId="260"/>
        </pc:sldMkLst>
        <pc:spChg chg="del">
          <ac:chgData name="Joshua Rinaldo" userId="eeaa994f99e4e508" providerId="LiveId" clId="{40B30426-4F4A-4C06-8F2E-F6FA2C303D1D}" dt="2019-05-22T18:38:39.134" v="1" actId="478"/>
          <ac:spMkLst>
            <pc:docMk/>
            <pc:sldMk cId="3707993656" sldId="260"/>
            <ac:spMk id="2" creationId="{551B5938-B853-4C31-8D52-841F7275DE8A}"/>
          </ac:spMkLst>
        </pc:spChg>
        <pc:spChg chg="del">
          <ac:chgData name="Joshua Rinaldo" userId="eeaa994f99e4e508" providerId="LiveId" clId="{40B30426-4F4A-4C06-8F2E-F6FA2C303D1D}" dt="2019-05-22T18:38:40.128" v="2" actId="478"/>
          <ac:spMkLst>
            <pc:docMk/>
            <pc:sldMk cId="3707993656" sldId="260"/>
            <ac:spMk id="3" creationId="{F4447B2E-0A94-4EF7-ADFA-F89E3337E98E}"/>
          </ac:spMkLst>
        </pc:spChg>
        <pc:spChg chg="add mod">
          <ac:chgData name="Joshua Rinaldo" userId="eeaa994f99e4e508" providerId="LiveId" clId="{40B30426-4F4A-4C06-8F2E-F6FA2C303D1D}" dt="2019-05-24T01:42:49.983" v="85" actId="1076"/>
          <ac:spMkLst>
            <pc:docMk/>
            <pc:sldMk cId="3707993656" sldId="260"/>
            <ac:spMk id="10" creationId="{8E300C78-FE25-47EB-8B10-A54D714E3C45}"/>
          </ac:spMkLst>
        </pc:spChg>
        <pc:spChg chg="add mod">
          <ac:chgData name="Joshua Rinaldo" userId="eeaa994f99e4e508" providerId="LiveId" clId="{40B30426-4F4A-4C06-8F2E-F6FA2C303D1D}" dt="2019-05-24T01:42:49.983" v="85" actId="1076"/>
          <ac:spMkLst>
            <pc:docMk/>
            <pc:sldMk cId="3707993656" sldId="260"/>
            <ac:spMk id="12" creationId="{93E03193-8007-4EB5-8472-8C9A97881795}"/>
          </ac:spMkLst>
        </pc:spChg>
        <pc:spChg chg="add mod">
          <ac:chgData name="Joshua Rinaldo" userId="eeaa994f99e4e508" providerId="LiveId" clId="{40B30426-4F4A-4C06-8F2E-F6FA2C303D1D}" dt="2019-05-24T01:42:49.983" v="85" actId="1076"/>
          <ac:spMkLst>
            <pc:docMk/>
            <pc:sldMk cId="3707993656" sldId="260"/>
            <ac:spMk id="49" creationId="{28D930DC-527E-435A-B476-DD3048B55859}"/>
          </ac:spMkLst>
        </pc:spChg>
        <pc:spChg chg="mod">
          <ac:chgData name="Joshua Rinaldo" userId="eeaa994f99e4e508" providerId="LiveId" clId="{40B30426-4F4A-4C06-8F2E-F6FA2C303D1D}" dt="2019-05-24T01:45:03.372" v="105" actId="1076"/>
          <ac:spMkLst>
            <pc:docMk/>
            <pc:sldMk cId="3707993656" sldId="260"/>
            <ac:spMk id="60" creationId="{1CBAFC6E-7616-4401-83E8-D88B386C9A5F}"/>
          </ac:spMkLst>
        </pc:spChg>
        <pc:spChg chg="mod">
          <ac:chgData name="Joshua Rinaldo" userId="eeaa994f99e4e508" providerId="LiveId" clId="{40B30426-4F4A-4C06-8F2E-F6FA2C303D1D}" dt="2019-05-24T01:45:22.861" v="109" actId="14100"/>
          <ac:spMkLst>
            <pc:docMk/>
            <pc:sldMk cId="3707993656" sldId="260"/>
            <ac:spMk id="62" creationId="{4BFDC1FA-FE97-41F4-B904-7AC2589FE657}"/>
          </ac:spMkLst>
        </pc:spChg>
        <pc:spChg chg="mod">
          <ac:chgData name="Joshua Rinaldo" userId="eeaa994f99e4e508" providerId="LiveId" clId="{40B30426-4F4A-4C06-8F2E-F6FA2C303D1D}" dt="2019-05-24T01:43:22.222" v="94" actId="20577"/>
          <ac:spMkLst>
            <pc:docMk/>
            <pc:sldMk cId="3707993656" sldId="260"/>
            <ac:spMk id="64" creationId="{0C197BC9-08C0-46F5-A8BF-261477240982}"/>
          </ac:spMkLst>
        </pc:spChg>
        <pc:spChg chg="mod">
          <ac:chgData name="Joshua Rinaldo" userId="eeaa994f99e4e508" providerId="LiveId" clId="{40B30426-4F4A-4C06-8F2E-F6FA2C303D1D}" dt="2019-05-24T01:43:26.991" v="97" actId="20577"/>
          <ac:spMkLst>
            <pc:docMk/>
            <pc:sldMk cId="3707993656" sldId="260"/>
            <ac:spMk id="65" creationId="{8E266D0B-9EF2-495C-974E-A08E704898E0}"/>
          </ac:spMkLst>
        </pc:spChg>
        <pc:spChg chg="mod">
          <ac:chgData name="Joshua Rinaldo" userId="eeaa994f99e4e508" providerId="LiveId" clId="{40B30426-4F4A-4C06-8F2E-F6FA2C303D1D}" dt="2019-05-24T01:45:37.610" v="112"/>
          <ac:spMkLst>
            <pc:docMk/>
            <pc:sldMk cId="3707993656" sldId="260"/>
            <ac:spMk id="67" creationId="{F22A705B-C394-4620-AB84-88E5C411EA41}"/>
          </ac:spMkLst>
        </pc:spChg>
        <pc:spChg chg="mod">
          <ac:chgData name="Joshua Rinaldo" userId="eeaa994f99e4e508" providerId="LiveId" clId="{40B30426-4F4A-4C06-8F2E-F6FA2C303D1D}" dt="2019-05-24T01:45:34.886" v="111"/>
          <ac:spMkLst>
            <pc:docMk/>
            <pc:sldMk cId="3707993656" sldId="260"/>
            <ac:spMk id="68" creationId="{BF21C006-E1F1-4FAD-8DE8-C8078ECDD160}"/>
          </ac:spMkLst>
        </pc:spChg>
        <pc:spChg chg="mod">
          <ac:chgData name="Joshua Rinaldo" userId="eeaa994f99e4e508" providerId="LiveId" clId="{40B30426-4F4A-4C06-8F2E-F6FA2C303D1D}" dt="2019-05-24T01:45:27.130" v="110" actId="1076"/>
          <ac:spMkLst>
            <pc:docMk/>
            <pc:sldMk cId="3707993656" sldId="260"/>
            <ac:spMk id="69" creationId="{87D47894-9A53-4E06-BFD0-2E1559B01FE9}"/>
          </ac:spMkLst>
        </pc:spChg>
        <pc:grpChg chg="add mod">
          <ac:chgData name="Joshua Rinaldo" userId="eeaa994f99e4e508" providerId="LiveId" clId="{40B30426-4F4A-4C06-8F2E-F6FA2C303D1D}" dt="2019-05-24T01:45:37.610" v="112"/>
          <ac:grpSpMkLst>
            <pc:docMk/>
            <pc:sldMk cId="3707993656" sldId="260"/>
            <ac:grpSpMk id="36" creationId="{77869FF2-2777-4C8F-8D7D-E7BAA8DE0004}"/>
          </ac:grpSpMkLst>
        </pc:grpChg>
        <pc:grpChg chg="mod">
          <ac:chgData name="Joshua Rinaldo" userId="eeaa994f99e4e508" providerId="LiveId" clId="{40B30426-4F4A-4C06-8F2E-F6FA2C303D1D}" dt="2019-05-24T01:45:37.610" v="112"/>
          <ac:grpSpMkLst>
            <pc:docMk/>
            <pc:sldMk cId="3707993656" sldId="260"/>
            <ac:grpSpMk id="50" creationId="{5E2F6619-9042-4EB4-A0FB-60EA28B93E39}"/>
          </ac:grpSpMkLst>
        </pc:grp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5" creationId="{1573CABE-A550-4384-96E4-BC0EAFB5274D}"/>
          </ac:cxnSpMkLst>
        </pc:cxnChg>
        <pc:cxnChg chg="add del mod">
          <ac:chgData name="Joshua Rinaldo" userId="eeaa994f99e4e508" providerId="LiveId" clId="{40B30426-4F4A-4C06-8F2E-F6FA2C303D1D}" dt="2019-05-22T18:39:54.996" v="10" actId="478"/>
          <ac:cxnSpMkLst>
            <pc:docMk/>
            <pc:sldMk cId="3707993656" sldId="260"/>
            <ac:cxnSpMk id="7" creationId="{30F10E37-EEC8-40C1-8860-B516D74CD4DB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9" creationId="{D6627298-D86C-439D-A856-866935EA30FB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14" creationId="{12A0536C-CCD5-4D3E-A347-A47F244BDFC1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15" creationId="{DBD97CE7-FA95-4D13-8149-64ED15A982F0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16" creationId="{70E83CD4-0EFC-4760-9989-40E2C8C4001D}"/>
          </ac:cxnSpMkLst>
        </pc:cxnChg>
        <pc:cxnChg chg="add del mod">
          <ac:chgData name="Joshua Rinaldo" userId="eeaa994f99e4e508" providerId="LiveId" clId="{40B30426-4F4A-4C06-8F2E-F6FA2C303D1D}" dt="2019-05-22T18:45:27.919" v="81" actId="478"/>
          <ac:cxnSpMkLst>
            <pc:docMk/>
            <pc:sldMk cId="3707993656" sldId="260"/>
            <ac:cxnSpMk id="17" creationId="{BE554890-7DC0-416E-A3FF-69DB24BE160C}"/>
          </ac:cxnSpMkLst>
        </pc:cxnChg>
        <pc:cxnChg chg="add del mod">
          <ac:chgData name="Joshua Rinaldo" userId="eeaa994f99e4e508" providerId="LiveId" clId="{40B30426-4F4A-4C06-8F2E-F6FA2C303D1D}" dt="2019-05-22T18:45:27.919" v="81" actId="478"/>
          <ac:cxnSpMkLst>
            <pc:docMk/>
            <pc:sldMk cId="3707993656" sldId="260"/>
            <ac:cxnSpMk id="18" creationId="{90D56EA4-9D83-40B2-9320-C8D35ED6240D}"/>
          </ac:cxnSpMkLst>
        </pc:cxnChg>
        <pc:cxnChg chg="add del mod">
          <ac:chgData name="Joshua Rinaldo" userId="eeaa994f99e4e508" providerId="LiveId" clId="{40B30426-4F4A-4C06-8F2E-F6FA2C303D1D}" dt="2019-05-22T18:45:27.919" v="81" actId="478"/>
          <ac:cxnSpMkLst>
            <pc:docMk/>
            <pc:sldMk cId="3707993656" sldId="260"/>
            <ac:cxnSpMk id="19" creationId="{09E83D6B-EB98-45A1-8C59-EF95D0467AF8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20" creationId="{3C991BCA-7F73-4940-AA4B-83236028F10A}"/>
          </ac:cxnSpMkLst>
        </pc:cxnChg>
        <pc:cxnChg chg="add del mod">
          <ac:chgData name="Joshua Rinaldo" userId="eeaa994f99e4e508" providerId="LiveId" clId="{40B30426-4F4A-4C06-8F2E-F6FA2C303D1D}" dt="2019-05-22T18:45:27.919" v="81" actId="478"/>
          <ac:cxnSpMkLst>
            <pc:docMk/>
            <pc:sldMk cId="3707993656" sldId="260"/>
            <ac:cxnSpMk id="21" creationId="{5FB30A9D-08B6-4A15-89C5-47AF3696B6CC}"/>
          </ac:cxnSpMkLst>
        </pc:cxnChg>
        <pc:cxnChg chg="add del mod">
          <ac:chgData name="Joshua Rinaldo" userId="eeaa994f99e4e508" providerId="LiveId" clId="{40B30426-4F4A-4C06-8F2E-F6FA2C303D1D}" dt="2019-05-22T18:45:27.919" v="81" actId="478"/>
          <ac:cxnSpMkLst>
            <pc:docMk/>
            <pc:sldMk cId="3707993656" sldId="260"/>
            <ac:cxnSpMk id="22" creationId="{DD27E6CB-66D8-4921-A7A1-2043EE248508}"/>
          </ac:cxnSpMkLst>
        </pc:cxnChg>
        <pc:cxnChg chg="add del mod">
          <ac:chgData name="Joshua Rinaldo" userId="eeaa994f99e4e508" providerId="LiveId" clId="{40B30426-4F4A-4C06-8F2E-F6FA2C303D1D}" dt="2019-05-22T18:45:27.919" v="81" actId="478"/>
          <ac:cxnSpMkLst>
            <pc:docMk/>
            <pc:sldMk cId="3707993656" sldId="260"/>
            <ac:cxnSpMk id="23" creationId="{0DEFC4E5-C5AC-4B86-B9F0-E7612FD8B73E}"/>
          </ac:cxnSpMkLst>
        </pc:cxnChg>
        <pc:cxnChg chg="add del mod">
          <ac:chgData name="Joshua Rinaldo" userId="eeaa994f99e4e508" providerId="LiveId" clId="{40B30426-4F4A-4C06-8F2E-F6FA2C303D1D}" dt="2019-05-22T18:45:27.919" v="81" actId="478"/>
          <ac:cxnSpMkLst>
            <pc:docMk/>
            <pc:sldMk cId="3707993656" sldId="260"/>
            <ac:cxnSpMk id="24" creationId="{B1AE737A-827E-44D3-A7E8-CB82F9C71939}"/>
          </ac:cxnSpMkLst>
        </pc:cxnChg>
        <pc:cxnChg chg="add del mod">
          <ac:chgData name="Joshua Rinaldo" userId="eeaa994f99e4e508" providerId="LiveId" clId="{40B30426-4F4A-4C06-8F2E-F6FA2C303D1D}" dt="2019-05-22T18:45:27.919" v="81" actId="478"/>
          <ac:cxnSpMkLst>
            <pc:docMk/>
            <pc:sldMk cId="3707993656" sldId="260"/>
            <ac:cxnSpMk id="25" creationId="{02AA67EE-E0D0-46D7-8E2B-E58F56A7001E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26" creationId="{0926DBFF-F1A7-46C4-8B0E-1D48BA1417A2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27" creationId="{0662CE4A-411F-489A-96B9-2FF8F919DFA0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28" creationId="{FEF605FF-CEC3-4255-AD3C-0E6A2DBCF246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29" creationId="{7948A14D-4B39-4AA9-BAD0-D9658CD844F5}"/>
          </ac:cxnSpMkLst>
        </pc:cxnChg>
        <pc:cxnChg chg="add del mod">
          <ac:chgData name="Joshua Rinaldo" userId="eeaa994f99e4e508" providerId="LiveId" clId="{40B30426-4F4A-4C06-8F2E-F6FA2C303D1D}" dt="2019-05-22T18:43:44.515" v="71" actId="478"/>
          <ac:cxnSpMkLst>
            <pc:docMk/>
            <pc:sldMk cId="3707993656" sldId="260"/>
            <ac:cxnSpMk id="30" creationId="{F616A183-DE8B-4B5B-B4FB-EC925D3FF5F3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31" creationId="{D25538E2-A53A-4C2B-B544-F59FA1D8FEE5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32" creationId="{19AE95B2-12BA-4038-AD1F-7FFF3F2DD04B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33" creationId="{15209F7A-A5D0-45FE-AEEA-AF1EBBEA12FE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34" creationId="{12F18687-0F31-4EA5-9FEA-05CCB6239F19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35" creationId="{3798E513-36B5-4332-99E2-D89362E2C907}"/>
          </ac:cxnSpMkLst>
        </pc:cxnChg>
        <pc:cxnChg chg="add del mod">
          <ac:chgData name="Joshua Rinaldo" userId="eeaa994f99e4e508" providerId="LiveId" clId="{40B30426-4F4A-4C06-8F2E-F6FA2C303D1D}" dt="2019-05-22T18:44:36.309" v="76" actId="478"/>
          <ac:cxnSpMkLst>
            <pc:docMk/>
            <pc:sldMk cId="3707993656" sldId="260"/>
            <ac:cxnSpMk id="36" creationId="{0B178092-3CB5-4B10-9BB5-0FD894E36E7A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37" creationId="{D22BA1EC-8A94-4BE9-A29F-DA08950DB1D6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38" creationId="{B1C299F4-9F4F-4C8C-A681-8785E9EDE285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39" creationId="{FCAC0AE9-824D-4E34-ABC8-853F5A82D463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40" creationId="{DA5BAC04-E7EE-49EF-B514-A2778B34AE5B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41" creationId="{32C8687A-A5C3-40E6-B503-441A5FE08F12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42" creationId="{B39BDC6A-FD87-46DD-9153-C37D09EF473E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43" creationId="{39E40776-1EF3-48F6-B038-01793964F9A0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44" creationId="{28BB59E5-D3CC-4228-B39A-B4D41882209E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45" creationId="{1A2BD05F-1084-441F-AAA1-80105F419B91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46" creationId="{DB03D21B-0E9F-4050-A0AD-8C90081D7F68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47" creationId="{EED14018-F2E8-4F89-B70C-AFA7ACF6B0C7}"/>
          </ac:cxnSpMkLst>
        </pc:cxnChg>
        <pc:cxnChg chg="add mod">
          <ac:chgData name="Joshua Rinaldo" userId="eeaa994f99e4e508" providerId="LiveId" clId="{40B30426-4F4A-4C06-8F2E-F6FA2C303D1D}" dt="2019-05-24T01:42:49.983" v="85" actId="1076"/>
          <ac:cxnSpMkLst>
            <pc:docMk/>
            <pc:sldMk cId="3707993656" sldId="260"/>
            <ac:cxnSpMk id="48" creationId="{096F69B1-8F6F-41B2-9FDA-AFF5D6698DD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5-5FE1-E24A-A291-9E3E02CCEF8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862F-DA25-5647-ADD0-115CE7F7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20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5-5FE1-E24A-A291-9E3E02CCEF8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862F-DA25-5647-ADD0-115CE7F7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53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5-5FE1-E24A-A291-9E3E02CCEF8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862F-DA25-5647-ADD0-115CE7F7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9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5-5FE1-E24A-A291-9E3E02CCEF8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862F-DA25-5647-ADD0-115CE7F7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5-5FE1-E24A-A291-9E3E02CCEF8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862F-DA25-5647-ADD0-115CE7F7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3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5-5FE1-E24A-A291-9E3E02CCEF8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862F-DA25-5647-ADD0-115CE7F7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2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5-5FE1-E24A-A291-9E3E02CCEF8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862F-DA25-5647-ADD0-115CE7F7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8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5-5FE1-E24A-A291-9E3E02CCEF8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862F-DA25-5647-ADD0-115CE7F7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5-5FE1-E24A-A291-9E3E02CCEF8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862F-DA25-5647-ADD0-115CE7F7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5-5FE1-E24A-A291-9E3E02CCEF8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862F-DA25-5647-ADD0-115CE7F7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8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70C85-5FE1-E24A-A291-9E3E02CCEF8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0862F-DA25-5647-ADD0-115CE7F7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70C85-5FE1-E24A-A291-9E3E02CCEF88}" type="datetimeFigureOut">
              <a:rPr lang="en-US" smtClean="0"/>
              <a:t>5/23/2019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0862F-DA25-5647-ADD0-115CE7F7D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0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29.png"/><Relationship Id="rId39" Type="http://schemas.openxmlformats.org/officeDocument/2006/relationships/image" Target="../media/image557.png"/><Relationship Id="rId3" Type="http://schemas.openxmlformats.org/officeDocument/2006/relationships/image" Target="../media/image2.png"/><Relationship Id="rId34" Type="http://schemas.openxmlformats.org/officeDocument/2006/relationships/image" Target="../media/image552.png"/><Relationship Id="rId47" Type="http://schemas.openxmlformats.org/officeDocument/2006/relationships/image" Target="../media/image2.png"/><Relationship Id="rId25" Type="http://schemas.openxmlformats.org/officeDocument/2006/relationships/image" Target="../media/image928.png"/><Relationship Id="rId33" Type="http://schemas.openxmlformats.org/officeDocument/2006/relationships/image" Target="../media/image551.png"/><Relationship Id="rId38" Type="http://schemas.openxmlformats.org/officeDocument/2006/relationships/image" Target="../media/image556.png"/><Relationship Id="rId2" Type="http://schemas.openxmlformats.org/officeDocument/2006/relationships/image" Target="../media/image1.png"/><Relationship Id="rId29" Type="http://schemas.openxmlformats.org/officeDocument/2006/relationships/image" Target="../media/image932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927.png"/><Relationship Id="rId32" Type="http://schemas.openxmlformats.org/officeDocument/2006/relationships/image" Target="../media/image550.png"/><Relationship Id="rId37" Type="http://schemas.openxmlformats.org/officeDocument/2006/relationships/image" Target="../media/image555.png"/><Relationship Id="rId23" Type="http://schemas.openxmlformats.org/officeDocument/2006/relationships/image" Target="../media/image926.png"/><Relationship Id="rId28" Type="http://schemas.openxmlformats.org/officeDocument/2006/relationships/image" Target="../media/image931.png"/><Relationship Id="rId36" Type="http://schemas.openxmlformats.org/officeDocument/2006/relationships/image" Target="../media/image554.png"/><Relationship Id="rId49" Type="http://schemas.openxmlformats.org/officeDocument/2006/relationships/image" Target="../media/image4.png"/><Relationship Id="rId31" Type="http://schemas.openxmlformats.org/officeDocument/2006/relationships/image" Target="../media/image549.png"/><Relationship Id="rId4" Type="http://schemas.openxmlformats.org/officeDocument/2006/relationships/image" Target="../media/image3.png"/><Relationship Id="rId22" Type="http://schemas.openxmlformats.org/officeDocument/2006/relationships/image" Target="../media/image925.png"/><Relationship Id="rId27" Type="http://schemas.openxmlformats.org/officeDocument/2006/relationships/image" Target="../media/image930.png"/><Relationship Id="rId30" Type="http://schemas.openxmlformats.org/officeDocument/2006/relationships/image" Target="../media/image548.png"/><Relationship Id="rId35" Type="http://schemas.openxmlformats.org/officeDocument/2006/relationships/image" Target="../media/image553.png"/><Relationship Id="rId48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10.png"/><Relationship Id="rId26" Type="http://schemas.openxmlformats.org/officeDocument/2006/relationships/image" Target="../media/image508.png"/><Relationship Id="rId39" Type="http://schemas.openxmlformats.org/officeDocument/2006/relationships/image" Target="../media/image521.png"/><Relationship Id="rId51" Type="http://schemas.openxmlformats.org/officeDocument/2006/relationships/image" Target="../media/image501.png"/><Relationship Id="rId21" Type="http://schemas.openxmlformats.org/officeDocument/2006/relationships/image" Target="../media/image20.png"/><Relationship Id="rId34" Type="http://schemas.openxmlformats.org/officeDocument/2006/relationships/image" Target="../media/image516.png"/><Relationship Id="rId42" Type="http://schemas.openxmlformats.org/officeDocument/2006/relationships/image" Target="../media/image524.png"/><Relationship Id="rId47" Type="http://schemas.openxmlformats.org/officeDocument/2006/relationships/image" Target="../media/image2.png"/><Relationship Id="rId50" Type="http://schemas.openxmlformats.org/officeDocument/2006/relationships/image" Target="../media/image494.png"/><Relationship Id="rId25" Type="http://schemas.openxmlformats.org/officeDocument/2006/relationships/image" Target="../media/image507.png"/><Relationship Id="rId33" Type="http://schemas.openxmlformats.org/officeDocument/2006/relationships/image" Target="../media/image515.png"/><Relationship Id="rId38" Type="http://schemas.openxmlformats.org/officeDocument/2006/relationships/image" Target="../media/image520.png"/><Relationship Id="rId46" Type="http://schemas.openxmlformats.org/officeDocument/2006/relationships/image" Target="../media/image493.png"/><Relationship Id="rId29" Type="http://schemas.openxmlformats.org/officeDocument/2006/relationships/image" Target="../media/image511.png"/><Relationship Id="rId41" Type="http://schemas.openxmlformats.org/officeDocument/2006/relationships/image" Target="../media/image52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4940.png"/><Relationship Id="rId32" Type="http://schemas.openxmlformats.org/officeDocument/2006/relationships/image" Target="../media/image514.png"/><Relationship Id="rId37" Type="http://schemas.openxmlformats.org/officeDocument/2006/relationships/image" Target="../media/image519.png"/><Relationship Id="rId40" Type="http://schemas.openxmlformats.org/officeDocument/2006/relationships/image" Target="../media/image522.png"/><Relationship Id="rId45" Type="http://schemas.openxmlformats.org/officeDocument/2006/relationships/image" Target="../media/image492.png"/><Relationship Id="rId23" Type="http://schemas.openxmlformats.org/officeDocument/2006/relationships/image" Target="../media/image4941.png"/><Relationship Id="rId28" Type="http://schemas.openxmlformats.org/officeDocument/2006/relationships/image" Target="../media/image510.png"/><Relationship Id="rId36" Type="http://schemas.openxmlformats.org/officeDocument/2006/relationships/image" Target="../media/image518.png"/><Relationship Id="rId49" Type="http://schemas.openxmlformats.org/officeDocument/2006/relationships/image" Target="../media/image4.png"/><Relationship Id="rId31" Type="http://schemas.openxmlformats.org/officeDocument/2006/relationships/image" Target="../media/image513.png"/><Relationship Id="rId44" Type="http://schemas.openxmlformats.org/officeDocument/2006/relationships/image" Target="../media/image491.png"/><Relationship Id="rId9" Type="http://schemas.openxmlformats.org/officeDocument/2006/relationships/image" Target="../media/image4920.png"/><Relationship Id="rId22" Type="http://schemas.openxmlformats.org/officeDocument/2006/relationships/image" Target="../media/image4930.png"/><Relationship Id="rId27" Type="http://schemas.openxmlformats.org/officeDocument/2006/relationships/image" Target="../media/image509.png"/><Relationship Id="rId30" Type="http://schemas.openxmlformats.org/officeDocument/2006/relationships/image" Target="../media/image512.png"/><Relationship Id="rId35" Type="http://schemas.openxmlformats.org/officeDocument/2006/relationships/image" Target="../media/image517.png"/><Relationship Id="rId43" Type="http://schemas.openxmlformats.org/officeDocument/2006/relationships/image" Target="../media/image525.png"/><Relationship Id="rId48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5.png"/><Relationship Id="rId13" Type="http://schemas.openxmlformats.org/officeDocument/2006/relationships/image" Target="../media/image5010.png"/><Relationship Id="rId18" Type="http://schemas.openxmlformats.org/officeDocument/2006/relationships/image" Target="../media/image506.png"/><Relationship Id="rId26" Type="http://schemas.openxmlformats.org/officeDocument/2006/relationships/image" Target="../media/image496.png"/><Relationship Id="rId3" Type="http://schemas.openxmlformats.org/officeDocument/2006/relationships/image" Target="../media/image530.png"/><Relationship Id="rId7" Type="http://schemas.openxmlformats.org/officeDocument/2006/relationships/image" Target="../media/image534.png"/><Relationship Id="rId12" Type="http://schemas.openxmlformats.org/officeDocument/2006/relationships/image" Target="../media/image539.png"/><Relationship Id="rId17" Type="http://schemas.openxmlformats.org/officeDocument/2006/relationships/image" Target="../media/image505.png"/><Relationship Id="rId25" Type="http://schemas.openxmlformats.org/officeDocument/2006/relationships/image" Target="../media/image495.png"/><Relationship Id="rId2" Type="http://schemas.openxmlformats.org/officeDocument/2006/relationships/image" Target="../media/image529.png"/><Relationship Id="rId16" Type="http://schemas.openxmlformats.org/officeDocument/2006/relationships/image" Target="../media/image504.png"/><Relationship Id="rId29" Type="http://schemas.openxmlformats.org/officeDocument/2006/relationships/image" Target="../media/image4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3.png"/><Relationship Id="rId11" Type="http://schemas.openxmlformats.org/officeDocument/2006/relationships/image" Target="../media/image538.png"/><Relationship Id="rId5" Type="http://schemas.openxmlformats.org/officeDocument/2006/relationships/image" Target="../media/image532.png"/><Relationship Id="rId15" Type="http://schemas.openxmlformats.org/officeDocument/2006/relationships/image" Target="../media/image503.png"/><Relationship Id="rId28" Type="http://schemas.openxmlformats.org/officeDocument/2006/relationships/image" Target="../media/image498.png"/><Relationship Id="rId10" Type="http://schemas.openxmlformats.org/officeDocument/2006/relationships/image" Target="../media/image537.png"/><Relationship Id="rId4" Type="http://schemas.openxmlformats.org/officeDocument/2006/relationships/image" Target="../media/image531.png"/><Relationship Id="rId9" Type="http://schemas.openxmlformats.org/officeDocument/2006/relationships/image" Target="../media/image536.png"/><Relationship Id="rId14" Type="http://schemas.openxmlformats.org/officeDocument/2006/relationships/image" Target="../media/image502.png"/><Relationship Id="rId27" Type="http://schemas.openxmlformats.org/officeDocument/2006/relationships/image" Target="../media/image497.png"/><Relationship Id="rId30" Type="http://schemas.openxmlformats.org/officeDocument/2006/relationships/image" Target="../media/image500.png"/></Relationships>
</file>

<file path=ppt/slides/_rels/slide4.xml.rels><?xml version="1.0" encoding="UTF-8" standalone="yes"?>
<Relationships xmlns="http://schemas.openxmlformats.org/package/2006/relationships"><Relationship Id="rId51" Type="http://schemas.openxmlformats.org/officeDocument/2006/relationships/image" Target="../media/image7.png"/><Relationship Id="rId72" Type="http://schemas.openxmlformats.org/officeDocument/2006/relationships/image" Target="../media/image29.png"/><Relationship Id="rId47" Type="http://schemas.openxmlformats.org/officeDocument/2006/relationships/image" Target="../media/image2.png"/><Relationship Id="rId50" Type="http://schemas.openxmlformats.org/officeDocument/2006/relationships/image" Target="../media/image6.png"/><Relationship Id="rId55" Type="http://schemas.openxmlformats.org/officeDocument/2006/relationships/image" Target="../media/image11.png"/><Relationship Id="rId63" Type="http://schemas.openxmlformats.org/officeDocument/2006/relationships/image" Target="../media/image19.png"/><Relationship Id="rId68" Type="http://schemas.openxmlformats.org/officeDocument/2006/relationships/image" Target="../media/image25.png"/><Relationship Id="rId76" Type="http://schemas.openxmlformats.org/officeDocument/2006/relationships/image" Target="../media/image33.png"/><Relationship Id="rId59" Type="http://schemas.openxmlformats.org/officeDocument/2006/relationships/image" Target="../media/image15.png"/><Relationship Id="rId67" Type="http://schemas.openxmlformats.org/officeDocument/2006/relationships/image" Target="../media/image24.png"/><Relationship Id="rId71" Type="http://schemas.openxmlformats.org/officeDocument/2006/relationships/image" Target="../media/image28.png"/><Relationship Id="rId2" Type="http://schemas.openxmlformats.org/officeDocument/2006/relationships/image" Target="../media/image5.png"/><Relationship Id="rId54" Type="http://schemas.openxmlformats.org/officeDocument/2006/relationships/image" Target="../media/image10.png"/><Relationship Id="rId62" Type="http://schemas.openxmlformats.org/officeDocument/2006/relationships/image" Target="../media/image18.png"/><Relationship Id="rId70" Type="http://schemas.openxmlformats.org/officeDocument/2006/relationships/image" Target="../media/image27.png"/><Relationship Id="rId75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9.png"/><Relationship Id="rId58" Type="http://schemas.openxmlformats.org/officeDocument/2006/relationships/image" Target="../media/image14.png"/><Relationship Id="rId66" Type="http://schemas.openxmlformats.org/officeDocument/2006/relationships/image" Target="../media/image23.png"/><Relationship Id="rId74" Type="http://schemas.openxmlformats.org/officeDocument/2006/relationships/image" Target="../media/image31.png"/><Relationship Id="rId49" Type="http://schemas.openxmlformats.org/officeDocument/2006/relationships/image" Target="../media/image4.png"/><Relationship Id="rId57" Type="http://schemas.openxmlformats.org/officeDocument/2006/relationships/image" Target="../media/image13.png"/><Relationship Id="rId61" Type="http://schemas.openxmlformats.org/officeDocument/2006/relationships/image" Target="../media/image17.png"/><Relationship Id="rId52" Type="http://schemas.openxmlformats.org/officeDocument/2006/relationships/image" Target="../media/image8.png"/><Relationship Id="rId60" Type="http://schemas.openxmlformats.org/officeDocument/2006/relationships/image" Target="../media/image16.png"/><Relationship Id="rId65" Type="http://schemas.openxmlformats.org/officeDocument/2006/relationships/image" Target="../media/image22.png"/><Relationship Id="rId73" Type="http://schemas.openxmlformats.org/officeDocument/2006/relationships/image" Target="../media/image30.png"/><Relationship Id="rId48" Type="http://schemas.openxmlformats.org/officeDocument/2006/relationships/image" Target="../media/image3.png"/><Relationship Id="rId56" Type="http://schemas.openxmlformats.org/officeDocument/2006/relationships/image" Target="../media/image12.png"/><Relationship Id="rId64" Type="http://schemas.openxmlformats.org/officeDocument/2006/relationships/image" Target="../media/image21.png"/><Relationship Id="rId69" Type="http://schemas.openxmlformats.org/officeDocument/2006/relationships/image" Target="../media/image26.png"/><Relationship Id="rId77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7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9" Type="http://schemas.openxmlformats.org/officeDocument/2006/relationships/image" Target="../media/image4.png"/><Relationship Id="rId4" Type="http://schemas.openxmlformats.org/officeDocument/2006/relationships/image" Target="../media/image37.png"/><Relationship Id="rId77" Type="http://schemas.openxmlformats.org/officeDocument/2006/relationships/image" Target="../media/image34.png"/><Relationship Id="rId4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600707" y="558635"/>
            <a:ext cx="3579663" cy="2575498"/>
            <a:chOff x="178130" y="1504300"/>
            <a:chExt cx="3579663" cy="2575498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1330037" y="1781299"/>
              <a:ext cx="0" cy="216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1318162" y="3929424"/>
              <a:ext cx="21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74473" y="3802799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4473" y="3802799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224803" y="150430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803" y="150430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/>
            <p:cNvSpPr/>
            <p:nvPr/>
          </p:nvSpPr>
          <p:spPr>
            <a:xfrm>
              <a:off x="178130" y="3844363"/>
              <a:ext cx="1140032" cy="144435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33215" y="3525800"/>
                  <a:ext cx="4298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𝑄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215" y="3525800"/>
                  <a:ext cx="429861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143" r="-11429" b="-282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2351971" y="388095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901011" y="-2688779"/>
            <a:ext cx="6306990" cy="5300141"/>
            <a:chOff x="1082102" y="951236"/>
            <a:chExt cx="6306990" cy="5300141"/>
          </a:xfrm>
        </p:grpSpPr>
        <p:sp>
          <p:nvSpPr>
            <p:cNvPr id="14" name="Oval 13"/>
            <p:cNvSpPr/>
            <p:nvPr/>
          </p:nvSpPr>
          <p:spPr>
            <a:xfrm>
              <a:off x="1320065" y="5486399"/>
              <a:ext cx="500236" cy="51976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13" idx="0"/>
            </p:cNvCxnSpPr>
            <p:nvPr/>
          </p:nvCxnSpPr>
          <p:spPr>
            <a:xfrm flipV="1">
              <a:off x="7389092" y="951236"/>
              <a:ext cx="0" cy="8951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/>
            <p:cNvSpPr/>
            <p:nvPr/>
          </p:nvSpPr>
          <p:spPr>
            <a:xfrm>
              <a:off x="2242478" y="5621154"/>
              <a:ext cx="2214019" cy="279132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245223" y="5270248"/>
                  <a:ext cx="2628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223" y="5270248"/>
                  <a:ext cx="262892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8605" r="-1860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653593" y="5289498"/>
                  <a:ext cx="2628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3593" y="5289498"/>
                  <a:ext cx="262892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18605" r="-1860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797215" y="5493941"/>
                  <a:ext cx="2628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7215" y="5493941"/>
                  <a:ext cx="262892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8605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082102" y="5493940"/>
                  <a:ext cx="254570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102" y="5493940"/>
                  <a:ext cx="254570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1951" r="-2195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1224209" y="5883579"/>
                  <a:ext cx="2628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209" y="5883579"/>
                  <a:ext cx="262892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8605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632579" y="5902829"/>
                  <a:ext cx="2628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2579" y="5902829"/>
                  <a:ext cx="262892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18605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117241" y="5710321"/>
                  <a:ext cx="2628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241" y="5710321"/>
                  <a:ext cx="262892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18605" r="-1860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776201" y="5720178"/>
                  <a:ext cx="2628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6201" y="5720178"/>
                  <a:ext cx="262892" cy="307777"/>
                </a:xfrm>
                <a:prstGeom prst="rect">
                  <a:avLst/>
                </a:prstGeom>
                <a:blipFill>
                  <a:blip r:embed="rId28"/>
                  <a:stretch>
                    <a:fillRect l="-18605" r="-1860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 flipH="1">
                  <a:off x="1388845" y="5946142"/>
                  <a:ext cx="312186" cy="3052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88845" y="5946142"/>
                  <a:ext cx="312186" cy="305235"/>
                </a:xfrm>
                <a:prstGeom prst="rect">
                  <a:avLst/>
                </a:prstGeom>
                <a:blipFill>
                  <a:blip r:embed="rId29"/>
                  <a:stretch>
                    <a:fillRect l="-7843" r="-7843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8621025" y="3491650"/>
            <a:ext cx="2319987" cy="3187703"/>
            <a:chOff x="8621025" y="3491650"/>
            <a:chExt cx="2319987" cy="3187703"/>
          </a:xfrm>
        </p:grpSpPr>
        <p:grpSp>
          <p:nvGrpSpPr>
            <p:cNvPr id="27" name="Group 26"/>
            <p:cNvGrpSpPr/>
            <p:nvPr/>
          </p:nvGrpSpPr>
          <p:grpSpPr>
            <a:xfrm>
              <a:off x="8621025" y="3491650"/>
              <a:ext cx="2319987" cy="3187703"/>
              <a:chOff x="8621025" y="3491650"/>
              <a:chExt cx="2319987" cy="3187703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8621025" y="3491650"/>
                <a:ext cx="2319987" cy="3187703"/>
                <a:chOff x="8621025" y="3491650"/>
                <a:chExt cx="2319987" cy="3187703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8768348" y="6052065"/>
                  <a:ext cx="205890" cy="21854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10587054" y="6052065"/>
                  <a:ext cx="205890" cy="21854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8621025" y="6270609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6" name="Rectangle 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21025" y="6270609"/>
                      <a:ext cx="399788" cy="369332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10541224" y="6310021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41224" y="6310021"/>
                      <a:ext cx="399788" cy="369332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/>
                <p:cNvCxnSpPr/>
                <p:nvPr/>
              </p:nvCxnSpPr>
              <p:spPr>
                <a:xfrm flipV="1">
                  <a:off x="9772630" y="5053773"/>
                  <a:ext cx="0" cy="110756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 flipV="1">
                  <a:off x="9785330" y="4375700"/>
                  <a:ext cx="575622" cy="682618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 flipH="1">
                  <a:off x="8871293" y="5053773"/>
                  <a:ext cx="904668" cy="99829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9792097" y="5053773"/>
                  <a:ext cx="897902" cy="99829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9177120" y="4387201"/>
                  <a:ext cx="608211" cy="68080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9775961" y="3491650"/>
                  <a:ext cx="1537" cy="155965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Rectangle 43"/>
                    <p:cNvSpPr/>
                    <p:nvPr/>
                  </p:nvSpPr>
                  <p:spPr>
                    <a:xfrm>
                      <a:off x="9792097" y="5616840"/>
                      <a:ext cx="35163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0" name="Rectangl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92097" y="5616840"/>
                      <a:ext cx="351635" cy="369332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Rectangle 44"/>
                    <p:cNvSpPr/>
                    <p:nvPr/>
                  </p:nvSpPr>
                  <p:spPr>
                    <a:xfrm>
                      <a:off x="9488983" y="4482495"/>
                      <a:ext cx="352596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sz="1600" dirty="0"/>
                    </a:p>
                  </p:txBody>
                </p:sp>
              </mc:Choice>
              <mc:Fallback xmlns="">
                <p:sp>
                  <p:nvSpPr>
                    <p:cNvPr id="71" name="Rectangle 7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488983" y="4482495"/>
                      <a:ext cx="352596" cy="338554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9768615" y="4507406"/>
                      <a:ext cx="352596" cy="33855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sz="1600" dirty="0"/>
                    </a:p>
                  </p:txBody>
                </p:sp>
              </mc:Choice>
              <mc:Fallback xmlns="">
                <p:sp>
                  <p:nvSpPr>
                    <p:cNvPr id="73" name="Rectangle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68615" y="4507406"/>
                      <a:ext cx="352596" cy="338554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/>
                  <p:cNvSpPr/>
                  <p:nvPr/>
                </p:nvSpPr>
                <p:spPr>
                  <a:xfrm>
                    <a:off x="9837027" y="3540997"/>
                    <a:ext cx="390876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37027" y="3540997"/>
                    <a:ext cx="390876" cy="402931"/>
                  </a:xfrm>
                  <a:prstGeom prst="rect">
                    <a:avLst/>
                  </a:prstGeom>
                  <a:blipFill rotWithShape="0"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8882881" y="4588903"/>
                    <a:ext cx="47147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2881" y="4588903"/>
                    <a:ext cx="471475" cy="402931"/>
                  </a:xfrm>
                  <a:prstGeom prst="rect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/>
                  <p:cNvSpPr/>
                  <p:nvPr/>
                </p:nvSpPr>
                <p:spPr>
                  <a:xfrm>
                    <a:off x="10205405" y="4675093"/>
                    <a:ext cx="476797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05405" y="4675093"/>
                    <a:ext cx="476797" cy="402931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10010335" y="5927626"/>
                  <a:ext cx="365805" cy="616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1" name="Rectangle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0335" y="5927626"/>
                  <a:ext cx="365805" cy="616451"/>
                </a:xfrm>
                <a:prstGeom prst="rect">
                  <a:avLst/>
                </a:prstGeom>
                <a:blipFill rotWithShape="0"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9349363" y="5962589"/>
                  <a:ext cx="365805" cy="6164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363" y="5962589"/>
                  <a:ext cx="365805" cy="616451"/>
                </a:xfrm>
                <a:prstGeom prst="rect">
                  <a:avLst/>
                </a:prstGeom>
                <a:blipFill rotWithShape="0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524353" y="5316047"/>
            <a:ext cx="1154342" cy="1293083"/>
            <a:chOff x="1129904" y="1614682"/>
            <a:chExt cx="1154342" cy="1293083"/>
          </a:xfrm>
        </p:grpSpPr>
        <p:grpSp>
          <p:nvGrpSpPr>
            <p:cNvPr id="48" name="Group 47"/>
            <p:cNvGrpSpPr/>
            <p:nvPr/>
          </p:nvGrpSpPr>
          <p:grpSpPr>
            <a:xfrm>
              <a:off x="1136901" y="1912196"/>
              <a:ext cx="1147345" cy="995569"/>
              <a:chOff x="1164196" y="1884900"/>
              <a:chExt cx="1147345" cy="995569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1516583" y="1884900"/>
                <a:ext cx="7346" cy="6553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1509817" y="2527048"/>
                <a:ext cx="712531" cy="221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1943556" y="2511137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3556" y="2511137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1164196" y="19731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4196" y="19731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4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12435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35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Rectangle 4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31866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45777" y="2609022"/>
            <a:ext cx="3856291" cy="3405112"/>
            <a:chOff x="3137770" y="2541004"/>
            <a:chExt cx="3856291" cy="3405112"/>
          </a:xfrm>
        </p:grpSpPr>
        <p:grpSp>
          <p:nvGrpSpPr>
            <p:cNvPr id="6" name="Group 5"/>
            <p:cNvGrpSpPr/>
            <p:nvPr/>
          </p:nvGrpSpPr>
          <p:grpSpPr>
            <a:xfrm>
              <a:off x="4242928" y="2541004"/>
              <a:ext cx="2744735" cy="3405112"/>
              <a:chOff x="874923" y="3195514"/>
              <a:chExt cx="2744735" cy="3405112"/>
            </a:xfrm>
          </p:grpSpPr>
          <p:sp>
            <p:nvSpPr>
              <p:cNvPr id="19" name="Block Arc 18"/>
              <p:cNvSpPr/>
              <p:nvPr/>
            </p:nvSpPr>
            <p:spPr>
              <a:xfrm rot="16200000">
                <a:off x="1009304" y="3439022"/>
                <a:ext cx="2479304" cy="2741404"/>
              </a:xfrm>
              <a:prstGeom prst="blockArc">
                <a:avLst>
                  <a:gd name="adj1" fmla="val 16173668"/>
                  <a:gd name="adj2" fmla="val 32085"/>
                  <a:gd name="adj3" fmla="val 5862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Block Arc 19"/>
              <p:cNvSpPr/>
              <p:nvPr/>
            </p:nvSpPr>
            <p:spPr>
              <a:xfrm rot="10800000">
                <a:off x="874923" y="3467755"/>
                <a:ext cx="2479304" cy="2741404"/>
              </a:xfrm>
              <a:prstGeom prst="blockArc">
                <a:avLst>
                  <a:gd name="adj1" fmla="val 16173668"/>
                  <a:gd name="adj2" fmla="val 32085"/>
                  <a:gd name="adj3" fmla="val 5862"/>
                </a:avLst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1898748" y="3195514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8748" y="3195514"/>
                    <a:ext cx="572914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1771060" y="6231294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1060" y="6231294"/>
                    <a:ext cx="572914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3" name="Group 22"/>
              <p:cNvGrpSpPr/>
              <p:nvPr/>
            </p:nvGrpSpPr>
            <p:grpSpPr>
              <a:xfrm>
                <a:off x="1928446" y="3844676"/>
                <a:ext cx="1154342" cy="1293083"/>
                <a:chOff x="1129904" y="1614682"/>
                <a:chExt cx="1154342" cy="1293083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156164" y="1809798"/>
                  <a:ext cx="1128082" cy="1097967"/>
                  <a:chOff x="1183459" y="1782502"/>
                  <a:chExt cx="1128082" cy="1097967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1943556" y="2511137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43556" y="2511137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1183459" y="178250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5" name="Rectangle 4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3459" y="178250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22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4" name="Straight Arrow Connector 23"/>
              <p:cNvCxnSpPr/>
              <p:nvPr/>
            </p:nvCxnSpPr>
            <p:spPr>
              <a:xfrm flipH="1" flipV="1">
                <a:off x="1254829" y="4228310"/>
                <a:ext cx="1027471" cy="5700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/>
                  <p:cNvSpPr/>
                  <p:nvPr/>
                </p:nvSpPr>
                <p:spPr>
                  <a:xfrm>
                    <a:off x="1572047" y="4057254"/>
                    <a:ext cx="371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2047" y="4057254"/>
                    <a:ext cx="371448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260713" y="4415573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0713" y="4415573"/>
                    <a:ext cx="385875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Block Arc 6"/>
            <p:cNvSpPr/>
            <p:nvPr/>
          </p:nvSpPr>
          <p:spPr>
            <a:xfrm rot="17935241">
              <a:off x="4359858" y="2927881"/>
              <a:ext cx="2479304" cy="2741404"/>
            </a:xfrm>
            <a:prstGeom prst="blockArc">
              <a:avLst>
                <a:gd name="adj1" fmla="val 16173668"/>
                <a:gd name="adj2" fmla="val 17011850"/>
                <a:gd name="adj3" fmla="val 3913"/>
              </a:avLst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3486941" y="2965179"/>
                  <a:ext cx="13220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47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6941" y="2965179"/>
                  <a:ext cx="1322092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094391" y="3896055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/>
                </a:p>
              </p:txBody>
            </p:sp>
          </mc:Choice>
          <mc:Fallback xmlns="">
            <p:sp>
              <p:nvSpPr>
                <p:cNvPr id="48" name="Rectangle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4391" y="3896055"/>
                  <a:ext cx="330988" cy="307777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 flipH="1">
              <a:off x="4707171" y="4147262"/>
              <a:ext cx="95335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662057" y="4147654"/>
              <a:ext cx="591612" cy="363763"/>
            </a:xfrm>
            <a:prstGeom prst="straightConnector1">
              <a:avLst/>
            </a:prstGeom>
            <a:ln w="57150"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6095982" y="4465085"/>
                  <a:ext cx="641201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982" y="4465085"/>
                  <a:ext cx="641201" cy="402931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Block Arc 12"/>
            <p:cNvSpPr/>
            <p:nvPr/>
          </p:nvSpPr>
          <p:spPr>
            <a:xfrm rot="14314324">
              <a:off x="4383707" y="2847471"/>
              <a:ext cx="2479304" cy="2741404"/>
            </a:xfrm>
            <a:prstGeom prst="blockArc">
              <a:avLst>
                <a:gd name="adj1" fmla="val 16173668"/>
                <a:gd name="adj2" fmla="val 17011850"/>
                <a:gd name="adj3" fmla="val 3913"/>
              </a:avLst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137770" y="4937729"/>
                  <a:ext cx="14952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770" y="4937729"/>
                  <a:ext cx="1495218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052753" y="4157525"/>
              <a:ext cx="602244" cy="344256"/>
            </a:xfrm>
            <a:prstGeom prst="straightConnector1">
              <a:avLst/>
            </a:prstGeom>
            <a:ln w="571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4967045" y="4578853"/>
                  <a:ext cx="641201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045" y="4578853"/>
                  <a:ext cx="641201" cy="40293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 flipH="1">
              <a:off x="5650971" y="4124381"/>
              <a:ext cx="3085" cy="851516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943268" y="4097125"/>
                  <a:ext cx="46564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3268" y="4097125"/>
                  <a:ext cx="465640" cy="307777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443097" y="2481391"/>
            <a:ext cx="2744735" cy="3405112"/>
            <a:chOff x="4242928" y="2541004"/>
            <a:chExt cx="2744735" cy="3405112"/>
          </a:xfrm>
        </p:grpSpPr>
        <p:grpSp>
          <p:nvGrpSpPr>
            <p:cNvPr id="34" name="Group 33"/>
            <p:cNvGrpSpPr/>
            <p:nvPr/>
          </p:nvGrpSpPr>
          <p:grpSpPr>
            <a:xfrm>
              <a:off x="4242928" y="2541004"/>
              <a:ext cx="2744735" cy="3405112"/>
              <a:chOff x="874923" y="3195514"/>
              <a:chExt cx="2744735" cy="3405112"/>
            </a:xfrm>
          </p:grpSpPr>
          <p:sp>
            <p:nvSpPr>
              <p:cNvPr id="36" name="Block Arc 35"/>
              <p:cNvSpPr/>
              <p:nvPr/>
            </p:nvSpPr>
            <p:spPr>
              <a:xfrm rot="16200000">
                <a:off x="1009304" y="3439022"/>
                <a:ext cx="2479304" cy="2741404"/>
              </a:xfrm>
              <a:prstGeom prst="blockArc">
                <a:avLst>
                  <a:gd name="adj1" fmla="val 16173668"/>
                  <a:gd name="adj2" fmla="val 32085"/>
                  <a:gd name="adj3" fmla="val 5862"/>
                </a:avLst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Block Arc 36"/>
              <p:cNvSpPr/>
              <p:nvPr/>
            </p:nvSpPr>
            <p:spPr>
              <a:xfrm rot="10800000">
                <a:off x="874923" y="3467755"/>
                <a:ext cx="2479304" cy="2741404"/>
              </a:xfrm>
              <a:prstGeom prst="blockArc">
                <a:avLst>
                  <a:gd name="adj1" fmla="val 16173668"/>
                  <a:gd name="adj2" fmla="val 32085"/>
                  <a:gd name="adj3" fmla="val 5862"/>
                </a:avLst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898748" y="3195514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1" name="Rectangle 9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8748" y="3195514"/>
                    <a:ext cx="572914" cy="369332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/>
                  <p:cNvSpPr/>
                  <p:nvPr/>
                </p:nvSpPr>
                <p:spPr>
                  <a:xfrm>
                    <a:off x="1771060" y="6231294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2" name="Rectangle 9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1060" y="6231294"/>
                    <a:ext cx="572914" cy="369332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0" name="Group 39"/>
              <p:cNvGrpSpPr/>
              <p:nvPr/>
            </p:nvGrpSpPr>
            <p:grpSpPr>
              <a:xfrm>
                <a:off x="1928446" y="3844676"/>
                <a:ext cx="1154342" cy="1293083"/>
                <a:chOff x="1129904" y="1614682"/>
                <a:chExt cx="1154342" cy="1293083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1156164" y="1809798"/>
                  <a:ext cx="1128082" cy="1097967"/>
                  <a:chOff x="1183459" y="1782502"/>
                  <a:chExt cx="1128082" cy="1097967"/>
                </a:xfrm>
              </p:grpSpPr>
              <p:cxnSp>
                <p:nvCxnSpPr>
                  <p:cNvPr id="46" name="Straight Arrow Connector 45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Rectangle 47"/>
                      <p:cNvSpPr/>
                      <p:nvPr/>
                    </p:nvSpPr>
                    <p:spPr>
                      <a:xfrm>
                        <a:off x="1943556" y="2511137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43556" y="2511137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1183459" y="178250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2" name="Rectangle 10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3459" y="178250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45" name="Rectangle 44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41" name="Straight Arrow Connector 40"/>
              <p:cNvCxnSpPr/>
              <p:nvPr/>
            </p:nvCxnSpPr>
            <p:spPr>
              <a:xfrm flipH="1" flipV="1">
                <a:off x="1254829" y="4228310"/>
                <a:ext cx="1027471" cy="5700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1572047" y="4057254"/>
                    <a:ext cx="3714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5" name="Rectangle 9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2047" y="4057254"/>
                    <a:ext cx="371448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2260713" y="4415573"/>
                    <a:ext cx="3858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82" name="Rectangle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0713" y="4415573"/>
                    <a:ext cx="385875" cy="369332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5" name="Rectangle 34"/>
            <p:cNvSpPr/>
            <p:nvPr/>
          </p:nvSpPr>
          <p:spPr>
            <a:xfrm>
              <a:off x="5094391" y="3896055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sz="14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611478" y="535832"/>
            <a:ext cx="4011228" cy="2684223"/>
            <a:chOff x="6611478" y="535832"/>
            <a:chExt cx="4011228" cy="2684223"/>
          </a:xfrm>
        </p:grpSpPr>
        <p:grpSp>
          <p:nvGrpSpPr>
            <p:cNvPr id="51" name="Group 50"/>
            <p:cNvGrpSpPr/>
            <p:nvPr/>
          </p:nvGrpSpPr>
          <p:grpSpPr>
            <a:xfrm>
              <a:off x="6611478" y="535832"/>
              <a:ext cx="4011228" cy="2684223"/>
              <a:chOff x="6611478" y="535832"/>
              <a:chExt cx="4011228" cy="2684223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7782176" y="535832"/>
                <a:ext cx="2840530" cy="2684223"/>
                <a:chOff x="1681373" y="1592789"/>
                <a:chExt cx="2840530" cy="2684223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1681373" y="1592789"/>
                  <a:ext cx="2840530" cy="2684223"/>
                  <a:chOff x="516896" y="708040"/>
                  <a:chExt cx="2840530" cy="2684223"/>
                </a:xfrm>
              </p:grpSpPr>
              <p:grpSp>
                <p:nvGrpSpPr>
                  <p:cNvPr id="67" name="Group 66"/>
                  <p:cNvGrpSpPr/>
                  <p:nvPr/>
                </p:nvGrpSpPr>
                <p:grpSpPr>
                  <a:xfrm>
                    <a:off x="516896" y="708040"/>
                    <a:ext cx="2840530" cy="2684223"/>
                    <a:chOff x="544191" y="680744"/>
                    <a:chExt cx="2840530" cy="2684223"/>
                  </a:xfrm>
                </p:grpSpPr>
                <p:cxnSp>
                  <p:nvCxnSpPr>
                    <p:cNvPr id="69" name="Straight Arrow Connector 68"/>
                    <p:cNvCxnSpPr/>
                    <p:nvPr/>
                  </p:nvCxnSpPr>
                  <p:spPr>
                    <a:xfrm flipV="1">
                      <a:off x="1528013" y="680744"/>
                      <a:ext cx="7684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Arrow Connector 69"/>
                    <p:cNvCxnSpPr/>
                    <p:nvPr/>
                  </p:nvCxnSpPr>
                  <p:spPr>
                    <a:xfrm flipV="1">
                      <a:off x="1509817" y="2538063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1" name="Rectangle 70"/>
                        <p:cNvSpPr/>
                        <p:nvPr/>
                      </p:nvSpPr>
                      <p:spPr>
                        <a:xfrm>
                          <a:off x="544191" y="299563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11" name="Rectangle 11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4191" y="2995635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2" name="Rectangle 71"/>
                        <p:cNvSpPr/>
                        <p:nvPr/>
                      </p:nvSpPr>
                      <p:spPr>
                        <a:xfrm>
                          <a:off x="2957918" y="2481003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12" name="Rectangle 1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57918" y="2481003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36"/>
                          <a:stretch>
                            <a:fillRect b="-655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68" name="Rectangle 6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66" name="Straight Arrow Connector 65"/>
                <p:cNvCxnSpPr/>
                <p:nvPr/>
              </p:nvCxnSpPr>
              <p:spPr>
                <a:xfrm flipH="1">
                  <a:off x="1965960" y="3426876"/>
                  <a:ext cx="712128" cy="84794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Oval 53"/>
              <p:cNvSpPr/>
              <p:nvPr/>
            </p:nvSpPr>
            <p:spPr>
              <a:xfrm>
                <a:off x="7741431" y="2134511"/>
                <a:ext cx="2064501" cy="51728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5" name="Arc 54"/>
              <p:cNvSpPr/>
              <p:nvPr/>
            </p:nvSpPr>
            <p:spPr>
              <a:xfrm flipH="1" flipV="1">
                <a:off x="7741431" y="2286005"/>
                <a:ext cx="190986" cy="195386"/>
              </a:xfrm>
              <a:prstGeom prst="arc">
                <a:avLst>
                  <a:gd name="adj1" fmla="val 16200000"/>
                  <a:gd name="adj2" fmla="val 4750394"/>
                </a:avLst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6611478" y="2157765"/>
                    <a:ext cx="113672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16" name="Rectangle 1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1478" y="2157765"/>
                    <a:ext cx="1136721" cy="369332"/>
                  </a:xfrm>
                  <a:prstGeom prst="rect">
                    <a:avLst/>
                  </a:prstGeom>
                  <a:blipFill rotWithShape="0">
                    <a:blip r:embed="rId37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 flipV="1">
                <a:off x="8783697" y="926122"/>
                <a:ext cx="497463" cy="502991"/>
              </a:xfrm>
              <a:prstGeom prst="straightConnector1">
                <a:avLst/>
              </a:prstGeom>
              <a:ln w="5715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7755883" y="1429112"/>
                <a:ext cx="1010115" cy="9446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8434524" y="1588180"/>
                    <a:ext cx="39414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4524" y="1588180"/>
                    <a:ext cx="394147" cy="400110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8996910" y="1071222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3" name="Rectangle 1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6910" y="1071222"/>
                    <a:ext cx="531235" cy="402931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8773681" y="881082"/>
                <a:ext cx="1500" cy="52863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8215811" y="974581"/>
                    <a:ext cx="61286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5811" y="974581"/>
                    <a:ext cx="612860" cy="369332"/>
                  </a:xfrm>
                  <a:prstGeom prst="rect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9060675" y="2621741"/>
                    <a:ext cx="8136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0675" y="2621741"/>
                    <a:ext cx="813684" cy="369332"/>
                  </a:xfrm>
                  <a:prstGeom prst="rect">
                    <a:avLst/>
                  </a:prstGeom>
                  <a:blipFill rotWithShape="0">
                    <a:blip r:embed="rId41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8799669" y="1666618"/>
                    <a:ext cx="353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2" name="Rectangle 1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99669" y="1666618"/>
                    <a:ext cx="353751" cy="369332"/>
                  </a:xfrm>
                  <a:prstGeom prst="rect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7918328" y="1656260"/>
                  <a:ext cx="35375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4" name="Rectangle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8328" y="1656260"/>
                  <a:ext cx="353751" cy="369332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/>
          <p:cNvGrpSpPr/>
          <p:nvPr/>
        </p:nvGrpSpPr>
        <p:grpSpPr>
          <a:xfrm>
            <a:off x="8007808" y="4095601"/>
            <a:ext cx="2105734" cy="2075260"/>
            <a:chOff x="818512" y="3969704"/>
            <a:chExt cx="2105734" cy="2075260"/>
          </a:xfrm>
        </p:grpSpPr>
        <p:grpSp>
          <p:nvGrpSpPr>
            <p:cNvPr id="74" name="Group 73"/>
            <p:cNvGrpSpPr/>
            <p:nvPr/>
          </p:nvGrpSpPr>
          <p:grpSpPr>
            <a:xfrm>
              <a:off x="818512" y="3969704"/>
              <a:ext cx="2105734" cy="2075260"/>
              <a:chOff x="818512" y="3969704"/>
              <a:chExt cx="2105734" cy="20752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2426417" y="4807598"/>
                    <a:ext cx="49782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6417" y="4807598"/>
                    <a:ext cx="497829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0" name="Group 79"/>
              <p:cNvGrpSpPr/>
              <p:nvPr/>
            </p:nvGrpSpPr>
            <p:grpSpPr>
              <a:xfrm>
                <a:off x="818512" y="3969704"/>
                <a:ext cx="1744281" cy="2075260"/>
                <a:chOff x="818512" y="3969704"/>
                <a:chExt cx="1744281" cy="207526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1422876" y="5151529"/>
                  <a:ext cx="205890" cy="21854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1534857" y="4823036"/>
                      <a:ext cx="3695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8" name="Rectangle 6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4857" y="4823036"/>
                      <a:ext cx="369588" cy="369332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3" name="Oval 82"/>
                <p:cNvSpPr/>
                <p:nvPr/>
              </p:nvSpPr>
              <p:spPr>
                <a:xfrm>
                  <a:off x="1422876" y="4229764"/>
                  <a:ext cx="205890" cy="21854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Rectangle 83"/>
                    <p:cNvSpPr/>
                    <p:nvPr/>
                  </p:nvSpPr>
                  <p:spPr>
                    <a:xfrm>
                      <a:off x="1583222" y="3969704"/>
                      <a:ext cx="54271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0" name="Rectangle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83222" y="3969704"/>
                      <a:ext cx="542713" cy="369332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5" name="Oval 84"/>
                <p:cNvSpPr/>
                <p:nvPr/>
              </p:nvSpPr>
              <p:spPr>
                <a:xfrm>
                  <a:off x="2356903" y="5152927"/>
                  <a:ext cx="205890" cy="21854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86" name="Group 85"/>
                <p:cNvGrpSpPr/>
                <p:nvPr/>
              </p:nvGrpSpPr>
              <p:grpSpPr>
                <a:xfrm>
                  <a:off x="818512" y="4751881"/>
                  <a:ext cx="1154342" cy="1293083"/>
                  <a:chOff x="1129904" y="1614682"/>
                  <a:chExt cx="1154342" cy="1293083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1136901" y="1912196"/>
                    <a:ext cx="1147345" cy="995569"/>
                    <a:chOff x="1164196" y="1884900"/>
                    <a:chExt cx="1147345" cy="995569"/>
                  </a:xfrm>
                </p:grpSpPr>
                <p:cxnSp>
                  <p:nvCxnSpPr>
                    <p:cNvPr id="89" name="Straight Arrow Connector 88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>
                      <a:off x="1509817" y="2527048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1943556" y="2511137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Rectangle 6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43556" y="2511137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48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8" name="Rectangle 8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</p:grpSp>
        <p:cxnSp>
          <p:nvCxnSpPr>
            <p:cNvPr id="75" name="Straight Arrow Connector 74"/>
            <p:cNvCxnSpPr/>
            <p:nvPr/>
          </p:nvCxnSpPr>
          <p:spPr>
            <a:xfrm>
              <a:off x="1525821" y="4448308"/>
              <a:ext cx="0" cy="70322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 flipV="1">
              <a:off x="1628766" y="5260801"/>
              <a:ext cx="728137" cy="139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/>
                <p:cNvSpPr/>
                <p:nvPr/>
              </p:nvSpPr>
              <p:spPr>
                <a:xfrm>
                  <a:off x="1214304" y="4589576"/>
                  <a:ext cx="3695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304" y="4589576"/>
                  <a:ext cx="369588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1847789" y="5184846"/>
                  <a:ext cx="3695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3" name="Rectangle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789" y="5184846"/>
                  <a:ext cx="369588" cy="369332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124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63235" y="643553"/>
            <a:ext cx="5638365" cy="5056298"/>
            <a:chOff x="893669" y="204166"/>
            <a:chExt cx="5638365" cy="5056298"/>
          </a:xfrm>
        </p:grpSpPr>
        <p:sp>
          <p:nvSpPr>
            <p:cNvPr id="5" name="Parallelogram 4"/>
            <p:cNvSpPr/>
            <p:nvPr/>
          </p:nvSpPr>
          <p:spPr>
            <a:xfrm rot="16200000" flipV="1">
              <a:off x="1698920" y="2430246"/>
              <a:ext cx="3813702" cy="100207"/>
            </a:xfrm>
            <a:prstGeom prst="parallelogram">
              <a:avLst>
                <a:gd name="adj" fmla="val 108647"/>
              </a:avLst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Parallelogram 5"/>
            <p:cNvSpPr/>
            <p:nvPr/>
          </p:nvSpPr>
          <p:spPr>
            <a:xfrm rot="19405655">
              <a:off x="893669" y="1318105"/>
              <a:ext cx="4477744" cy="3019499"/>
            </a:xfrm>
            <a:prstGeom prst="parallelogram">
              <a:avLst>
                <a:gd name="adj" fmla="val 7318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132541" y="1550199"/>
              <a:ext cx="2192055" cy="12776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3132541" y="2827854"/>
              <a:ext cx="2978073" cy="259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132541" y="2827854"/>
              <a:ext cx="0" cy="2432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767521" y="1365533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7521" y="1365533"/>
                  <a:ext cx="37138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771054" y="2470642"/>
                  <a:ext cx="353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1054" y="2470642"/>
                  <a:ext cx="35375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3119484" y="4763408"/>
                  <a:ext cx="3679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484" y="4763408"/>
                  <a:ext cx="36798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737769" y="2801051"/>
              <a:ext cx="45719" cy="77847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4886013" y="2286382"/>
                  <a:ext cx="3858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013" y="2286382"/>
                  <a:ext cx="38587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3629025" y="2559382"/>
              <a:ext cx="2903009" cy="74760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760628" y="2841851"/>
              <a:ext cx="786439" cy="20918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979755" y="3122318"/>
                  <a:ext cx="5239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𝑑𝐸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755" y="3122318"/>
                  <a:ext cx="5239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369975" y="204166"/>
                  <a:ext cx="5044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975" y="204166"/>
                  <a:ext cx="50443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4138600" y="2331545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8600" y="2331545"/>
                  <a:ext cx="35163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3139652" y="2337718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9652" y="2337718"/>
                  <a:ext cx="37138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4067111" y="2801051"/>
                  <a:ext cx="3537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111" y="2801051"/>
                  <a:ext cx="3537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4026714" y="2615596"/>
                  <a:ext cx="3525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6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6714" y="2615596"/>
                  <a:ext cx="352596" cy="338554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470033" y="2804388"/>
                  <a:ext cx="35259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6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033" y="2804388"/>
                  <a:ext cx="352596" cy="33855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6731185" y="250694"/>
            <a:ext cx="4352632" cy="2079862"/>
            <a:chOff x="964611" y="1058302"/>
            <a:chExt cx="4352632" cy="2079862"/>
          </a:xfrm>
        </p:grpSpPr>
        <p:grpSp>
          <p:nvGrpSpPr>
            <p:cNvPr id="25" name="Group 24"/>
            <p:cNvGrpSpPr/>
            <p:nvPr/>
          </p:nvGrpSpPr>
          <p:grpSpPr>
            <a:xfrm>
              <a:off x="964611" y="1058302"/>
              <a:ext cx="4352632" cy="2079862"/>
              <a:chOff x="964611" y="1058302"/>
              <a:chExt cx="4352632" cy="207986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/>
                  <p:cNvSpPr/>
                  <p:nvPr/>
                </p:nvSpPr>
                <p:spPr>
                  <a:xfrm>
                    <a:off x="1349381" y="1058302"/>
                    <a:ext cx="36958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9381" y="1058302"/>
                    <a:ext cx="369588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8" name="Group 27"/>
              <p:cNvGrpSpPr/>
              <p:nvPr/>
            </p:nvGrpSpPr>
            <p:grpSpPr>
              <a:xfrm>
                <a:off x="964611" y="1482270"/>
                <a:ext cx="4352632" cy="1655894"/>
                <a:chOff x="964611" y="1482270"/>
                <a:chExt cx="4352632" cy="1655894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1431230" y="1482270"/>
                  <a:ext cx="205890" cy="21854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Right Triangle 30"/>
                <p:cNvSpPr/>
                <p:nvPr/>
              </p:nvSpPr>
              <p:spPr>
                <a:xfrm>
                  <a:off x="1534175" y="1591542"/>
                  <a:ext cx="3451860" cy="1188720"/>
                </a:xfrm>
                <a:prstGeom prst="rtTriangl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4917455" y="2659560"/>
                  <a:ext cx="205890" cy="218544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4917455" y="2235592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" name="Rectangle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17455" y="2235592"/>
                      <a:ext cx="399788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2844185" y="2768832"/>
                      <a:ext cx="3695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44185" y="2768832"/>
                      <a:ext cx="369588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964611" y="2000814"/>
                      <a:ext cx="518091" cy="65511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√2</m:t>
                                </m:r>
                              </m:den>
                            </m:f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4611" y="2000814"/>
                      <a:ext cx="518091" cy="655116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3780149" y="2420258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80149" y="2420258"/>
                    <a:ext cx="374141" cy="36933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2844185" y="1233640"/>
                  <a:ext cx="1177182" cy="9106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rad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185" y="1233640"/>
                  <a:ext cx="1177182" cy="91069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/>
          <p:cNvGrpSpPr/>
          <p:nvPr/>
        </p:nvGrpSpPr>
        <p:grpSpPr>
          <a:xfrm>
            <a:off x="7563899" y="2923356"/>
            <a:ext cx="2925559" cy="2927139"/>
            <a:chOff x="3521129" y="3385406"/>
            <a:chExt cx="2925559" cy="2927139"/>
          </a:xfrm>
        </p:grpSpPr>
        <p:sp>
          <p:nvSpPr>
            <p:cNvPr id="37" name="Rectangle 36"/>
            <p:cNvSpPr/>
            <p:nvPr/>
          </p:nvSpPr>
          <p:spPr>
            <a:xfrm>
              <a:off x="3888600" y="3814193"/>
              <a:ext cx="2052236" cy="2048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Oval 37"/>
            <p:cNvSpPr/>
            <p:nvPr/>
          </p:nvSpPr>
          <p:spPr>
            <a:xfrm>
              <a:off x="3785810" y="3711120"/>
              <a:ext cx="205890" cy="2185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5832751" y="3711120"/>
              <a:ext cx="205890" cy="2185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843284" y="5724669"/>
              <a:ext cx="205890" cy="2185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3774897" y="5753449"/>
              <a:ext cx="205890" cy="218544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3521129" y="3385406"/>
                  <a:ext cx="3695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7" name="Rectangle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129" y="3385406"/>
                  <a:ext cx="369588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5948859" y="3387658"/>
                  <a:ext cx="4978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859" y="3387658"/>
                  <a:ext cx="497829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5862309" y="5916737"/>
                  <a:ext cx="4978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309" y="5916737"/>
                  <a:ext cx="497829" cy="369332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3536895" y="5943213"/>
                  <a:ext cx="4978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0" name="Rectangle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895" y="5943213"/>
                  <a:ext cx="497829" cy="369332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4707766" y="3860432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7766" y="3860432"/>
                  <a:ext cx="371448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/>
                <p:cNvSpPr/>
                <p:nvPr/>
              </p:nvSpPr>
              <p:spPr>
                <a:xfrm>
                  <a:off x="5529371" y="4685083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371" y="4685083"/>
                  <a:ext cx="371448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604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3864133" y="795804"/>
            <a:ext cx="2406524" cy="2484519"/>
            <a:chOff x="3864133" y="795804"/>
            <a:chExt cx="2406524" cy="2484519"/>
          </a:xfrm>
        </p:grpSpPr>
        <p:grpSp>
          <p:nvGrpSpPr>
            <p:cNvPr id="64" name="Group 63"/>
            <p:cNvGrpSpPr/>
            <p:nvPr/>
          </p:nvGrpSpPr>
          <p:grpSpPr>
            <a:xfrm>
              <a:off x="3864133" y="795804"/>
              <a:ext cx="2406524" cy="2484519"/>
              <a:chOff x="3864133" y="795804"/>
              <a:chExt cx="2406524" cy="2484519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3864133" y="795804"/>
                <a:ext cx="2406524" cy="2484519"/>
                <a:chOff x="3504749" y="652546"/>
                <a:chExt cx="2406524" cy="2484519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 rot="5400000" flipV="1">
                  <a:off x="3379301" y="1531212"/>
                  <a:ext cx="1876941" cy="119610"/>
                </a:xfrm>
                <a:prstGeom prst="roundRect">
                  <a:avLst/>
                </a:prstGeom>
                <a:solidFill>
                  <a:schemeClr val="bg2">
                    <a:lumMod val="75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>
                  <a:off x="5190837" y="1595910"/>
                  <a:ext cx="72043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/>
                <p:cNvCxnSpPr/>
                <p:nvPr/>
              </p:nvCxnSpPr>
              <p:spPr>
                <a:xfrm>
                  <a:off x="5218545" y="1586674"/>
                  <a:ext cx="360218" cy="28830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flipH="1" flipV="1">
                  <a:off x="4405731" y="1017893"/>
                  <a:ext cx="780962" cy="54107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4687397" y="1314019"/>
                      <a:ext cx="18947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7397" y="1314019"/>
                      <a:ext cx="189474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258" r="-22581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46" name="Group 45"/>
                <p:cNvGrpSpPr/>
                <p:nvPr/>
              </p:nvGrpSpPr>
              <p:grpSpPr>
                <a:xfrm>
                  <a:off x="3504749" y="1843982"/>
                  <a:ext cx="1154342" cy="1293083"/>
                  <a:chOff x="1129904" y="1614682"/>
                  <a:chExt cx="1154342" cy="1293083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1136901" y="1912196"/>
                    <a:ext cx="1147345" cy="995569"/>
                    <a:chOff x="1164196" y="1884900"/>
                    <a:chExt cx="1147345" cy="995569"/>
                  </a:xfrm>
                </p:grpSpPr>
                <p:cxnSp>
                  <p:nvCxnSpPr>
                    <p:cNvPr id="49" name="Straight Arrow Connector 48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Arrow Connector 49"/>
                    <p:cNvCxnSpPr/>
                    <p:nvPr/>
                  </p:nvCxnSpPr>
                  <p:spPr>
                    <a:xfrm>
                      <a:off x="1509817" y="2527048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1943556" y="2511137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Rectangle 6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43556" y="2511137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ectangle 51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48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48" name="Rectangle 4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55" name="Rectangle 54"/>
                <p:cNvSpPr/>
                <p:nvPr/>
              </p:nvSpPr>
              <p:spPr>
                <a:xfrm>
                  <a:off x="4275977" y="884545"/>
                  <a:ext cx="101600" cy="2238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929852" y="831365"/>
                      <a:ext cx="31797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oMath>
                        </m:oMathPara>
                      </a14:m>
                      <a:endParaRPr lang="en-US" b="0" dirty="0"/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9852" y="831365"/>
                      <a:ext cx="317971" cy="276999"/>
                    </a:xfrm>
                    <a:prstGeom prst="rect">
                      <a:avLst/>
                    </a:prstGeom>
                    <a:blipFill>
                      <a:blip r:embed="rId50"/>
                      <a:stretch>
                        <a:fillRect l="-25000" t="-2222" r="-25000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Straight Connector 56"/>
                <p:cNvCxnSpPr>
                  <a:endCxn id="21" idx="2"/>
                </p:cNvCxnSpPr>
                <p:nvPr/>
              </p:nvCxnSpPr>
              <p:spPr>
                <a:xfrm flipH="1">
                  <a:off x="4377577" y="1591018"/>
                  <a:ext cx="809115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4673785" y="1619832"/>
                      <a:ext cx="18678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3785" y="1619832"/>
                      <a:ext cx="186781" cy="276999"/>
                    </a:xfrm>
                    <a:prstGeom prst="rect">
                      <a:avLst/>
                    </a:prstGeom>
                    <a:blipFill>
                      <a:blip r:embed="rId51"/>
                      <a:stretch>
                        <a:fillRect l="-20000" r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/>
                    <p:cNvSpPr txBox="1"/>
                    <p:nvPr/>
                  </p:nvSpPr>
                  <p:spPr>
                    <a:xfrm>
                      <a:off x="4679580" y="959478"/>
                      <a:ext cx="1669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1" name="TextBox 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79580" y="959478"/>
                      <a:ext cx="166969" cy="276999"/>
                    </a:xfrm>
                    <a:prstGeom prst="rect">
                      <a:avLst/>
                    </a:prstGeom>
                    <a:blipFill>
                      <a:blip r:embed="rId52"/>
                      <a:stretch>
                        <a:fillRect l="-22222" r="-185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163741" y="1518965"/>
                    <a:ext cx="315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3741" y="1518965"/>
                    <a:ext cx="315023" cy="27699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17308" r="-15385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438665" y="1906333"/>
                  <a:ext cx="34657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665" y="1906333"/>
                  <a:ext cx="346570" cy="310598"/>
                </a:xfrm>
                <a:prstGeom prst="rect">
                  <a:avLst/>
                </a:prstGeom>
                <a:blipFill>
                  <a:blip r:embed="rId54"/>
                  <a:stretch>
                    <a:fillRect l="-15789" r="-14035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751926" y="1347969"/>
                  <a:ext cx="206210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926" y="1347969"/>
                  <a:ext cx="206210" cy="310598"/>
                </a:xfrm>
                <a:prstGeom prst="rect">
                  <a:avLst/>
                </a:prstGeom>
                <a:blipFill>
                  <a:blip r:embed="rId55"/>
                  <a:stretch>
                    <a:fillRect l="-30303" r="-24242"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Group 75"/>
          <p:cNvGrpSpPr/>
          <p:nvPr/>
        </p:nvGrpSpPr>
        <p:grpSpPr>
          <a:xfrm>
            <a:off x="335932" y="425579"/>
            <a:ext cx="3049253" cy="3155009"/>
            <a:chOff x="-59127" y="657305"/>
            <a:chExt cx="3049253" cy="3155009"/>
          </a:xfrm>
        </p:grpSpPr>
        <p:grpSp>
          <p:nvGrpSpPr>
            <p:cNvPr id="20" name="Group 19"/>
            <p:cNvGrpSpPr/>
            <p:nvPr/>
          </p:nvGrpSpPr>
          <p:grpSpPr>
            <a:xfrm>
              <a:off x="483183" y="657305"/>
              <a:ext cx="2506943" cy="2508503"/>
              <a:chOff x="3235619" y="1911557"/>
              <a:chExt cx="2506943" cy="2508503"/>
            </a:xfrm>
          </p:grpSpPr>
          <p:sp>
            <p:nvSpPr>
              <p:cNvPr id="4" name="Rounded Rectangle 3"/>
              <p:cNvSpPr/>
              <p:nvPr/>
            </p:nvSpPr>
            <p:spPr>
              <a:xfrm flipV="1">
                <a:off x="3295423" y="2439323"/>
                <a:ext cx="1876941" cy="11961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 flipV="1">
                <a:off x="3295422" y="4300450"/>
                <a:ext cx="1876941" cy="11961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 rot="5400000" flipV="1">
                <a:off x="2356953" y="3369887"/>
                <a:ext cx="1876941" cy="11961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 rot="5400000" flipV="1">
                <a:off x="4214442" y="3361980"/>
                <a:ext cx="1876941" cy="11961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>
                <a:off x="3295423" y="2272145"/>
                <a:ext cx="18769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076380" y="1911557"/>
                    <a:ext cx="315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6380" y="1911557"/>
                    <a:ext cx="315023" cy="276999"/>
                  </a:xfrm>
                  <a:prstGeom prst="rect">
                    <a:avLst/>
                  </a:prstGeom>
                  <a:blipFill>
                    <a:blip r:embed="rId56"/>
                    <a:stretch>
                      <a:fillRect l="-19231" r="-13462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427539" y="3283285"/>
                    <a:ext cx="315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7539" y="3283285"/>
                    <a:ext cx="315023" cy="276999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 l="-19608" r="-1568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H="1" flipV="1">
                <a:off x="5320128" y="2543133"/>
                <a:ext cx="1" cy="1809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411664" y="3257336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1664" y="3257336"/>
                    <a:ext cx="388248" cy="276999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 l="-12500" r="-1875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4030044" y="2635820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0044" y="2635820"/>
                    <a:ext cx="388248" cy="276999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10938" r="-1875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030748" y="4023451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0748" y="4023451"/>
                    <a:ext cx="388248" cy="276999"/>
                  </a:xfrm>
                  <a:prstGeom prst="rect">
                    <a:avLst/>
                  </a:prstGeom>
                  <a:blipFill>
                    <a:blip r:embed="rId60"/>
                    <a:stretch>
                      <a:fillRect l="-3175" r="-20635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648424" y="3292207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8424" y="3292207"/>
                    <a:ext cx="388248" cy="276999"/>
                  </a:xfrm>
                  <a:prstGeom prst="rect">
                    <a:avLst/>
                  </a:prstGeom>
                  <a:blipFill>
                    <a:blip r:embed="rId61"/>
                    <a:stretch>
                      <a:fillRect l="-3125" r="-18750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8" name="Group 67"/>
            <p:cNvGrpSpPr/>
            <p:nvPr/>
          </p:nvGrpSpPr>
          <p:grpSpPr>
            <a:xfrm>
              <a:off x="-59127" y="2519231"/>
              <a:ext cx="1154342" cy="1293083"/>
              <a:chOff x="1129904" y="1614682"/>
              <a:chExt cx="1154342" cy="1293083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1136901" y="1912196"/>
                <a:ext cx="1147345" cy="995569"/>
                <a:chOff x="1164196" y="1884900"/>
                <a:chExt cx="1147345" cy="995569"/>
              </a:xfrm>
            </p:grpSpPr>
            <p:cxnSp>
              <p:nvCxnSpPr>
                <p:cNvPr id="71" name="Straight Arrow Connector 70"/>
                <p:cNvCxnSpPr/>
                <p:nvPr/>
              </p:nvCxnSpPr>
              <p:spPr>
                <a:xfrm flipV="1">
                  <a:off x="1516583" y="1884900"/>
                  <a:ext cx="7346" cy="65538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/>
                <p:cNvCxnSpPr/>
                <p:nvPr/>
              </p:nvCxnSpPr>
              <p:spPr>
                <a:xfrm>
                  <a:off x="1509817" y="2527048"/>
                  <a:ext cx="712531" cy="221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Rectangle 73"/>
                    <p:cNvSpPr/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4" name="Rectangle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/>
                    <p:cNvSpPr/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0" name="Rectangle 69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2" name="Group 111"/>
          <p:cNvGrpSpPr/>
          <p:nvPr/>
        </p:nvGrpSpPr>
        <p:grpSpPr>
          <a:xfrm>
            <a:off x="7278470" y="854875"/>
            <a:ext cx="2647548" cy="3238137"/>
            <a:chOff x="6244327" y="993095"/>
            <a:chExt cx="2647548" cy="3238137"/>
          </a:xfrm>
        </p:grpSpPr>
        <p:grpSp>
          <p:nvGrpSpPr>
            <p:cNvPr id="103" name="Group 102"/>
            <p:cNvGrpSpPr/>
            <p:nvPr/>
          </p:nvGrpSpPr>
          <p:grpSpPr>
            <a:xfrm>
              <a:off x="6244327" y="993095"/>
              <a:ext cx="2647548" cy="3238137"/>
              <a:chOff x="6494863" y="844715"/>
              <a:chExt cx="2647548" cy="3238137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6494863" y="844715"/>
                <a:ext cx="2647548" cy="3238137"/>
                <a:chOff x="-227620" y="657305"/>
                <a:chExt cx="2647548" cy="3238137"/>
              </a:xfrm>
            </p:grpSpPr>
            <p:grpSp>
              <p:nvGrpSpPr>
                <p:cNvPr id="78" name="Group 77"/>
                <p:cNvGrpSpPr/>
                <p:nvPr/>
              </p:nvGrpSpPr>
              <p:grpSpPr>
                <a:xfrm>
                  <a:off x="287" y="657305"/>
                  <a:ext cx="2419641" cy="2456605"/>
                  <a:chOff x="2752723" y="1911557"/>
                  <a:chExt cx="2419641" cy="2456605"/>
                </a:xfrm>
              </p:grpSpPr>
              <p:sp>
                <p:nvSpPr>
                  <p:cNvPr id="88" name="Rounded Rectangle 87"/>
                  <p:cNvSpPr/>
                  <p:nvPr/>
                </p:nvSpPr>
                <p:spPr>
                  <a:xfrm flipV="1">
                    <a:off x="3295422" y="2416188"/>
                    <a:ext cx="1876941" cy="119610"/>
                  </a:xfrm>
                  <a:prstGeom prst="round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ounded Rectangle 88"/>
                  <p:cNvSpPr/>
                  <p:nvPr/>
                </p:nvSpPr>
                <p:spPr>
                  <a:xfrm rot="5400000" flipV="1">
                    <a:off x="2356953" y="3369887"/>
                    <a:ext cx="1876941" cy="119610"/>
                  </a:xfrm>
                  <a:prstGeom prst="roundRect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1" name="Straight Arrow Connector 90"/>
                  <p:cNvCxnSpPr/>
                  <p:nvPr/>
                </p:nvCxnSpPr>
                <p:spPr>
                  <a:xfrm>
                    <a:off x="3295423" y="2272145"/>
                    <a:ext cx="187694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/>
                      <p:cNvSpPr txBox="1"/>
                      <p:nvPr/>
                    </p:nvSpPr>
                    <p:spPr>
                      <a:xfrm>
                        <a:off x="4076380" y="1911557"/>
                        <a:ext cx="31502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2" name="TextBox 9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76380" y="1911557"/>
                        <a:ext cx="315023" cy="276999"/>
                      </a:xfrm>
                      <a:prstGeom prst="rect">
                        <a:avLst/>
                      </a:prstGeom>
                      <a:blipFill>
                        <a:blip r:embed="rId62"/>
                        <a:stretch>
                          <a:fillRect l="-17308" r="-15385" b="-65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TextBox 92"/>
                      <p:cNvSpPr txBox="1"/>
                      <p:nvPr/>
                    </p:nvSpPr>
                    <p:spPr>
                      <a:xfrm>
                        <a:off x="2752723" y="3257336"/>
                        <a:ext cx="315023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3" name="TextBox 9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52723" y="3257336"/>
                        <a:ext cx="315023" cy="276999"/>
                      </a:xfrm>
                      <a:prstGeom prst="rect">
                        <a:avLst/>
                      </a:prstGeom>
                      <a:blipFill>
                        <a:blip r:embed="rId63"/>
                        <a:stretch>
                          <a:fillRect l="-17308" r="-15385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5" name="TextBox 94"/>
                      <p:cNvSpPr txBox="1"/>
                      <p:nvPr/>
                    </p:nvSpPr>
                    <p:spPr>
                      <a:xfrm>
                        <a:off x="3398359" y="3924397"/>
                        <a:ext cx="3882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98359" y="3924397"/>
                        <a:ext cx="388248" cy="276999"/>
                      </a:xfrm>
                      <a:prstGeom prst="rect">
                        <a:avLst/>
                      </a:prstGeom>
                      <a:blipFill>
                        <a:blip r:embed="rId64"/>
                        <a:stretch>
                          <a:fillRect l="-10938" r="-18750" b="-282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6" name="TextBox 95"/>
                      <p:cNvSpPr txBox="1"/>
                      <p:nvPr/>
                    </p:nvSpPr>
                    <p:spPr>
                      <a:xfrm>
                        <a:off x="4710708" y="2552508"/>
                        <a:ext cx="38824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6" name="TextBox 9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0708" y="2552508"/>
                        <a:ext cx="388248" cy="276999"/>
                      </a:xfrm>
                      <a:prstGeom prst="rect">
                        <a:avLst/>
                      </a:prstGeom>
                      <a:blipFill>
                        <a:blip r:embed="rId65"/>
                        <a:stretch>
                          <a:fillRect l="-3175" r="-20635" b="-2826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-227620" y="2519231"/>
                  <a:ext cx="1147345" cy="1376211"/>
                  <a:chOff x="961411" y="1614682"/>
                  <a:chExt cx="1147345" cy="1376211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961411" y="1995324"/>
                    <a:ext cx="1147345" cy="995569"/>
                    <a:chOff x="988706" y="1968028"/>
                    <a:chExt cx="1147345" cy="995569"/>
                  </a:xfrm>
                </p:grpSpPr>
                <p:cxnSp>
                  <p:nvCxnSpPr>
                    <p:cNvPr id="82" name="Straight Arrow Connector 81"/>
                    <p:cNvCxnSpPr/>
                    <p:nvPr/>
                  </p:nvCxnSpPr>
                  <p:spPr>
                    <a:xfrm flipV="1">
                      <a:off x="1341093" y="1968028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3" name="Straight Arrow Connector 82"/>
                    <p:cNvCxnSpPr/>
                    <p:nvPr/>
                  </p:nvCxnSpPr>
                  <p:spPr>
                    <a:xfrm>
                      <a:off x="1334327" y="2610176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4" name="Rectangle 83"/>
                        <p:cNvSpPr/>
                        <p:nvPr/>
                      </p:nvSpPr>
                      <p:spPr>
                        <a:xfrm>
                          <a:off x="1768066" y="259426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4" name="Rectangle 8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768066" y="259426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6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5" name="Rectangle 84"/>
                        <p:cNvSpPr/>
                        <p:nvPr/>
                      </p:nvSpPr>
                      <p:spPr>
                        <a:xfrm>
                          <a:off x="988706" y="2056273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5" name="Rectangle 8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88706" y="2056273"/>
                          <a:ext cx="371384" cy="369332"/>
                        </a:xfrm>
                        <a:prstGeom prst="rect">
                          <a:avLst/>
                        </a:prstGeom>
                        <a:blipFill>
                          <a:blip r:embed="rId67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6" name="Rectangle 85"/>
                        <p:cNvSpPr/>
                        <p:nvPr/>
                      </p:nvSpPr>
                      <p:spPr>
                        <a:xfrm>
                          <a:off x="1068093" y="253014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6" name="Rectangle 8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68093" y="2530148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68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1" name="Rectangle 80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99" name="Straight Arrow Connector 98"/>
              <p:cNvCxnSpPr/>
              <p:nvPr/>
            </p:nvCxnSpPr>
            <p:spPr>
              <a:xfrm flipH="1" flipV="1">
                <a:off x="7126383" y="1457277"/>
                <a:ext cx="1" cy="1809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2" name="Straight Connector 101"/>
            <p:cNvCxnSpPr/>
            <p:nvPr/>
          </p:nvCxnSpPr>
          <p:spPr>
            <a:xfrm flipH="1">
              <a:off x="7073854" y="2477373"/>
              <a:ext cx="924838" cy="1442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flipV="1">
              <a:off x="7977166" y="1611844"/>
              <a:ext cx="0" cy="879956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TextBox 107"/>
                <p:cNvSpPr txBox="1"/>
                <p:nvPr/>
              </p:nvSpPr>
              <p:spPr>
                <a:xfrm>
                  <a:off x="7771543" y="1886887"/>
                  <a:ext cx="186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TextBox 1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1543" y="1886887"/>
                  <a:ext cx="186781" cy="276999"/>
                </a:xfrm>
                <a:prstGeom prst="rect">
                  <a:avLst/>
                </a:prstGeom>
                <a:blipFill>
                  <a:blip r:embed="rId69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7302479" y="2213699"/>
                  <a:ext cx="18678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479" y="2213699"/>
                  <a:ext cx="186781" cy="276999"/>
                </a:xfrm>
                <a:prstGeom prst="rect">
                  <a:avLst/>
                </a:prstGeom>
                <a:blipFill>
                  <a:blip r:embed="rId70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Multiply 109"/>
            <p:cNvSpPr/>
            <p:nvPr/>
          </p:nvSpPr>
          <p:spPr>
            <a:xfrm>
              <a:off x="7877609" y="2352981"/>
              <a:ext cx="194124" cy="248783"/>
            </a:xfrm>
            <a:prstGeom prst="mathMultiply">
              <a:avLst>
                <a:gd name="adj1" fmla="val 6974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8070685" y="2473944"/>
                  <a:ext cx="201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0685" y="2473944"/>
                  <a:ext cx="201209" cy="276999"/>
                </a:xfrm>
                <a:prstGeom prst="rect">
                  <a:avLst/>
                </a:prstGeom>
                <a:blipFill>
                  <a:blip r:embed="rId71"/>
                  <a:stretch>
                    <a:fillRect l="-30303" r="-24242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3" name="Group 112"/>
          <p:cNvGrpSpPr/>
          <p:nvPr/>
        </p:nvGrpSpPr>
        <p:grpSpPr>
          <a:xfrm>
            <a:off x="1444911" y="3490903"/>
            <a:ext cx="3049253" cy="3155009"/>
            <a:chOff x="-59127" y="657305"/>
            <a:chExt cx="3049253" cy="3155009"/>
          </a:xfrm>
        </p:grpSpPr>
        <p:grpSp>
          <p:nvGrpSpPr>
            <p:cNvPr id="114" name="Group 113"/>
            <p:cNvGrpSpPr/>
            <p:nvPr/>
          </p:nvGrpSpPr>
          <p:grpSpPr>
            <a:xfrm>
              <a:off x="483183" y="657305"/>
              <a:ext cx="2506943" cy="2508503"/>
              <a:chOff x="3235619" y="1911557"/>
              <a:chExt cx="2506943" cy="2508503"/>
            </a:xfrm>
          </p:grpSpPr>
          <p:sp>
            <p:nvSpPr>
              <p:cNvPr id="123" name="Rounded Rectangle 122"/>
              <p:cNvSpPr/>
              <p:nvPr/>
            </p:nvSpPr>
            <p:spPr>
              <a:xfrm flipV="1">
                <a:off x="3295423" y="2439323"/>
                <a:ext cx="1876941" cy="11961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 flipV="1">
                <a:off x="3295422" y="4300450"/>
                <a:ext cx="1876941" cy="11961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ounded Rectangle 124"/>
              <p:cNvSpPr/>
              <p:nvPr/>
            </p:nvSpPr>
            <p:spPr>
              <a:xfrm rot="5400000" flipV="1">
                <a:off x="2356953" y="3369887"/>
                <a:ext cx="1876941" cy="11961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Rounded Rectangle 125"/>
              <p:cNvSpPr/>
              <p:nvPr/>
            </p:nvSpPr>
            <p:spPr>
              <a:xfrm rot="5400000" flipV="1">
                <a:off x="4214442" y="3361980"/>
                <a:ext cx="1876941" cy="119610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7" name="Straight Arrow Connector 126"/>
              <p:cNvCxnSpPr/>
              <p:nvPr/>
            </p:nvCxnSpPr>
            <p:spPr>
              <a:xfrm>
                <a:off x="3295423" y="2272145"/>
                <a:ext cx="18769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4076380" y="1911557"/>
                    <a:ext cx="315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8" name="TextBox 1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6380" y="1911557"/>
                    <a:ext cx="315023" cy="276999"/>
                  </a:xfrm>
                  <a:prstGeom prst="rect">
                    <a:avLst/>
                  </a:prstGeom>
                  <a:blipFill>
                    <a:blip r:embed="rId72"/>
                    <a:stretch>
                      <a:fillRect l="-19608" r="-1568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5427539" y="3283285"/>
                    <a:ext cx="3150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7539" y="3283285"/>
                    <a:ext cx="315023" cy="276999"/>
                  </a:xfrm>
                  <a:prstGeom prst="rect">
                    <a:avLst/>
                  </a:prstGeom>
                  <a:blipFill>
                    <a:blip r:embed="rId73"/>
                    <a:stretch>
                      <a:fillRect l="-17308" r="-15385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Straight Arrow Connector 129"/>
              <p:cNvCxnSpPr/>
              <p:nvPr/>
            </p:nvCxnSpPr>
            <p:spPr>
              <a:xfrm flipH="1" flipV="1">
                <a:off x="5320128" y="2543133"/>
                <a:ext cx="1" cy="1809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3411664" y="3257336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1" name="TextBox 1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1664" y="3257336"/>
                    <a:ext cx="388248" cy="276999"/>
                  </a:xfrm>
                  <a:prstGeom prst="rect">
                    <a:avLst/>
                  </a:prstGeom>
                  <a:blipFill>
                    <a:blip r:embed="rId74"/>
                    <a:stretch>
                      <a:fillRect l="-10938" r="-1875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/>
                  <p:cNvSpPr txBox="1"/>
                  <p:nvPr/>
                </p:nvSpPr>
                <p:spPr>
                  <a:xfrm>
                    <a:off x="4030044" y="2635820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2" name="TextBox 1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0044" y="2635820"/>
                    <a:ext cx="388248" cy="276999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 l="-12500" r="-1875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4030748" y="4023451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0748" y="4023451"/>
                    <a:ext cx="388248" cy="276999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 l="-10938" r="-18750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/>
                  <p:cNvSpPr txBox="1"/>
                  <p:nvPr/>
                </p:nvSpPr>
                <p:spPr>
                  <a:xfrm>
                    <a:off x="4648424" y="3292207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4" name="TextBox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8424" y="3292207"/>
                    <a:ext cx="388248" cy="276999"/>
                  </a:xfrm>
                  <a:prstGeom prst="rect">
                    <a:avLst/>
                  </a:prstGeom>
                  <a:blipFill>
                    <a:blip r:embed="rId77"/>
                    <a:stretch>
                      <a:fillRect l="-1563" r="-18750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5" name="Group 114"/>
            <p:cNvGrpSpPr/>
            <p:nvPr/>
          </p:nvGrpSpPr>
          <p:grpSpPr>
            <a:xfrm>
              <a:off x="-59127" y="2519231"/>
              <a:ext cx="1154342" cy="1293083"/>
              <a:chOff x="1129904" y="1614682"/>
              <a:chExt cx="1154342" cy="1293083"/>
            </a:xfrm>
          </p:grpSpPr>
          <p:grpSp>
            <p:nvGrpSpPr>
              <p:cNvPr id="116" name="Group 115"/>
              <p:cNvGrpSpPr/>
              <p:nvPr/>
            </p:nvGrpSpPr>
            <p:grpSpPr>
              <a:xfrm>
                <a:off x="1136901" y="1912196"/>
                <a:ext cx="1147345" cy="995569"/>
                <a:chOff x="1164196" y="1884900"/>
                <a:chExt cx="1147345" cy="995569"/>
              </a:xfrm>
            </p:grpSpPr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1516583" y="1884900"/>
                  <a:ext cx="7346" cy="65538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>
                  <a:off x="1509817" y="2527048"/>
                  <a:ext cx="712531" cy="221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0" name="Rectangle 119"/>
                    <p:cNvSpPr/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1" name="Rectangle 120"/>
                    <p:cNvSpPr/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4" name="Rectangle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7" name="Rectangle 11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47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73CABE-A550-4384-96E4-BC0EAFB5274D}"/>
              </a:ext>
            </a:extLst>
          </p:cNvPr>
          <p:cNvCxnSpPr>
            <a:cxnSpLocks/>
          </p:cNvCxnSpPr>
          <p:nvPr/>
        </p:nvCxnSpPr>
        <p:spPr>
          <a:xfrm>
            <a:off x="7264844" y="1110575"/>
            <a:ext cx="0" cy="1291904"/>
          </a:xfrm>
          <a:prstGeom prst="line">
            <a:avLst/>
          </a:prstGeom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627298-D86C-439D-A856-866935EA30FB}"/>
              </a:ext>
            </a:extLst>
          </p:cNvPr>
          <p:cNvCxnSpPr/>
          <p:nvPr/>
        </p:nvCxnSpPr>
        <p:spPr>
          <a:xfrm flipH="1">
            <a:off x="7323567" y="896656"/>
            <a:ext cx="234891" cy="4278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300C78-FE25-47EB-8B10-A54D714E3C45}"/>
              </a:ext>
            </a:extLst>
          </p:cNvPr>
          <p:cNvSpPr txBox="1"/>
          <p:nvPr/>
        </p:nvSpPr>
        <p:spPr>
          <a:xfrm>
            <a:off x="7441012" y="569377"/>
            <a:ext cx="78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E03193-8007-4EB5-8472-8C9A97881795}"/>
              </a:ext>
            </a:extLst>
          </p:cNvPr>
          <p:cNvSpPr/>
          <p:nvPr/>
        </p:nvSpPr>
        <p:spPr>
          <a:xfrm>
            <a:off x="9511684" y="878264"/>
            <a:ext cx="1644234" cy="157713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A0536C-CCD5-4D3E-A347-A47F244BDFC1}"/>
              </a:ext>
            </a:extLst>
          </p:cNvPr>
          <p:cNvCxnSpPr/>
          <p:nvPr/>
        </p:nvCxnSpPr>
        <p:spPr>
          <a:xfrm>
            <a:off x="10609240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D97CE7-FA95-4D13-8149-64ED15A982F0}"/>
              </a:ext>
            </a:extLst>
          </p:cNvPr>
          <p:cNvCxnSpPr/>
          <p:nvPr/>
        </p:nvCxnSpPr>
        <p:spPr>
          <a:xfrm>
            <a:off x="10743463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0E83CD4-0EFC-4760-9989-40E2C8C4001D}"/>
              </a:ext>
            </a:extLst>
          </p:cNvPr>
          <p:cNvCxnSpPr/>
          <p:nvPr/>
        </p:nvCxnSpPr>
        <p:spPr>
          <a:xfrm>
            <a:off x="10333801" y="878264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91BCA-7F73-4940-AA4B-83236028F10A}"/>
              </a:ext>
            </a:extLst>
          </p:cNvPr>
          <p:cNvCxnSpPr/>
          <p:nvPr/>
        </p:nvCxnSpPr>
        <p:spPr>
          <a:xfrm>
            <a:off x="10680546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26DBFF-F1A7-46C4-8B0E-1D48BA1417A2}"/>
              </a:ext>
            </a:extLst>
          </p:cNvPr>
          <p:cNvCxnSpPr/>
          <p:nvPr/>
        </p:nvCxnSpPr>
        <p:spPr>
          <a:xfrm>
            <a:off x="10824557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662CE4A-411F-489A-96B9-2FF8F919DFA0}"/>
              </a:ext>
            </a:extLst>
          </p:cNvPr>
          <p:cNvCxnSpPr/>
          <p:nvPr/>
        </p:nvCxnSpPr>
        <p:spPr>
          <a:xfrm>
            <a:off x="10958780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F605FF-CEC3-4255-AD3C-0E6A2DBCF246}"/>
              </a:ext>
            </a:extLst>
          </p:cNvPr>
          <p:cNvCxnSpPr/>
          <p:nvPr/>
        </p:nvCxnSpPr>
        <p:spPr>
          <a:xfrm>
            <a:off x="10895863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948A14D-4B39-4AA9-BAD0-D9658CD844F5}"/>
              </a:ext>
            </a:extLst>
          </p:cNvPr>
          <p:cNvCxnSpPr/>
          <p:nvPr/>
        </p:nvCxnSpPr>
        <p:spPr>
          <a:xfrm>
            <a:off x="11030088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538E2-A53A-4C2B-B544-F59FA1D8FEE5}"/>
              </a:ext>
            </a:extLst>
          </p:cNvPr>
          <p:cNvCxnSpPr/>
          <p:nvPr/>
        </p:nvCxnSpPr>
        <p:spPr>
          <a:xfrm>
            <a:off x="11101394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AE95B2-12BA-4038-AD1F-7FFF3F2DD04B}"/>
              </a:ext>
            </a:extLst>
          </p:cNvPr>
          <p:cNvCxnSpPr/>
          <p:nvPr/>
        </p:nvCxnSpPr>
        <p:spPr>
          <a:xfrm>
            <a:off x="10417691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209F7A-A5D0-45FE-AEEA-AF1EBBEA12FE}"/>
              </a:ext>
            </a:extLst>
          </p:cNvPr>
          <p:cNvCxnSpPr/>
          <p:nvPr/>
        </p:nvCxnSpPr>
        <p:spPr>
          <a:xfrm>
            <a:off x="10551914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F18687-0F31-4EA5-9FEA-05CCB6239F19}"/>
              </a:ext>
            </a:extLst>
          </p:cNvPr>
          <p:cNvCxnSpPr/>
          <p:nvPr/>
        </p:nvCxnSpPr>
        <p:spPr>
          <a:xfrm>
            <a:off x="10488997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798E513-36B5-4332-99E2-D89362E2C907}"/>
              </a:ext>
            </a:extLst>
          </p:cNvPr>
          <p:cNvCxnSpPr/>
          <p:nvPr/>
        </p:nvCxnSpPr>
        <p:spPr>
          <a:xfrm>
            <a:off x="10199578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2BA1EC-8A94-4BE9-A29F-DA08950DB1D6}"/>
              </a:ext>
            </a:extLst>
          </p:cNvPr>
          <p:cNvCxnSpPr/>
          <p:nvPr/>
        </p:nvCxnSpPr>
        <p:spPr>
          <a:xfrm>
            <a:off x="10270884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C299F4-9F4F-4C8C-A681-8785E9EDE285}"/>
              </a:ext>
            </a:extLst>
          </p:cNvPr>
          <p:cNvCxnSpPr/>
          <p:nvPr/>
        </p:nvCxnSpPr>
        <p:spPr>
          <a:xfrm>
            <a:off x="9570403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AC0AE9-824D-4E34-ABC8-853F5A82D463}"/>
              </a:ext>
            </a:extLst>
          </p:cNvPr>
          <p:cNvCxnSpPr/>
          <p:nvPr/>
        </p:nvCxnSpPr>
        <p:spPr>
          <a:xfrm>
            <a:off x="9704626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A5BAC04-E7EE-49EF-B514-A2778B34AE5B}"/>
              </a:ext>
            </a:extLst>
          </p:cNvPr>
          <p:cNvCxnSpPr/>
          <p:nvPr/>
        </p:nvCxnSpPr>
        <p:spPr>
          <a:xfrm>
            <a:off x="9641709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2C8687A-A5C3-40E6-B503-441A5FE08F12}"/>
              </a:ext>
            </a:extLst>
          </p:cNvPr>
          <p:cNvCxnSpPr/>
          <p:nvPr/>
        </p:nvCxnSpPr>
        <p:spPr>
          <a:xfrm>
            <a:off x="9785720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9BDC6A-FD87-46DD-9153-C37D09EF473E}"/>
              </a:ext>
            </a:extLst>
          </p:cNvPr>
          <p:cNvCxnSpPr/>
          <p:nvPr/>
        </p:nvCxnSpPr>
        <p:spPr>
          <a:xfrm>
            <a:off x="9919943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E40776-1EF3-48F6-B038-01793964F9A0}"/>
              </a:ext>
            </a:extLst>
          </p:cNvPr>
          <p:cNvCxnSpPr/>
          <p:nvPr/>
        </p:nvCxnSpPr>
        <p:spPr>
          <a:xfrm>
            <a:off x="9857026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BB59E5-D3CC-4228-B39A-B4D41882209E}"/>
              </a:ext>
            </a:extLst>
          </p:cNvPr>
          <p:cNvCxnSpPr/>
          <p:nvPr/>
        </p:nvCxnSpPr>
        <p:spPr>
          <a:xfrm>
            <a:off x="9991251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2BD05F-1084-441F-AAA1-80105F419B91}"/>
              </a:ext>
            </a:extLst>
          </p:cNvPr>
          <p:cNvCxnSpPr/>
          <p:nvPr/>
        </p:nvCxnSpPr>
        <p:spPr>
          <a:xfrm>
            <a:off x="10125474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B03D21B-0E9F-4050-A0AD-8C90081D7F68}"/>
              </a:ext>
            </a:extLst>
          </p:cNvPr>
          <p:cNvCxnSpPr/>
          <p:nvPr/>
        </p:nvCxnSpPr>
        <p:spPr>
          <a:xfrm>
            <a:off x="10062557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D14018-F2E8-4F89-B70C-AFA7ACF6B0C7}"/>
              </a:ext>
            </a:extLst>
          </p:cNvPr>
          <p:cNvCxnSpPr/>
          <p:nvPr/>
        </p:nvCxnSpPr>
        <p:spPr>
          <a:xfrm>
            <a:off x="9513077" y="868477"/>
            <a:ext cx="0" cy="15771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6F69B1-8F6F-41B2-9FDA-AFF5D6698DD1}"/>
              </a:ext>
            </a:extLst>
          </p:cNvPr>
          <p:cNvCxnSpPr/>
          <p:nvPr/>
        </p:nvCxnSpPr>
        <p:spPr>
          <a:xfrm flipH="1">
            <a:off x="11204849" y="517537"/>
            <a:ext cx="234891" cy="427838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8D930DC-527E-435A-B476-DD3048B55859}"/>
              </a:ext>
            </a:extLst>
          </p:cNvPr>
          <p:cNvSpPr txBox="1"/>
          <p:nvPr/>
        </p:nvSpPr>
        <p:spPr>
          <a:xfrm>
            <a:off x="11290139" y="200045"/>
            <a:ext cx="788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dq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7869FF2-2777-4C8F-8D7D-E7BAA8DE0004}"/>
              </a:ext>
            </a:extLst>
          </p:cNvPr>
          <p:cNvGrpSpPr/>
          <p:nvPr/>
        </p:nvGrpSpPr>
        <p:grpSpPr>
          <a:xfrm>
            <a:off x="1444911" y="1443990"/>
            <a:ext cx="2915305" cy="3155009"/>
            <a:chOff x="-59127" y="657305"/>
            <a:chExt cx="2915305" cy="315500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E2F6619-9042-4EB4-A0FB-60EA28B93E39}"/>
                </a:ext>
              </a:extLst>
            </p:cNvPr>
            <p:cNvGrpSpPr/>
            <p:nvPr/>
          </p:nvGrpSpPr>
          <p:grpSpPr>
            <a:xfrm>
              <a:off x="483183" y="657305"/>
              <a:ext cx="2372995" cy="2496372"/>
              <a:chOff x="3235619" y="1911557"/>
              <a:chExt cx="2372995" cy="2496372"/>
            </a:xfrm>
          </p:grpSpPr>
          <p:sp>
            <p:nvSpPr>
              <p:cNvPr id="59" name="Rounded Rectangle 122">
                <a:extLst>
                  <a:ext uri="{FF2B5EF4-FFF2-40B4-BE49-F238E27FC236}">
                    <a16:creationId xmlns:a16="http://schemas.microsoft.com/office/drawing/2014/main" id="{4535E4EF-F483-44E7-A333-7F66B980D35B}"/>
                  </a:ext>
                </a:extLst>
              </p:cNvPr>
              <p:cNvSpPr/>
              <p:nvPr/>
            </p:nvSpPr>
            <p:spPr>
              <a:xfrm flipV="1">
                <a:off x="3295423" y="2439323"/>
                <a:ext cx="1876941" cy="11961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123">
                <a:extLst>
                  <a:ext uri="{FF2B5EF4-FFF2-40B4-BE49-F238E27FC236}">
                    <a16:creationId xmlns:a16="http://schemas.microsoft.com/office/drawing/2014/main" id="{1CBAFC6E-7616-4401-83E8-D88B386C9A5F}"/>
                  </a:ext>
                </a:extLst>
              </p:cNvPr>
              <p:cNvSpPr/>
              <p:nvPr/>
            </p:nvSpPr>
            <p:spPr>
              <a:xfrm rot="5400000" flipV="1">
                <a:off x="4191217" y="3317989"/>
                <a:ext cx="1876941" cy="11961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ounded Rectangle 124">
                <a:extLst>
                  <a:ext uri="{FF2B5EF4-FFF2-40B4-BE49-F238E27FC236}">
                    <a16:creationId xmlns:a16="http://schemas.microsoft.com/office/drawing/2014/main" id="{1FABFAC2-737D-4AEB-9DB3-DD17176DCD9E}"/>
                  </a:ext>
                </a:extLst>
              </p:cNvPr>
              <p:cNvSpPr/>
              <p:nvPr/>
            </p:nvSpPr>
            <p:spPr>
              <a:xfrm rot="5400000" flipV="1">
                <a:off x="2356953" y="3369887"/>
                <a:ext cx="1876941" cy="119610"/>
              </a:xfrm>
              <a:prstGeom prst="round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ounded Rectangle 125">
                <a:extLst>
                  <a:ext uri="{FF2B5EF4-FFF2-40B4-BE49-F238E27FC236}">
                    <a16:creationId xmlns:a16="http://schemas.microsoft.com/office/drawing/2014/main" id="{4BFDC1FA-FE97-41F4-B904-7AC2589FE657}"/>
                  </a:ext>
                </a:extLst>
              </p:cNvPr>
              <p:cNvSpPr/>
              <p:nvPr/>
            </p:nvSpPr>
            <p:spPr>
              <a:xfrm flipV="1">
                <a:off x="3246343" y="4267608"/>
                <a:ext cx="1943150" cy="140321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4502B82-C8FE-4EC8-A8C6-93EEDC30AF26}"/>
                  </a:ext>
                </a:extLst>
              </p:cNvPr>
              <p:cNvCxnSpPr/>
              <p:nvPr/>
            </p:nvCxnSpPr>
            <p:spPr>
              <a:xfrm>
                <a:off x="3295423" y="2272145"/>
                <a:ext cx="187694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C197BC9-08C0-46F5-A8BF-261477240982}"/>
                      </a:ext>
                    </a:extLst>
                  </p:cNvPr>
                  <p:cNvSpPr txBox="1"/>
                  <p:nvPr/>
                </p:nvSpPr>
                <p:spPr>
                  <a:xfrm>
                    <a:off x="4076380" y="1911557"/>
                    <a:ext cx="1810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C197BC9-08C0-46F5-A8BF-2614772409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6380" y="1911557"/>
                    <a:ext cx="18107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333" r="-2333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8E266D0B-9EF2-495C-974E-A08E704898E0}"/>
                      </a:ext>
                    </a:extLst>
                  </p:cNvPr>
                  <p:cNvSpPr txBox="1"/>
                  <p:nvPr/>
                </p:nvSpPr>
                <p:spPr>
                  <a:xfrm>
                    <a:off x="5427539" y="3283285"/>
                    <a:ext cx="1810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8E266D0B-9EF2-495C-974E-A08E704898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27539" y="3283285"/>
                    <a:ext cx="181075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4483" r="-27586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27F5ADE4-BDAA-4CDB-9C90-0A8C4D399BFF}"/>
                  </a:ext>
                </a:extLst>
              </p:cNvPr>
              <p:cNvCxnSpPr/>
              <p:nvPr/>
            </p:nvCxnSpPr>
            <p:spPr>
              <a:xfrm flipH="1" flipV="1">
                <a:off x="5320128" y="2543133"/>
                <a:ext cx="1" cy="180923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F22A705B-C394-4620-AB84-88E5C411EA41}"/>
                      </a:ext>
                    </a:extLst>
                  </p:cNvPr>
                  <p:cNvSpPr txBox="1"/>
                  <p:nvPr/>
                </p:nvSpPr>
                <p:spPr>
                  <a:xfrm>
                    <a:off x="3411664" y="3257336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F22A705B-C394-4620-AB84-88E5C411EA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1664" y="3257336"/>
                    <a:ext cx="38824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125" r="-1875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F21C006-E1F1-4FAD-8DE8-C8078ECDD160}"/>
                      </a:ext>
                    </a:extLst>
                  </p:cNvPr>
                  <p:cNvSpPr txBox="1"/>
                  <p:nvPr/>
                </p:nvSpPr>
                <p:spPr>
                  <a:xfrm>
                    <a:off x="4030044" y="2635820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BF21C006-E1F1-4FAD-8DE8-C8078ECDD1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0044" y="2635820"/>
                    <a:ext cx="38824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63" r="-1875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7D47894-9A53-4E06-BFD0-2E1559B01FE9}"/>
                      </a:ext>
                    </a:extLst>
                  </p:cNvPr>
                  <p:cNvSpPr txBox="1"/>
                  <p:nvPr/>
                </p:nvSpPr>
                <p:spPr>
                  <a:xfrm>
                    <a:off x="4030748" y="3964943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87D47894-9A53-4E06-BFD0-2E1559B01F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0748" y="3964943"/>
                    <a:ext cx="38824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0938" r="-1875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A6959A3A-0C3D-4CAF-A901-76E408E8A0F0}"/>
                      </a:ext>
                    </a:extLst>
                  </p:cNvPr>
                  <p:cNvSpPr txBox="1"/>
                  <p:nvPr/>
                </p:nvSpPr>
                <p:spPr>
                  <a:xfrm>
                    <a:off x="4648424" y="3292207"/>
                    <a:ext cx="38824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4" name="TextBox 1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8424" y="3292207"/>
                    <a:ext cx="388248" cy="276999"/>
                  </a:xfrm>
                  <a:prstGeom prst="rect">
                    <a:avLst/>
                  </a:prstGeom>
                  <a:blipFill>
                    <a:blip r:embed="rId77"/>
                    <a:stretch>
                      <a:fillRect l="-1563" r="-18750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F3496F6-EB84-45F6-8A35-8E7946AE6333}"/>
                </a:ext>
              </a:extLst>
            </p:cNvPr>
            <p:cNvGrpSpPr/>
            <p:nvPr/>
          </p:nvGrpSpPr>
          <p:grpSpPr>
            <a:xfrm>
              <a:off x="-59127" y="2519231"/>
              <a:ext cx="1154342" cy="1293083"/>
              <a:chOff x="1129904" y="1614682"/>
              <a:chExt cx="1154342" cy="1293083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FDD37AA-D3C9-43F0-A082-79CDA051C786}"/>
                  </a:ext>
                </a:extLst>
              </p:cNvPr>
              <p:cNvGrpSpPr/>
              <p:nvPr/>
            </p:nvGrpSpPr>
            <p:grpSpPr>
              <a:xfrm>
                <a:off x="1136901" y="1912196"/>
                <a:ext cx="1147345" cy="995569"/>
                <a:chOff x="1164196" y="1884900"/>
                <a:chExt cx="1147345" cy="995569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DD233A85-1837-4A17-ABEE-205626775367}"/>
                    </a:ext>
                  </a:extLst>
                </p:cNvPr>
                <p:cNvCxnSpPr/>
                <p:nvPr/>
              </p:nvCxnSpPr>
              <p:spPr>
                <a:xfrm flipV="1">
                  <a:off x="1516583" y="1884900"/>
                  <a:ext cx="7346" cy="65538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BF1F1DBA-47AC-4F01-9983-131C29AF8B7A}"/>
                    </a:ext>
                  </a:extLst>
                </p:cNvPr>
                <p:cNvCxnSpPr/>
                <p:nvPr/>
              </p:nvCxnSpPr>
              <p:spPr>
                <a:xfrm>
                  <a:off x="1509817" y="2527048"/>
                  <a:ext cx="712531" cy="221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049E351C-8752-48D7-B136-225EE665A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3" name="Rectangle 6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43556" y="2511137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BD2867D-CE50-4347-B5DA-4781ADA2A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4" name="Rectangle 6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4196" y="19731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48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430E1752-357D-42D1-8649-F6C6CB193A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435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DF7260F-134F-4544-ADEB-AC7B1DD66461}"/>
                  </a:ext>
                </a:extLst>
              </p:cNvPr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799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180</Words>
  <Application>Microsoft Office PowerPoint</Application>
  <PresentationFormat>Widescreen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Joshua Rinaldo</cp:lastModifiedBy>
  <cp:revision>10</cp:revision>
  <dcterms:created xsi:type="dcterms:W3CDTF">2018-07-18T18:48:50Z</dcterms:created>
  <dcterms:modified xsi:type="dcterms:W3CDTF">2019-05-24T01:45:47Z</dcterms:modified>
</cp:coreProperties>
</file>