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 varScale="1">
        <p:scale>
          <a:sx n="103" d="100"/>
          <a:sy n="103" d="100"/>
        </p:scale>
        <p:origin x="8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3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0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0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8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9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2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4C159-5A38-084C-8E61-F2BBCCFC638A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2E02E-061A-1E4B-9CC3-42886E3410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5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3.png"/><Relationship Id="rId21" Type="http://schemas.openxmlformats.org/officeDocument/2006/relationships/image" Target="../media/image196.png"/><Relationship Id="rId20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19" Type="http://schemas.openxmlformats.org/officeDocument/2006/relationships/image" Target="../media/image194.png"/><Relationship Id="rId22" Type="http://schemas.openxmlformats.org/officeDocument/2006/relationships/image" Target="../media/image17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66.png"/><Relationship Id="rId4" Type="http://schemas.openxmlformats.org/officeDocument/2006/relationships/image" Target="../media/image3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051023" y="2187269"/>
            <a:ext cx="839448" cy="1646084"/>
            <a:chOff x="10676488" y="955057"/>
            <a:chExt cx="839448" cy="1646084"/>
          </a:xfrm>
        </p:grpSpPr>
        <p:grpSp>
          <p:nvGrpSpPr>
            <p:cNvPr id="5" name="Group 4"/>
            <p:cNvGrpSpPr/>
            <p:nvPr/>
          </p:nvGrpSpPr>
          <p:grpSpPr>
            <a:xfrm>
              <a:off x="10756287" y="1056009"/>
              <a:ext cx="759649" cy="1545132"/>
              <a:chOff x="6093725" y="2809009"/>
              <a:chExt cx="759649" cy="15451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 flipV="1">
                <a:off x="6093727" y="2809009"/>
                <a:ext cx="501848" cy="632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6261609" y="3791876"/>
                    <a:ext cx="5917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1609" y="3791876"/>
                    <a:ext cx="591765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t="-21311" r="-43299"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6340527" y="3036582"/>
                    <a:ext cx="42274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40527" y="3036582"/>
                    <a:ext cx="422743" cy="402931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676488" y="122561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8" y="1225617"/>
                  <a:ext cx="374141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/>
            <p:cNvCxnSpPr/>
            <p:nvPr/>
          </p:nvCxnSpPr>
          <p:spPr>
            <a:xfrm flipV="1">
              <a:off x="10748380" y="955057"/>
              <a:ext cx="0" cy="70338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61606" y="1109956"/>
            <a:ext cx="3554569" cy="3647949"/>
            <a:chOff x="5761333" y="1697582"/>
            <a:chExt cx="3554569" cy="3647949"/>
          </a:xfrm>
        </p:grpSpPr>
        <p:sp>
          <p:nvSpPr>
            <p:cNvPr id="13" name="Oval 12"/>
            <p:cNvSpPr/>
            <p:nvPr/>
          </p:nvSpPr>
          <p:spPr>
            <a:xfrm>
              <a:off x="5761333" y="1858691"/>
              <a:ext cx="3554569" cy="348684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Rectangle 13"/>
            <p:cNvSpPr/>
            <p:nvPr/>
          </p:nvSpPr>
          <p:spPr>
            <a:xfrm rot="1842855">
              <a:off x="8401622" y="1758091"/>
              <a:ext cx="304784" cy="35217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8333061" y="1697582"/>
                  <a:ext cx="461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3061" y="1697582"/>
                  <a:ext cx="461537" cy="40011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>
              <a:endCxn id="16" idx="0"/>
            </p:cNvCxnSpPr>
            <p:nvPr/>
          </p:nvCxnSpPr>
          <p:spPr>
            <a:xfrm flipV="1">
              <a:off x="7538617" y="1858691"/>
              <a:ext cx="1" cy="1867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538617" y="2085564"/>
              <a:ext cx="925459" cy="164104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7538616" y="277489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616" y="2774895"/>
                  <a:ext cx="394147" cy="400110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1475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75101" y="874491"/>
            <a:ext cx="8777785" cy="4666198"/>
            <a:chOff x="904057" y="-824355"/>
            <a:chExt cx="8777785" cy="4666198"/>
          </a:xfrm>
        </p:grpSpPr>
        <p:grpSp>
          <p:nvGrpSpPr>
            <p:cNvPr id="5" name="Group 4"/>
            <p:cNvGrpSpPr/>
            <p:nvPr/>
          </p:nvGrpSpPr>
          <p:grpSpPr>
            <a:xfrm>
              <a:off x="904057" y="1119538"/>
              <a:ext cx="8777785" cy="2722305"/>
              <a:chOff x="848432" y="1412967"/>
              <a:chExt cx="8777785" cy="2722305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848432" y="2647666"/>
                <a:ext cx="136478" cy="148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3471077" y="2647666"/>
                <a:ext cx="136478" cy="148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914397" y="2647666"/>
                <a:ext cx="2634017" cy="382221"/>
              </a:xfrm>
              <a:custGeom>
                <a:avLst/>
                <a:gdLst>
                  <a:gd name="connsiteX0" fmla="*/ 0 w 2634017"/>
                  <a:gd name="connsiteY0" fmla="*/ 0 h 382221"/>
                  <a:gd name="connsiteX1" fmla="*/ 1296537 w 2634017"/>
                  <a:gd name="connsiteY1" fmla="*/ 382137 h 382221"/>
                  <a:gd name="connsiteX2" fmla="*/ 2634017 w 2634017"/>
                  <a:gd name="connsiteY2" fmla="*/ 27296 h 38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4017" h="382221">
                    <a:moveTo>
                      <a:pt x="0" y="0"/>
                    </a:moveTo>
                    <a:cubicBezTo>
                      <a:pt x="428767" y="188794"/>
                      <a:pt x="857534" y="377588"/>
                      <a:pt x="1296537" y="382137"/>
                    </a:cubicBezTo>
                    <a:cubicBezTo>
                      <a:pt x="1735540" y="386686"/>
                      <a:pt x="2184778" y="206991"/>
                      <a:pt x="2634017" y="272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48748" y="2647666"/>
                <a:ext cx="136478" cy="148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571393" y="2647666"/>
                <a:ext cx="136478" cy="148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014713" y="2647666"/>
                <a:ext cx="2634017" cy="832513"/>
              </a:xfrm>
              <a:custGeom>
                <a:avLst/>
                <a:gdLst>
                  <a:gd name="connsiteX0" fmla="*/ 0 w 2634017"/>
                  <a:gd name="connsiteY0" fmla="*/ 0 h 382221"/>
                  <a:gd name="connsiteX1" fmla="*/ 1296537 w 2634017"/>
                  <a:gd name="connsiteY1" fmla="*/ 382137 h 382221"/>
                  <a:gd name="connsiteX2" fmla="*/ 2634017 w 2634017"/>
                  <a:gd name="connsiteY2" fmla="*/ 27296 h 382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34017" h="382221">
                    <a:moveTo>
                      <a:pt x="0" y="0"/>
                    </a:moveTo>
                    <a:cubicBezTo>
                      <a:pt x="428767" y="188794"/>
                      <a:pt x="857534" y="377588"/>
                      <a:pt x="1296537" y="382137"/>
                    </a:cubicBezTo>
                    <a:cubicBezTo>
                      <a:pt x="1735540" y="386686"/>
                      <a:pt x="2184778" y="206991"/>
                      <a:pt x="2634017" y="27296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67094" y="2647666"/>
                <a:ext cx="136478" cy="148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9489739" y="2647666"/>
                <a:ext cx="136478" cy="148760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7" name="Straight Connector 16"/>
              <p:cNvCxnSpPr>
                <a:stCxn id="21" idx="0"/>
                <a:endCxn id="22" idx="0"/>
              </p:cNvCxnSpPr>
              <p:nvPr/>
            </p:nvCxnSpPr>
            <p:spPr>
              <a:xfrm>
                <a:off x="6935333" y="2647666"/>
                <a:ext cx="2622645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1369753" y="2647666"/>
                <a:ext cx="2271" cy="4162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1064802" y="3109983"/>
                    <a:ext cx="935769" cy="6182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10</m:t>
                              </m:r>
                            </m:den>
                          </m:f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4802" y="3109983"/>
                    <a:ext cx="935769" cy="61824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/>
              <p:cNvCxnSpPr/>
              <p:nvPr/>
            </p:nvCxnSpPr>
            <p:spPr>
              <a:xfrm flipH="1" flipV="1">
                <a:off x="4540773" y="2634019"/>
                <a:ext cx="15799" cy="8589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Rectangle 20"/>
                  <p:cNvSpPr/>
                  <p:nvPr/>
                </p:nvSpPr>
                <p:spPr>
                  <a:xfrm>
                    <a:off x="4178648" y="3123631"/>
                    <a:ext cx="3779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2" name="Rectangle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8648" y="3123631"/>
                    <a:ext cx="377924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/>
              <p:nvPr/>
            </p:nvCxnSpPr>
            <p:spPr>
              <a:xfrm flipV="1">
                <a:off x="8246655" y="1412967"/>
                <a:ext cx="13648" cy="12169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68731" y="1898895"/>
                    <a:ext cx="37792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35" name="Rectangle 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8731" y="1898895"/>
                    <a:ext cx="377924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52" b="22107"/>
            <a:stretch/>
          </p:blipFill>
          <p:spPr>
            <a:xfrm>
              <a:off x="1471976" y="720303"/>
              <a:ext cx="1617152" cy="207152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52" b="22107"/>
            <a:stretch/>
          </p:blipFill>
          <p:spPr>
            <a:xfrm>
              <a:off x="4544702" y="1182004"/>
              <a:ext cx="1617152" cy="207152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52" b="22107"/>
            <a:stretch/>
          </p:blipFill>
          <p:spPr>
            <a:xfrm>
              <a:off x="7530502" y="-824355"/>
              <a:ext cx="1617152" cy="207152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0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364088" y="1344528"/>
            <a:ext cx="4963644" cy="2076703"/>
            <a:chOff x="1364088" y="1344528"/>
            <a:chExt cx="4963644" cy="2076703"/>
          </a:xfrm>
        </p:grpSpPr>
        <p:grpSp>
          <p:nvGrpSpPr>
            <p:cNvPr id="16" name="Group 15"/>
            <p:cNvGrpSpPr/>
            <p:nvPr/>
          </p:nvGrpSpPr>
          <p:grpSpPr>
            <a:xfrm>
              <a:off x="1443414" y="1955121"/>
              <a:ext cx="4884318" cy="1466110"/>
              <a:chOff x="2122972" y="2942517"/>
              <a:chExt cx="4884318" cy="1466110"/>
            </a:xfrm>
          </p:grpSpPr>
          <p:sp>
            <p:nvSpPr>
              <p:cNvPr id="4" name="Right Triangle 3"/>
              <p:cNvSpPr/>
              <p:nvPr/>
            </p:nvSpPr>
            <p:spPr>
              <a:xfrm flipH="1">
                <a:off x="2500603" y="3052511"/>
                <a:ext cx="4506687" cy="1304885"/>
              </a:xfrm>
              <a:prstGeom prst="rtTriangl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 rot="20683619">
                <a:off x="2259065" y="3620331"/>
                <a:ext cx="1583703" cy="537328"/>
              </a:xfrm>
              <a:custGeom>
                <a:avLst/>
                <a:gdLst>
                  <a:gd name="connsiteX0" fmla="*/ 0 w 10086681"/>
                  <a:gd name="connsiteY0" fmla="*/ 931129 h 1873809"/>
                  <a:gd name="connsiteX1" fmla="*/ 923827 w 10086681"/>
                  <a:gd name="connsiteY1" fmla="*/ 26156 h 1873809"/>
                  <a:gd name="connsiteX2" fmla="*/ 1838227 w 10086681"/>
                  <a:gd name="connsiteY2" fmla="*/ 1836102 h 1873809"/>
                  <a:gd name="connsiteX3" fmla="*/ 2771481 w 10086681"/>
                  <a:gd name="connsiteY3" fmla="*/ 26156 h 1873809"/>
                  <a:gd name="connsiteX4" fmla="*/ 3667027 w 10086681"/>
                  <a:gd name="connsiteY4" fmla="*/ 1873809 h 1873809"/>
                  <a:gd name="connsiteX5" fmla="*/ 4600281 w 10086681"/>
                  <a:gd name="connsiteY5" fmla="*/ 26156 h 1873809"/>
                  <a:gd name="connsiteX6" fmla="*/ 5486400 w 10086681"/>
                  <a:gd name="connsiteY6" fmla="*/ 1854956 h 1873809"/>
                  <a:gd name="connsiteX7" fmla="*/ 6400800 w 10086681"/>
                  <a:gd name="connsiteY7" fmla="*/ 26156 h 1873809"/>
                  <a:gd name="connsiteX8" fmla="*/ 7324627 w 10086681"/>
                  <a:gd name="connsiteY8" fmla="*/ 1854956 h 1873809"/>
                  <a:gd name="connsiteX9" fmla="*/ 8229600 w 10086681"/>
                  <a:gd name="connsiteY9" fmla="*/ 26156 h 1873809"/>
                  <a:gd name="connsiteX10" fmla="*/ 9134574 w 10086681"/>
                  <a:gd name="connsiteY10" fmla="*/ 1854956 h 1873809"/>
                  <a:gd name="connsiteX11" fmla="*/ 10086681 w 10086681"/>
                  <a:gd name="connsiteY11" fmla="*/ 931129 h 1873809"/>
                  <a:gd name="connsiteX12" fmla="*/ 10086681 w 10086681"/>
                  <a:gd name="connsiteY12" fmla="*/ 931129 h 1873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086681" h="1873809">
                    <a:moveTo>
                      <a:pt x="0" y="931129"/>
                    </a:moveTo>
                    <a:cubicBezTo>
                      <a:pt x="308728" y="403228"/>
                      <a:pt x="617456" y="-124673"/>
                      <a:pt x="923827" y="26156"/>
                    </a:cubicBezTo>
                    <a:cubicBezTo>
                      <a:pt x="1230198" y="176985"/>
                      <a:pt x="1530285" y="1836102"/>
                      <a:pt x="1838227" y="1836102"/>
                    </a:cubicBezTo>
                    <a:cubicBezTo>
                      <a:pt x="2146169" y="1836102"/>
                      <a:pt x="2466681" y="19871"/>
                      <a:pt x="2771481" y="26156"/>
                    </a:cubicBezTo>
                    <a:cubicBezTo>
                      <a:pt x="3076281" y="32440"/>
                      <a:pt x="3362227" y="1873809"/>
                      <a:pt x="3667027" y="1873809"/>
                    </a:cubicBezTo>
                    <a:cubicBezTo>
                      <a:pt x="3971827" y="1873809"/>
                      <a:pt x="4297052" y="29298"/>
                      <a:pt x="4600281" y="26156"/>
                    </a:cubicBezTo>
                    <a:cubicBezTo>
                      <a:pt x="4903510" y="23014"/>
                      <a:pt x="5186314" y="1854956"/>
                      <a:pt x="5486400" y="1854956"/>
                    </a:cubicBezTo>
                    <a:cubicBezTo>
                      <a:pt x="5786486" y="1854956"/>
                      <a:pt x="6094429" y="26156"/>
                      <a:pt x="6400800" y="26156"/>
                    </a:cubicBezTo>
                    <a:cubicBezTo>
                      <a:pt x="6707171" y="26156"/>
                      <a:pt x="7019827" y="1854956"/>
                      <a:pt x="7324627" y="1854956"/>
                    </a:cubicBezTo>
                    <a:cubicBezTo>
                      <a:pt x="7629427" y="1854956"/>
                      <a:pt x="7927942" y="26156"/>
                      <a:pt x="8229600" y="26156"/>
                    </a:cubicBezTo>
                    <a:cubicBezTo>
                      <a:pt x="8531258" y="26156"/>
                      <a:pt x="8825061" y="1704127"/>
                      <a:pt x="9134574" y="1854956"/>
                    </a:cubicBezTo>
                    <a:cubicBezTo>
                      <a:pt x="9444087" y="2005785"/>
                      <a:pt x="10086681" y="931129"/>
                      <a:pt x="10086681" y="931129"/>
                    </a:cubicBezTo>
                    <a:lnTo>
                      <a:pt x="10086681" y="931129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20484252">
                <a:off x="2122972" y="3270293"/>
                <a:ext cx="56989" cy="1138334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 rot="20652815">
                <a:off x="3799652" y="3270914"/>
                <a:ext cx="367521" cy="639362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/>
              <p:nvPr/>
            </p:nvCxnSpPr>
            <p:spPr>
              <a:xfrm flipV="1">
                <a:off x="2151466" y="3232979"/>
                <a:ext cx="1496803" cy="41425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826441" y="3072690"/>
                    <a:ext cx="1810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6441" y="3072690"/>
                    <a:ext cx="181075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000" r="-2666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530139" y="4103835"/>
                    <a:ext cx="1894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0139" y="4103835"/>
                    <a:ext cx="18947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2258" r="-22581" b="-65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3753479" y="2942517"/>
                    <a:ext cx="2508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3479" y="2942517"/>
                    <a:ext cx="25083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634" r="-121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Rectangle 16"/>
            <p:cNvSpPr/>
            <p:nvPr/>
          </p:nvSpPr>
          <p:spPr>
            <a:xfrm rot="20652815">
              <a:off x="4970665" y="1729248"/>
              <a:ext cx="367521" cy="6393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1364088" y="1344528"/>
              <a:ext cx="3283643" cy="92771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2803038" y="1504817"/>
                  <a:ext cx="2199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3038" y="1504817"/>
                  <a:ext cx="21993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7778" r="-1944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094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14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5</cp:revision>
  <dcterms:created xsi:type="dcterms:W3CDTF">2018-07-18T16:40:58Z</dcterms:created>
  <dcterms:modified xsi:type="dcterms:W3CDTF">2018-11-08T19:21:45Z</dcterms:modified>
</cp:coreProperties>
</file>