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94" d="100"/>
          <a:sy n="94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EEDC-5825-9843-B8DF-3A633E4AF8C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05C-ED6F-ED47-B0CE-D1DF559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40.png"/><Relationship Id="rId2" Type="http://schemas.openxmlformats.org/officeDocument/2006/relationships/image" Target="../media/image5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70.png"/><Relationship Id="rId5" Type="http://schemas.openxmlformats.org/officeDocument/2006/relationships/image" Target="../media/image5460.png"/><Relationship Id="rId4" Type="http://schemas.openxmlformats.org/officeDocument/2006/relationships/image" Target="../media/image54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45.png"/><Relationship Id="rId7" Type="http://schemas.openxmlformats.org/officeDocument/2006/relationships/image" Target="../media/image449.png"/><Relationship Id="rId2" Type="http://schemas.openxmlformats.org/officeDocument/2006/relationships/image" Target="../media/image4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8.png"/><Relationship Id="rId5" Type="http://schemas.openxmlformats.org/officeDocument/2006/relationships/image" Target="../media/image447.png"/><Relationship Id="rId4" Type="http://schemas.openxmlformats.org/officeDocument/2006/relationships/image" Target="../media/image4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21" Type="http://schemas.openxmlformats.org/officeDocument/2006/relationships/image" Target="../media/image10.png"/><Relationship Id="rId34" Type="http://schemas.openxmlformats.org/officeDocument/2006/relationships/image" Target="../media/image23.png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53.png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image" Target="../media/image452.png"/><Relationship Id="rId19" Type="http://schemas.openxmlformats.org/officeDocument/2006/relationships/image" Target="../media/image8.png"/><Relationship Id="rId31" Type="http://schemas.openxmlformats.org/officeDocument/2006/relationships/image" Target="../media/image20.png"/><Relationship Id="rId9" Type="http://schemas.openxmlformats.org/officeDocument/2006/relationships/image" Target="../media/image451.png"/><Relationship Id="rId14" Type="http://schemas.openxmlformats.org/officeDocument/2006/relationships/image" Target="../media/image3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1441" y="1569313"/>
            <a:ext cx="7968074" cy="3711477"/>
            <a:chOff x="421441" y="1569313"/>
            <a:chExt cx="7968074" cy="3711477"/>
          </a:xfrm>
        </p:grpSpPr>
        <p:grpSp>
          <p:nvGrpSpPr>
            <p:cNvPr id="4" name="Group 3"/>
            <p:cNvGrpSpPr/>
            <p:nvPr/>
          </p:nvGrpSpPr>
          <p:grpSpPr>
            <a:xfrm>
              <a:off x="421441" y="1569313"/>
              <a:ext cx="7968074" cy="3703728"/>
              <a:chOff x="421441" y="1569313"/>
              <a:chExt cx="7968074" cy="370372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11629" y="1569313"/>
                <a:ext cx="6777886" cy="3703728"/>
                <a:chOff x="1623059" y="1569313"/>
                <a:chExt cx="6777886" cy="3703728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604511" y="4523721"/>
                  <a:ext cx="445770" cy="648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731742" y="5040761"/>
                  <a:ext cx="4318538" cy="22993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729990" y="2541247"/>
                  <a:ext cx="140783" cy="57781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804092" y="3691427"/>
                  <a:ext cx="1659198" cy="14008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56910" y="2924174"/>
                  <a:ext cx="129540" cy="1442085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604510" y="4400549"/>
                  <a:ext cx="445770" cy="1524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463290" y="1933099"/>
                  <a:ext cx="251460" cy="309610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885950" y="3520440"/>
                  <a:ext cx="1562100" cy="182879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rapezoid 16"/>
                <p:cNvSpPr/>
                <p:nvPr/>
              </p:nvSpPr>
              <p:spPr>
                <a:xfrm>
                  <a:off x="1908808" y="2985969"/>
                  <a:ext cx="1516381" cy="496014"/>
                </a:xfrm>
                <a:prstGeom prst="trapezoid">
                  <a:avLst>
                    <a:gd name="adj" fmla="val 9874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Trapezoid 17"/>
                <p:cNvSpPr/>
                <p:nvPr/>
              </p:nvSpPr>
              <p:spPr>
                <a:xfrm rot="10800000">
                  <a:off x="1897380" y="2262425"/>
                  <a:ext cx="1550670" cy="410765"/>
                </a:xfrm>
                <a:prstGeom prst="trapezoid">
                  <a:avLst>
                    <a:gd name="adj" fmla="val 9874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18410" y="2711649"/>
                  <a:ext cx="316230" cy="23586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23059" y="1927503"/>
                  <a:ext cx="236220" cy="334553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flipH="1">
                  <a:off x="1874519" y="1927502"/>
                  <a:ext cx="1569720" cy="296465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729990" y="2737831"/>
                  <a:ext cx="4178909" cy="17837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770946" y="2792221"/>
                  <a:ext cx="49339" cy="5195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7908899" y="1783044"/>
                  <a:ext cx="5425" cy="9461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7957875" y="1569313"/>
                      <a:ext cx="443070" cy="50642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2400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75" y="1569313"/>
                      <a:ext cx="443070" cy="50642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770946" y="2375441"/>
                  <a:ext cx="2070736" cy="91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4496230" y="1979115"/>
                      <a:ext cx="361125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oMath>
                        </m:oMathPara>
                      </a14:m>
                      <a:endParaRPr lang="en-CA" sz="2400" dirty="0"/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6230" y="1979115"/>
                      <a:ext cx="361125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5838163" y="2391758"/>
                  <a:ext cx="2070736" cy="91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563447" y="1995432"/>
                      <a:ext cx="361125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oMath>
                        </m:oMathPara>
                      </a14:m>
                      <a:endParaRPr lang="en-CA" sz="2400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3447" y="1995432"/>
                      <a:ext cx="361125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5595707" y="4846322"/>
                  <a:ext cx="45457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6078855" y="4523721"/>
                      <a:ext cx="361125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CA" sz="2400" dirty="0"/>
                    </a:p>
                  </p:txBody>
                </p:sp>
              </mc:Choice>
              <mc:Fallback xmlns="">
                <p:sp>
                  <p:nvSpPr>
                    <p:cNvPr id="39" name="Rectangle 3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8855" y="4523721"/>
                      <a:ext cx="361125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5000" r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861649" y="4251667"/>
                  <a:ext cx="1601641" cy="29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480722" y="4263035"/>
                      <a:ext cx="361125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sz="2400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722" y="4263035"/>
                      <a:ext cx="361125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390" r="-152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TextBox 5"/>
              <p:cNvSpPr txBox="1"/>
              <p:nvPr/>
            </p:nvSpPr>
            <p:spPr>
              <a:xfrm>
                <a:off x="421441" y="2175386"/>
                <a:ext cx="1011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351467" y="2467808"/>
                <a:ext cx="1061084" cy="37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35"/>
            <p:cNvSpPr/>
            <p:nvPr/>
          </p:nvSpPr>
          <p:spPr>
            <a:xfrm>
              <a:off x="1823658" y="3543430"/>
              <a:ext cx="4212771" cy="1737360"/>
            </a:xfrm>
            <a:custGeom>
              <a:avLst/>
              <a:gdLst>
                <a:gd name="connsiteX0" fmla="*/ 0 w 4212771"/>
                <a:gd name="connsiteY0" fmla="*/ 1730829 h 1737360"/>
                <a:gd name="connsiteX1" fmla="*/ 6531 w 4212771"/>
                <a:gd name="connsiteY1" fmla="*/ 169817 h 1737360"/>
                <a:gd name="connsiteX2" fmla="*/ 1639388 w 4212771"/>
                <a:gd name="connsiteY2" fmla="*/ 176349 h 1737360"/>
                <a:gd name="connsiteX3" fmla="*/ 1626326 w 4212771"/>
                <a:gd name="connsiteY3" fmla="*/ 1489166 h 1737360"/>
                <a:gd name="connsiteX4" fmla="*/ 3755571 w 4212771"/>
                <a:gd name="connsiteY4" fmla="*/ 1495697 h 1737360"/>
                <a:gd name="connsiteX5" fmla="*/ 3755571 w 4212771"/>
                <a:gd name="connsiteY5" fmla="*/ 0 h 1737360"/>
                <a:gd name="connsiteX6" fmla="*/ 4212771 w 4212771"/>
                <a:gd name="connsiteY6" fmla="*/ 0 h 1737360"/>
                <a:gd name="connsiteX7" fmla="*/ 4206240 w 4212771"/>
                <a:gd name="connsiteY7" fmla="*/ 1737360 h 1737360"/>
                <a:gd name="connsiteX8" fmla="*/ 0 w 4212771"/>
                <a:gd name="connsiteY8" fmla="*/ 1730829 h 17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2771" h="1737360">
                  <a:moveTo>
                    <a:pt x="0" y="1730829"/>
                  </a:moveTo>
                  <a:lnTo>
                    <a:pt x="6531" y="169817"/>
                  </a:lnTo>
                  <a:lnTo>
                    <a:pt x="1639388" y="176349"/>
                  </a:lnTo>
                  <a:lnTo>
                    <a:pt x="1626326" y="1489166"/>
                  </a:lnTo>
                  <a:lnTo>
                    <a:pt x="3755571" y="1495697"/>
                  </a:lnTo>
                  <a:lnTo>
                    <a:pt x="3755571" y="0"/>
                  </a:lnTo>
                  <a:lnTo>
                    <a:pt x="4212771" y="0"/>
                  </a:lnTo>
                  <a:lnTo>
                    <a:pt x="4206240" y="1737360"/>
                  </a:lnTo>
                  <a:lnTo>
                    <a:pt x="0" y="173082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20252" y="1124658"/>
            <a:ext cx="2644035" cy="3695119"/>
            <a:chOff x="4717609" y="1624688"/>
            <a:chExt cx="2644035" cy="3695119"/>
          </a:xfrm>
        </p:grpSpPr>
        <p:sp>
          <p:nvSpPr>
            <p:cNvPr id="20" name="Rectangle 19"/>
            <p:cNvSpPr/>
            <p:nvPr/>
          </p:nvSpPr>
          <p:spPr>
            <a:xfrm>
              <a:off x="4734228" y="2505175"/>
              <a:ext cx="2609310" cy="16821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5848644" y="4293981"/>
              <a:ext cx="381964" cy="1025826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17609" y="1624688"/>
              <a:ext cx="2644035" cy="25722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48644" y="4198108"/>
              <a:ext cx="381964" cy="870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7054141" y="2508683"/>
              <a:ext cx="7952" cy="1664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12192" y="3121968"/>
                  <a:ext cx="4303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192" y="3121968"/>
                  <a:ext cx="43037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858260" y="4361905"/>
              <a:ext cx="339581" cy="39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744187" y="2407534"/>
              <a:ext cx="2617457" cy="40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818987" y="4351929"/>
                  <a:ext cx="4412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87" y="4351929"/>
                  <a:ext cx="44127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818987" y="1983224"/>
                  <a:ext cx="47583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87" y="1983224"/>
                  <a:ext cx="47583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044323" y="1080937"/>
            <a:ext cx="2609310" cy="1891281"/>
            <a:chOff x="7498058" y="332791"/>
            <a:chExt cx="2609310" cy="1891281"/>
          </a:xfrm>
        </p:grpSpPr>
        <p:grpSp>
          <p:nvGrpSpPr>
            <p:cNvPr id="29" name="Group 28"/>
            <p:cNvGrpSpPr/>
            <p:nvPr/>
          </p:nvGrpSpPr>
          <p:grpSpPr>
            <a:xfrm>
              <a:off x="7498058" y="541881"/>
              <a:ext cx="2609310" cy="1682191"/>
              <a:chOff x="7386635" y="2159189"/>
              <a:chExt cx="2609310" cy="168219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386635" y="2159189"/>
                <a:ext cx="2609310" cy="16821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8325634" y="2174948"/>
                <a:ext cx="1" cy="7967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7960068" y="2342504"/>
                    <a:ext cx="4303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068" y="2342504"/>
                    <a:ext cx="43037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856" y="332791"/>
              <a:ext cx="1309713" cy="1309713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03517" y="625094"/>
            <a:ext cx="2754775" cy="3598817"/>
            <a:chOff x="903517" y="585908"/>
            <a:chExt cx="2754775" cy="3598817"/>
          </a:xfrm>
        </p:grpSpPr>
        <p:grpSp>
          <p:nvGrpSpPr>
            <p:cNvPr id="4" name="Group 3"/>
            <p:cNvGrpSpPr/>
            <p:nvPr/>
          </p:nvGrpSpPr>
          <p:grpSpPr>
            <a:xfrm>
              <a:off x="903517" y="919834"/>
              <a:ext cx="2736972" cy="3264891"/>
              <a:chOff x="3545683" y="1619624"/>
              <a:chExt cx="2736972" cy="326489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6881" y="2484183"/>
                <a:ext cx="265774" cy="2400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4791770" y="3375124"/>
                <a:ext cx="280016" cy="27017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45683" y="3113741"/>
                <a:ext cx="313423" cy="175226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65003" y="1627575"/>
                <a:ext cx="294103" cy="1491512"/>
              </a:xfrm>
              <a:prstGeom prst="rect">
                <a:avLst/>
              </a:prstGeom>
              <a:solidFill>
                <a:srgbClr val="D5BB69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3999506" y="1619624"/>
                <a:ext cx="7951" cy="14915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856103" y="1619624"/>
                <a:ext cx="7952" cy="8486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65944" y="1619624"/>
                <a:ext cx="21316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4028980" y="2134547"/>
                    <a:ext cx="5677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980" y="2134547"/>
                    <a:ext cx="567720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5296335" y="1775785"/>
                    <a:ext cx="5677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6335" y="1775785"/>
                    <a:ext cx="567720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Freeform 34"/>
            <p:cNvSpPr/>
            <p:nvPr/>
          </p:nvSpPr>
          <p:spPr>
            <a:xfrm>
              <a:off x="915092" y="585908"/>
              <a:ext cx="2743200" cy="3598817"/>
            </a:xfrm>
            <a:custGeom>
              <a:avLst/>
              <a:gdLst>
                <a:gd name="connsiteX0" fmla="*/ 0 w 2743200"/>
                <a:gd name="connsiteY0" fmla="*/ 0 h 3598817"/>
                <a:gd name="connsiteX1" fmla="*/ 300446 w 2743200"/>
                <a:gd name="connsiteY1" fmla="*/ 6531 h 3598817"/>
                <a:gd name="connsiteX2" fmla="*/ 306977 w 2743200"/>
                <a:gd name="connsiteY2" fmla="*/ 3298371 h 3598817"/>
                <a:gd name="connsiteX3" fmla="*/ 2442755 w 2743200"/>
                <a:gd name="connsiteY3" fmla="*/ 3291840 h 3598817"/>
                <a:gd name="connsiteX4" fmla="*/ 2442755 w 2743200"/>
                <a:gd name="connsiteY4" fmla="*/ 6531 h 3598817"/>
                <a:gd name="connsiteX5" fmla="*/ 2743200 w 2743200"/>
                <a:gd name="connsiteY5" fmla="*/ 6531 h 3598817"/>
                <a:gd name="connsiteX6" fmla="*/ 2743200 w 2743200"/>
                <a:gd name="connsiteY6" fmla="*/ 3592285 h 3598817"/>
                <a:gd name="connsiteX7" fmla="*/ 0 w 2743200"/>
                <a:gd name="connsiteY7" fmla="*/ 3598817 h 3598817"/>
                <a:gd name="connsiteX8" fmla="*/ 0 w 2743200"/>
                <a:gd name="connsiteY8" fmla="*/ 0 h 359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200" h="3598817">
                  <a:moveTo>
                    <a:pt x="0" y="0"/>
                  </a:moveTo>
                  <a:lnTo>
                    <a:pt x="300446" y="6531"/>
                  </a:lnTo>
                  <a:lnTo>
                    <a:pt x="306977" y="3298371"/>
                  </a:lnTo>
                  <a:lnTo>
                    <a:pt x="2442755" y="3291840"/>
                  </a:lnTo>
                  <a:lnTo>
                    <a:pt x="2442755" y="6531"/>
                  </a:lnTo>
                  <a:lnTo>
                    <a:pt x="2743200" y="6531"/>
                  </a:lnTo>
                  <a:lnTo>
                    <a:pt x="2743200" y="3592285"/>
                  </a:lnTo>
                  <a:lnTo>
                    <a:pt x="0" y="3598817"/>
                  </a:lnTo>
                  <a:cubicBezTo>
                    <a:pt x="2177" y="2399211"/>
                    <a:pt x="4355" y="119960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8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74309" y="441636"/>
            <a:ext cx="3214838" cy="1259276"/>
            <a:chOff x="7257449" y="3160057"/>
            <a:chExt cx="3214838" cy="1259276"/>
          </a:xfrm>
        </p:grpSpPr>
        <p:sp>
          <p:nvSpPr>
            <p:cNvPr id="5" name="Freeform 4"/>
            <p:cNvSpPr/>
            <p:nvPr/>
          </p:nvSpPr>
          <p:spPr>
            <a:xfrm>
              <a:off x="7257449" y="3160057"/>
              <a:ext cx="3214838" cy="452388"/>
            </a:xfrm>
            <a:custGeom>
              <a:avLst/>
              <a:gdLst>
                <a:gd name="connsiteX0" fmla="*/ 0 w 3214838"/>
                <a:gd name="connsiteY0" fmla="*/ 0 h 452388"/>
                <a:gd name="connsiteX1" fmla="*/ 1164657 w 3214838"/>
                <a:gd name="connsiteY1" fmla="*/ 356135 h 452388"/>
                <a:gd name="connsiteX2" fmla="*/ 3214838 w 3214838"/>
                <a:gd name="connsiteY2" fmla="*/ 452388 h 4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4838" h="452388">
                  <a:moveTo>
                    <a:pt x="0" y="0"/>
                  </a:moveTo>
                  <a:cubicBezTo>
                    <a:pt x="314425" y="140368"/>
                    <a:pt x="628851" y="280737"/>
                    <a:pt x="1164657" y="356135"/>
                  </a:cubicBezTo>
                  <a:cubicBezTo>
                    <a:pt x="1700463" y="431533"/>
                    <a:pt x="2457650" y="441960"/>
                    <a:pt x="3214838" y="4523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flipV="1">
              <a:off x="7257449" y="3938208"/>
              <a:ext cx="3214838" cy="481125"/>
            </a:xfrm>
            <a:custGeom>
              <a:avLst/>
              <a:gdLst>
                <a:gd name="connsiteX0" fmla="*/ 0 w 3214838"/>
                <a:gd name="connsiteY0" fmla="*/ 0 h 452388"/>
                <a:gd name="connsiteX1" fmla="*/ 1164657 w 3214838"/>
                <a:gd name="connsiteY1" fmla="*/ 356135 h 452388"/>
                <a:gd name="connsiteX2" fmla="*/ 3214838 w 3214838"/>
                <a:gd name="connsiteY2" fmla="*/ 452388 h 4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4838" h="452388">
                  <a:moveTo>
                    <a:pt x="0" y="0"/>
                  </a:moveTo>
                  <a:cubicBezTo>
                    <a:pt x="314425" y="140368"/>
                    <a:pt x="628851" y="280737"/>
                    <a:pt x="1164657" y="356135"/>
                  </a:cubicBezTo>
                  <a:cubicBezTo>
                    <a:pt x="1700463" y="431533"/>
                    <a:pt x="2457650" y="441960"/>
                    <a:pt x="3214838" y="4523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728626" y="3270258"/>
              <a:ext cx="5816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574331" y="359457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331" y="3594574"/>
                  <a:ext cx="21320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027694" y="3606564"/>
                  <a:ext cx="33300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694" y="3606564"/>
                  <a:ext cx="333002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89410" y="392573"/>
            <a:ext cx="2750787" cy="1274936"/>
            <a:chOff x="458756" y="4357768"/>
            <a:chExt cx="2750787" cy="1274936"/>
          </a:xfrm>
        </p:grpSpPr>
        <p:grpSp>
          <p:nvGrpSpPr>
            <p:cNvPr id="11" name="Group 10"/>
            <p:cNvGrpSpPr/>
            <p:nvPr/>
          </p:nvGrpSpPr>
          <p:grpSpPr>
            <a:xfrm>
              <a:off x="458756" y="4418618"/>
              <a:ext cx="2750787" cy="1214086"/>
              <a:chOff x="458756" y="4418618"/>
              <a:chExt cx="2750787" cy="121408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58756" y="4418618"/>
                <a:ext cx="2750787" cy="1214086"/>
                <a:chOff x="7344506" y="1731771"/>
                <a:chExt cx="2750787" cy="121408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7344506" y="2130160"/>
                  <a:ext cx="2750787" cy="81569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8341823" y="1731771"/>
                  <a:ext cx="1" cy="79677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7960385" y="1875679"/>
                      <a:ext cx="4303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2400" dirty="0"/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0385" y="1875679"/>
                      <a:ext cx="430374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25377" y="5324927"/>
                    <a:ext cx="7583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𝑙𝑖𝑞𝑢𝑖𝑑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377" y="5324927"/>
                    <a:ext cx="75834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290" r="-887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36" t="13723" r="29678" b="16106"/>
            <a:stretch/>
          </p:blipFill>
          <p:spPr>
            <a:xfrm>
              <a:off x="1565842" y="4357768"/>
              <a:ext cx="498962" cy="898074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28828" y="2572381"/>
            <a:ext cx="3471950" cy="3497691"/>
            <a:chOff x="2506823" y="2413056"/>
            <a:chExt cx="3471950" cy="3497691"/>
          </a:xfrm>
        </p:grpSpPr>
        <p:sp>
          <p:nvSpPr>
            <p:cNvPr id="2" name="Rectangle 1"/>
            <p:cNvSpPr/>
            <p:nvPr/>
          </p:nvSpPr>
          <p:spPr>
            <a:xfrm>
              <a:off x="2862323" y="4166555"/>
              <a:ext cx="211018" cy="124950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6871" y="2718708"/>
              <a:ext cx="707354" cy="211017"/>
            </a:xfrm>
            <a:custGeom>
              <a:avLst/>
              <a:gdLst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62" h="342901">
                  <a:moveTo>
                    <a:pt x="0" y="0"/>
                  </a:moveTo>
                  <a:cubicBezTo>
                    <a:pt x="780907" y="140677"/>
                    <a:pt x="1456308" y="140677"/>
                    <a:pt x="2184462" y="0"/>
                  </a:cubicBezTo>
                  <a:lnTo>
                    <a:pt x="2184462" y="342901"/>
                  </a:lnTo>
                  <a:cubicBezTo>
                    <a:pt x="1491478" y="184639"/>
                    <a:pt x="763323" y="211016"/>
                    <a:pt x="0" y="342901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7"/>
            <p:cNvSpPr/>
            <p:nvPr/>
          </p:nvSpPr>
          <p:spPr>
            <a:xfrm rot="16200000">
              <a:off x="2614156" y="3698062"/>
              <a:ext cx="707354" cy="211017"/>
            </a:xfrm>
            <a:custGeom>
              <a:avLst/>
              <a:gdLst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62" h="342901">
                  <a:moveTo>
                    <a:pt x="0" y="0"/>
                  </a:moveTo>
                  <a:cubicBezTo>
                    <a:pt x="780907" y="140677"/>
                    <a:pt x="1456308" y="140677"/>
                    <a:pt x="2184462" y="0"/>
                  </a:cubicBezTo>
                  <a:lnTo>
                    <a:pt x="2184462" y="342901"/>
                  </a:lnTo>
                  <a:cubicBezTo>
                    <a:pt x="1491478" y="184639"/>
                    <a:pt x="763323" y="211016"/>
                    <a:pt x="0" y="342901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62323" y="2717767"/>
              <a:ext cx="211018" cy="7200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3464597" y="2327451"/>
              <a:ext cx="211018" cy="99353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5165481" y="2327452"/>
              <a:ext cx="211018" cy="99353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3464597" y="4208062"/>
              <a:ext cx="211018" cy="99353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3359088" y="4897313"/>
              <a:ext cx="211018" cy="120454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/>
            <p:cNvSpPr/>
            <p:nvPr/>
          </p:nvSpPr>
          <p:spPr>
            <a:xfrm>
              <a:off x="4066871" y="5394078"/>
              <a:ext cx="707354" cy="211017"/>
            </a:xfrm>
            <a:custGeom>
              <a:avLst/>
              <a:gdLst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62" h="342901">
                  <a:moveTo>
                    <a:pt x="0" y="0"/>
                  </a:moveTo>
                  <a:cubicBezTo>
                    <a:pt x="780907" y="140677"/>
                    <a:pt x="1456308" y="140677"/>
                    <a:pt x="2184462" y="0"/>
                  </a:cubicBezTo>
                  <a:lnTo>
                    <a:pt x="2184462" y="342901"/>
                  </a:lnTo>
                  <a:cubicBezTo>
                    <a:pt x="1491478" y="184639"/>
                    <a:pt x="763323" y="211016"/>
                    <a:pt x="0" y="342901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5165481" y="5002821"/>
              <a:ext cx="211018" cy="99353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67755" y="2718707"/>
              <a:ext cx="211018" cy="288638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5165481" y="4208062"/>
              <a:ext cx="211018" cy="99353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4036948" y="4321227"/>
              <a:ext cx="767199" cy="76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339004" y="5633748"/>
                  <a:ext cx="298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004" y="5633748"/>
                  <a:ext cx="29841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367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506823" y="3665070"/>
                  <a:ext cx="303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823" y="3665070"/>
                  <a:ext cx="30373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4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20922" y="2413056"/>
                  <a:ext cx="303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22" y="2413056"/>
                  <a:ext cx="303736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408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07361" y="3980923"/>
                  <a:ext cx="1026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𝑃𝑢𝑚𝑝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361" y="3980923"/>
                  <a:ext cx="102637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7738" r="-4762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Left Arrow 32"/>
            <p:cNvSpPr/>
            <p:nvPr/>
          </p:nvSpPr>
          <p:spPr>
            <a:xfrm>
              <a:off x="4025604" y="4635345"/>
              <a:ext cx="756138" cy="13849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86322" y="2514658"/>
            <a:ext cx="4274354" cy="3868271"/>
            <a:chOff x="5086322" y="2514658"/>
            <a:chExt cx="4274354" cy="3868271"/>
          </a:xfrm>
        </p:grpSpPr>
        <p:grpSp>
          <p:nvGrpSpPr>
            <p:cNvPr id="35" name="Group 34"/>
            <p:cNvGrpSpPr/>
            <p:nvPr/>
          </p:nvGrpSpPr>
          <p:grpSpPr>
            <a:xfrm>
              <a:off x="5290643" y="2668401"/>
              <a:ext cx="3471950" cy="3497691"/>
              <a:chOff x="2506823" y="2413056"/>
              <a:chExt cx="3471950" cy="349769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862323" y="4169349"/>
                <a:ext cx="211018" cy="12467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17"/>
              <p:cNvSpPr/>
              <p:nvPr/>
            </p:nvSpPr>
            <p:spPr>
              <a:xfrm>
                <a:off x="4066871" y="2718708"/>
                <a:ext cx="707354" cy="211017"/>
              </a:xfrm>
              <a:custGeom>
                <a:avLst/>
                <a:gdLst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462" h="342901">
                    <a:moveTo>
                      <a:pt x="0" y="0"/>
                    </a:moveTo>
                    <a:cubicBezTo>
                      <a:pt x="780907" y="140677"/>
                      <a:pt x="1456308" y="140677"/>
                      <a:pt x="2184462" y="0"/>
                    </a:cubicBezTo>
                    <a:lnTo>
                      <a:pt x="2184462" y="342901"/>
                    </a:lnTo>
                    <a:cubicBezTo>
                      <a:pt x="1491478" y="184639"/>
                      <a:pt x="763323" y="211016"/>
                      <a:pt x="0" y="342901"/>
                    </a:cubicBez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17"/>
              <p:cNvSpPr/>
              <p:nvPr/>
            </p:nvSpPr>
            <p:spPr>
              <a:xfrm rot="16200000">
                <a:off x="2614156" y="3698062"/>
                <a:ext cx="707354" cy="211017"/>
              </a:xfrm>
              <a:custGeom>
                <a:avLst/>
                <a:gdLst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462" h="342901">
                    <a:moveTo>
                      <a:pt x="0" y="0"/>
                    </a:moveTo>
                    <a:cubicBezTo>
                      <a:pt x="780907" y="140677"/>
                      <a:pt x="1456308" y="140677"/>
                      <a:pt x="2184462" y="0"/>
                    </a:cubicBezTo>
                    <a:lnTo>
                      <a:pt x="2184462" y="342901"/>
                    </a:lnTo>
                    <a:cubicBezTo>
                      <a:pt x="1491478" y="184639"/>
                      <a:pt x="763323" y="211016"/>
                      <a:pt x="0" y="342901"/>
                    </a:cubicBez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62323" y="2717767"/>
                <a:ext cx="211018" cy="720025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3464597" y="2327451"/>
                <a:ext cx="211018" cy="99353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5165481" y="2327452"/>
                <a:ext cx="211018" cy="99353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3464597" y="4208062"/>
                <a:ext cx="211018" cy="99353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3359088" y="4897313"/>
                <a:ext cx="211018" cy="120454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17"/>
              <p:cNvSpPr/>
              <p:nvPr/>
            </p:nvSpPr>
            <p:spPr>
              <a:xfrm>
                <a:off x="4066871" y="5394078"/>
                <a:ext cx="707354" cy="211017"/>
              </a:xfrm>
              <a:custGeom>
                <a:avLst/>
                <a:gdLst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  <a:gd name="connsiteX0" fmla="*/ 0 w 2184462"/>
                  <a:gd name="connsiteY0" fmla="*/ 0 h 342901"/>
                  <a:gd name="connsiteX1" fmla="*/ 2184462 w 2184462"/>
                  <a:gd name="connsiteY1" fmla="*/ 0 h 342901"/>
                  <a:gd name="connsiteX2" fmla="*/ 2184462 w 2184462"/>
                  <a:gd name="connsiteY2" fmla="*/ 342901 h 342901"/>
                  <a:gd name="connsiteX3" fmla="*/ 0 w 2184462"/>
                  <a:gd name="connsiteY3" fmla="*/ 342901 h 342901"/>
                  <a:gd name="connsiteX4" fmla="*/ 0 w 2184462"/>
                  <a:gd name="connsiteY4" fmla="*/ 0 h 34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462" h="342901">
                    <a:moveTo>
                      <a:pt x="0" y="0"/>
                    </a:moveTo>
                    <a:cubicBezTo>
                      <a:pt x="780907" y="140677"/>
                      <a:pt x="1456308" y="140677"/>
                      <a:pt x="2184462" y="0"/>
                    </a:cubicBezTo>
                    <a:lnTo>
                      <a:pt x="2184462" y="342901"/>
                    </a:lnTo>
                    <a:cubicBezTo>
                      <a:pt x="1491478" y="184639"/>
                      <a:pt x="763323" y="211016"/>
                      <a:pt x="0" y="342901"/>
                    </a:cubicBez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5165481" y="5002821"/>
                <a:ext cx="211018" cy="99353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67755" y="2718707"/>
                <a:ext cx="211018" cy="2886387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5400000">
                <a:off x="5165481" y="4208062"/>
                <a:ext cx="211018" cy="99353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036948" y="4321227"/>
                <a:ext cx="767199" cy="7671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339004" y="5633748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9004" y="5633748"/>
                    <a:ext cx="29841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367" r="-61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506823" y="3665070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823" y="3665070"/>
                    <a:ext cx="30373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0000" r="-4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320922" y="2413056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0922" y="2413056"/>
                    <a:ext cx="30373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8000" r="-6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907361" y="3980923"/>
                    <a:ext cx="1026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𝑃𝑢𝑚𝑝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7361" y="3980923"/>
                    <a:ext cx="1026371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738" r="-4762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Left Arrow 52"/>
              <p:cNvSpPr/>
              <p:nvPr/>
            </p:nvSpPr>
            <p:spPr>
              <a:xfrm>
                <a:off x="4025604" y="4635345"/>
                <a:ext cx="756138" cy="138499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5448391" y="3237105"/>
              <a:ext cx="0" cy="5872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161463" y="2849379"/>
              <a:ext cx="647961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972950" y="3049841"/>
              <a:ext cx="0" cy="6144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001296" y="6027592"/>
              <a:ext cx="44785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6942499" y="5334813"/>
                  <a:ext cx="5952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499" y="5334813"/>
                  <a:ext cx="595291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5754717" y="3872967"/>
                  <a:ext cx="5952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4717" y="3872967"/>
                  <a:ext cx="595291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6942499" y="3154723"/>
                  <a:ext cx="5952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499" y="3154723"/>
                  <a:ext cx="595291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86322" y="3456884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6322" y="3456884"/>
                  <a:ext cx="308418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3529" r="-7843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248417" y="2514658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17" y="2514658"/>
                  <a:ext cx="30841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3529" r="-7843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9052258" y="3185071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2258" y="3185071"/>
                  <a:ext cx="30841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3529" r="-5882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073676" y="6105930"/>
                  <a:ext cx="303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3676" y="6105930"/>
                  <a:ext cx="30309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6000" r="-8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949623" y="4393859"/>
                  <a:ext cx="215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623" y="4393859"/>
                  <a:ext cx="215123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37143" r="-34286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/>
            <p:nvPr/>
          </p:nvCxnSpPr>
          <p:spPr>
            <a:xfrm flipH="1">
              <a:off x="7761508" y="4758643"/>
              <a:ext cx="5428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71585" y="4771051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585" y="4771051"/>
                  <a:ext cx="201017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5342002" y="2646532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002" y="2646532"/>
                  <a:ext cx="211404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810490" y="2668401"/>
                  <a:ext cx="2008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490" y="2668401"/>
                  <a:ext cx="200889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833048" y="4752377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048" y="4752377"/>
                  <a:ext cx="219932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7778" r="-1944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8849640" y="5791641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40" y="5791641"/>
                  <a:ext cx="206210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9412" r="-2058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274597" y="5860441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597" y="5860441"/>
                  <a:ext cx="20621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3529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>
              <a:off x="5456763" y="5225767"/>
              <a:ext cx="0" cy="4236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03857" y="5267090"/>
                  <a:ext cx="303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857" y="5267090"/>
                  <a:ext cx="303095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26000" r="-8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4270750" y="645593"/>
            <a:ext cx="2750787" cy="1230615"/>
            <a:chOff x="4270750" y="645593"/>
            <a:chExt cx="2750787" cy="1230615"/>
          </a:xfrm>
        </p:grpSpPr>
        <p:grpSp>
          <p:nvGrpSpPr>
            <p:cNvPr id="78" name="Group 77"/>
            <p:cNvGrpSpPr/>
            <p:nvPr/>
          </p:nvGrpSpPr>
          <p:grpSpPr>
            <a:xfrm>
              <a:off x="4270750" y="750132"/>
              <a:ext cx="2750787" cy="1126076"/>
              <a:chOff x="458756" y="4506628"/>
              <a:chExt cx="2750787" cy="1126076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58756" y="4577893"/>
                <a:ext cx="2750787" cy="1054811"/>
                <a:chOff x="458756" y="4577893"/>
                <a:chExt cx="2750787" cy="1054811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58756" y="4577893"/>
                  <a:ext cx="2750787" cy="1054811"/>
                  <a:chOff x="7344506" y="1891046"/>
                  <a:chExt cx="2750787" cy="1054811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7344506" y="2130160"/>
                    <a:ext cx="2750787" cy="81569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8377265" y="1891046"/>
                    <a:ext cx="1" cy="7967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7946892" y="2095346"/>
                        <a:ext cx="430374" cy="4616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CA" sz="2400" dirty="0"/>
                      </a:p>
                    </p:txBody>
                  </p:sp>
                </mc:Choice>
                <mc:Fallback xmlns="">
                  <p:sp>
                    <p:nvSpPr>
                      <p:cNvPr id="88" name="Rectangle 8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46892" y="2095346"/>
                        <a:ext cx="430374" cy="461665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2425377" y="5324927"/>
                      <a:ext cx="758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𝑙𝑖𝑞𝑢𝑖𝑑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25377" y="5324927"/>
                      <a:ext cx="75834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1290" r="-8871" b="-3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36" t="13723" r="29678" b="16106"/>
              <a:stretch/>
            </p:blipFill>
            <p:spPr>
              <a:xfrm>
                <a:off x="1565842" y="4506628"/>
                <a:ext cx="498962" cy="898074"/>
              </a:xfrm>
              <a:prstGeom prst="rect">
                <a:avLst/>
              </a:prstGeom>
            </p:spPr>
          </p:pic>
        </p:grpSp>
        <p:cxnSp>
          <p:nvCxnSpPr>
            <p:cNvPr id="89" name="Straight Arrow Connector 88"/>
            <p:cNvCxnSpPr/>
            <p:nvPr/>
          </p:nvCxnSpPr>
          <p:spPr>
            <a:xfrm>
              <a:off x="5905896" y="797530"/>
              <a:ext cx="0" cy="2629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5929966" y="645593"/>
                  <a:ext cx="532453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966" y="645593"/>
                  <a:ext cx="532453" cy="610936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765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18608" y="501572"/>
            <a:ext cx="4729285" cy="2461528"/>
            <a:chOff x="1400928" y="2472612"/>
            <a:chExt cx="4729285" cy="2461528"/>
          </a:xfrm>
        </p:grpSpPr>
        <p:sp>
          <p:nvSpPr>
            <p:cNvPr id="4" name="Rectangle 3"/>
            <p:cNvSpPr/>
            <p:nvPr/>
          </p:nvSpPr>
          <p:spPr>
            <a:xfrm>
              <a:off x="1400928" y="2472612"/>
              <a:ext cx="987709" cy="191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88637" y="4282751"/>
              <a:ext cx="3741575" cy="1077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458009" y="2472612"/>
              <a:ext cx="0" cy="18101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388637" y="3158669"/>
                  <a:ext cx="4870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37" y="3158669"/>
                  <a:ext cx="487056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>
              <a:off x="2388637" y="4472475"/>
              <a:ext cx="37415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044237" y="4472475"/>
                  <a:ext cx="4303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4237" y="4472475"/>
                  <a:ext cx="43037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894660" y="501572"/>
            <a:ext cx="2578666" cy="3321645"/>
            <a:chOff x="5924528" y="501572"/>
            <a:chExt cx="2578666" cy="3321645"/>
          </a:xfrm>
        </p:grpSpPr>
        <p:grpSp>
          <p:nvGrpSpPr>
            <p:cNvPr id="10" name="Group 9"/>
            <p:cNvGrpSpPr/>
            <p:nvPr/>
          </p:nvGrpSpPr>
          <p:grpSpPr>
            <a:xfrm>
              <a:off x="6592296" y="501572"/>
              <a:ext cx="1910898" cy="2388920"/>
              <a:chOff x="1400928" y="2472612"/>
              <a:chExt cx="1910898" cy="23889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400928" y="2472612"/>
                <a:ext cx="987709" cy="19178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458009" y="2472612"/>
                <a:ext cx="0" cy="7684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407622" y="2625993"/>
                    <a:ext cx="40254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7622" y="2625993"/>
                    <a:ext cx="40254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 flipH="1">
                <a:off x="2388638" y="4390471"/>
                <a:ext cx="9231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657556" y="4399867"/>
                    <a:ext cx="36112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56" y="4399867"/>
                    <a:ext cx="36112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/>
            <p:cNvCxnSpPr/>
            <p:nvPr/>
          </p:nvCxnSpPr>
          <p:spPr>
            <a:xfrm>
              <a:off x="6430569" y="501572"/>
              <a:ext cx="0" cy="19998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924528" y="1191003"/>
                  <a:ext cx="4303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528" y="1191003"/>
                  <a:ext cx="43037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/>
            <p:cNvSpPr/>
            <p:nvPr/>
          </p:nvSpPr>
          <p:spPr>
            <a:xfrm>
              <a:off x="6645322" y="1322407"/>
              <a:ext cx="1827392" cy="2500810"/>
            </a:xfrm>
            <a:prstGeom prst="arc">
              <a:avLst>
                <a:gd name="adj1" fmla="val 16200000"/>
                <a:gd name="adj2" fmla="val 20976183"/>
              </a:avLst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88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38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15</cp:revision>
  <dcterms:created xsi:type="dcterms:W3CDTF">2018-07-18T17:14:26Z</dcterms:created>
  <dcterms:modified xsi:type="dcterms:W3CDTF">2019-03-21T21:26:02Z</dcterms:modified>
</cp:coreProperties>
</file>