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2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3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BE5A-769E-EF48-9DF7-A0F7F14EB38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F533-1183-C34A-85A5-D8B68697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3.png"/><Relationship Id="rId18" Type="http://schemas.openxmlformats.org/officeDocument/2006/relationships/image" Target="../media/image79.png"/><Relationship Id="rId26" Type="http://schemas.openxmlformats.org/officeDocument/2006/relationships/image" Target="../media/image99.png"/><Relationship Id="rId3" Type="http://schemas.openxmlformats.org/officeDocument/2006/relationships/image" Target="../media/image2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332.png"/><Relationship Id="rId17" Type="http://schemas.openxmlformats.org/officeDocument/2006/relationships/image" Target="../media/image78.png"/><Relationship Id="rId25" Type="http://schemas.openxmlformats.org/officeDocument/2006/relationships/image" Target="../media/image98.png"/><Relationship Id="rId2" Type="http://schemas.openxmlformats.org/officeDocument/2006/relationships/image" Target="../media/image1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1.png"/><Relationship Id="rId24" Type="http://schemas.openxmlformats.org/officeDocument/2006/relationships/image" Target="../media/image97.png"/><Relationship Id="rId5" Type="http://schemas.openxmlformats.org/officeDocument/2006/relationships/image" Target="../media/image4.png"/><Relationship Id="rId15" Type="http://schemas.openxmlformats.org/officeDocument/2006/relationships/image" Target="../media/image335.png"/><Relationship Id="rId23" Type="http://schemas.openxmlformats.org/officeDocument/2006/relationships/image" Target="../media/image85.png"/><Relationship Id="rId28" Type="http://schemas.openxmlformats.org/officeDocument/2006/relationships/image" Target="../media/image102.png"/><Relationship Id="rId10" Type="http://schemas.openxmlformats.org/officeDocument/2006/relationships/image" Target="../media/image330.png"/><Relationship Id="rId19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334.png"/><Relationship Id="rId22" Type="http://schemas.openxmlformats.org/officeDocument/2006/relationships/image" Target="../media/image84.png"/><Relationship Id="rId27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673584" y="197730"/>
            <a:ext cx="3652022" cy="3060000"/>
            <a:chOff x="3525590" y="1505840"/>
            <a:chExt cx="3652022" cy="3060000"/>
          </a:xfrm>
        </p:grpSpPr>
        <p:sp>
          <p:nvSpPr>
            <p:cNvPr id="4" name="Oval 3"/>
            <p:cNvSpPr/>
            <p:nvPr/>
          </p:nvSpPr>
          <p:spPr>
            <a:xfrm>
              <a:off x="3525590" y="1505840"/>
              <a:ext cx="3060000" cy="30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65590" y="2045840"/>
              <a:ext cx="1980000" cy="19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39590" y="2819840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8553">
              <a:off x="6300322" y="2879643"/>
              <a:ext cx="550800" cy="31239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6009590" y="29960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6045590" y="3197030"/>
              <a:ext cx="540000" cy="18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063473" y="3388093"/>
              <a:ext cx="15221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29879" y="3181984"/>
                  <a:ext cx="12990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879" y="3181984"/>
                  <a:ext cx="129907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3" r="-2381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37039" y="3382855"/>
                  <a:ext cx="17498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039" y="3382855"/>
                  <a:ext cx="174984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345" r="-344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35235" y="2928189"/>
                  <a:ext cx="16613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235" y="2928189"/>
                  <a:ext cx="166136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111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07312" y="2943507"/>
                  <a:ext cx="29597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𝑆𝑢𝑛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312" y="2943507"/>
                  <a:ext cx="295978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816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738966" y="2935188"/>
                  <a:ext cx="43864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966" y="2935188"/>
                  <a:ext cx="438646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333" r="-9722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657869" y="3035840"/>
            <a:ext cx="2579040" cy="3130971"/>
            <a:chOff x="1713583" y="267378"/>
            <a:chExt cx="2579040" cy="3130971"/>
          </a:xfrm>
        </p:grpSpPr>
        <p:grpSp>
          <p:nvGrpSpPr>
            <p:cNvPr id="21" name="Group 20"/>
            <p:cNvGrpSpPr/>
            <p:nvPr/>
          </p:nvGrpSpPr>
          <p:grpSpPr>
            <a:xfrm>
              <a:off x="1713583" y="267378"/>
              <a:ext cx="2579040" cy="3130971"/>
              <a:chOff x="1713583" y="267378"/>
              <a:chExt cx="2579040" cy="313097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13583" y="267378"/>
                <a:ext cx="2579040" cy="3130971"/>
                <a:chOff x="1713583" y="267378"/>
                <a:chExt cx="2579040" cy="313097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2081802" y="780879"/>
                  <a:ext cx="720090" cy="261747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2076531" y="267378"/>
                  <a:ext cx="2216092" cy="2146316"/>
                  <a:chOff x="1129904" y="708040"/>
                  <a:chExt cx="2216092" cy="2146316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163211" y="708040"/>
                    <a:ext cx="2182785" cy="2146316"/>
                    <a:chOff x="1190506" y="680744"/>
                    <a:chExt cx="2182785" cy="2146316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1200171" y="229316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Rectangle 5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0171" y="2293165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4" name="Rectangle 3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1996608" y="2106624"/>
                  <a:ext cx="437065" cy="86742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441376" y="1465819"/>
                  <a:ext cx="348364" cy="641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713583" y="2710140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3583" y="2710140"/>
                      <a:ext cx="353751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Oval 29"/>
                <p:cNvSpPr/>
                <p:nvPr/>
              </p:nvSpPr>
              <p:spPr>
                <a:xfrm>
                  <a:off x="3596981" y="2044362"/>
                  <a:ext cx="156032" cy="1584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598375" y="663443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8375" y="663443"/>
                      <a:ext cx="440377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424353" y="1381125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24353" y="1381125"/>
                      <a:ext cx="391774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539528" y="166778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528" y="166778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58132" y="2255149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132" y="2255149"/>
                  <a:ext cx="44037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664778" y="3502934"/>
            <a:ext cx="6365865" cy="996734"/>
            <a:chOff x="648082" y="2538406"/>
            <a:chExt cx="6365865" cy="996734"/>
          </a:xfrm>
        </p:grpSpPr>
        <p:cxnSp>
          <p:nvCxnSpPr>
            <p:cNvPr id="41" name="Straight Arrow Connector 40"/>
            <p:cNvCxnSpPr/>
            <p:nvPr/>
          </p:nvCxnSpPr>
          <p:spPr>
            <a:xfrm flipH="1" flipV="1">
              <a:off x="700256" y="3096093"/>
              <a:ext cx="597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085618" y="2983041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625663" y="3042998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667327" y="2657654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327" y="2657654"/>
                  <a:ext cx="235513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3684" r="-2105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48082" y="2707058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82" y="2707058"/>
                  <a:ext cx="21454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800748" y="2919586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748" y="2919586"/>
                  <a:ext cx="213199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5714" r="-25714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315108" y="3227363"/>
                  <a:ext cx="3852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108" y="3227363"/>
                  <a:ext cx="385237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1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655330" y="2538406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330" y="2538406"/>
                  <a:ext cx="212046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1070628" y="2692294"/>
              <a:ext cx="147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009129" y="2692294"/>
              <a:ext cx="147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514409" y="2543564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409" y="2543564"/>
                  <a:ext cx="212046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8571" r="-2857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H="1">
              <a:off x="4562261" y="2697453"/>
              <a:ext cx="8000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878537" y="2692294"/>
              <a:ext cx="738000" cy="7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690472" y="5416766"/>
            <a:ext cx="6340172" cy="960015"/>
            <a:chOff x="568845" y="2680722"/>
            <a:chExt cx="6340172" cy="960015"/>
          </a:xfrm>
        </p:grpSpPr>
        <p:grpSp>
          <p:nvGrpSpPr>
            <p:cNvPr id="55" name="Group 54"/>
            <p:cNvGrpSpPr/>
            <p:nvPr/>
          </p:nvGrpSpPr>
          <p:grpSpPr>
            <a:xfrm>
              <a:off x="568845" y="2680722"/>
              <a:ext cx="6267159" cy="960015"/>
              <a:chOff x="523875" y="2746038"/>
              <a:chExt cx="6267159" cy="960015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23875" y="2746038"/>
                <a:ext cx="6267159" cy="960015"/>
                <a:chOff x="645318" y="2615455"/>
                <a:chExt cx="6267159" cy="960015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 flipV="1">
                  <a:off x="677311" y="3086312"/>
                  <a:ext cx="6012000" cy="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1085618" y="2983041"/>
                  <a:ext cx="3351471" cy="194874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6676964" y="2658521"/>
                      <a:ext cx="235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6964" y="2658521"/>
                      <a:ext cx="235513" cy="30777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l="-23684" r="-2105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645318" y="261545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318" y="2615455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l="-11111" r="-8333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2183851" y="3267693"/>
                      <a:ext cx="4607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851" y="3267693"/>
                      <a:ext cx="460771" cy="30777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2656700" y="2659994"/>
                      <a:ext cx="2120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6700" y="2659994"/>
                      <a:ext cx="212046" cy="307777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 l="-22857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1071998" y="2813882"/>
                  <a:ext cx="1476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010499" y="2813882"/>
                  <a:ext cx="1476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5468627" y="2653212"/>
                      <a:ext cx="2120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8627" y="2653212"/>
                      <a:ext cx="212046" cy="30777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32353" r="-29412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4516479" y="2807101"/>
                  <a:ext cx="80006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5832755" y="2801942"/>
                  <a:ext cx="738000" cy="79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Rectangle 58"/>
              <p:cNvSpPr/>
              <p:nvPr/>
            </p:nvSpPr>
            <p:spPr>
              <a:xfrm>
                <a:off x="3545166" y="3113624"/>
                <a:ext cx="180000" cy="1948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>
                <a:off x="3835950" y="3477657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097985" y="3477657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835950" y="3358281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448351" y="3360718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506195" y="3317699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195" y="3317699"/>
                    <a:ext cx="212046" cy="307777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47059" r="-7941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5755455" y="3227581"/>
                <a:ext cx="800066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801982" y="3302798"/>
                    <a:ext cx="80393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1982" y="3302798"/>
                    <a:ext cx="803931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t="-33333" r="-18939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Oval 55"/>
            <p:cNvSpPr/>
            <p:nvPr/>
          </p:nvSpPr>
          <p:spPr>
            <a:xfrm>
              <a:off x="6551690" y="311754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95818" y="297453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818" y="2974537"/>
                  <a:ext cx="213199" cy="30777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559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9</cp:revision>
  <dcterms:created xsi:type="dcterms:W3CDTF">2018-07-12T13:38:24Z</dcterms:created>
  <dcterms:modified xsi:type="dcterms:W3CDTF">2018-11-13T20:11:52Z</dcterms:modified>
</cp:coreProperties>
</file>