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D0D45-F5CA-40C7-AE43-A4673AC5FBDD}" v="12" dt="2019-05-08T18:52:52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67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F9FD0D45-F5CA-40C7-AE43-A4673AC5FBDD}"/>
    <pc:docChg chg="modSld">
      <pc:chgData name="Joshua Rinaldo" userId="eeaa994f99e4e508" providerId="LiveId" clId="{F9FD0D45-F5CA-40C7-AE43-A4673AC5FBDD}" dt="2019-05-08T18:53:14.727" v="13" actId="14100"/>
      <pc:docMkLst>
        <pc:docMk/>
      </pc:docMkLst>
      <pc:sldChg chg="modSp">
        <pc:chgData name="Joshua Rinaldo" userId="eeaa994f99e4e508" providerId="LiveId" clId="{F9FD0D45-F5CA-40C7-AE43-A4673AC5FBDD}" dt="2019-05-08T18:53:14.727" v="13" actId="14100"/>
        <pc:sldMkLst>
          <pc:docMk/>
          <pc:sldMk cId="1717597323" sldId="257"/>
        </pc:sldMkLst>
        <pc:spChg chg="mod">
          <ac:chgData name="Joshua Rinaldo" userId="eeaa994f99e4e508" providerId="LiveId" clId="{F9FD0D45-F5CA-40C7-AE43-A4673AC5FBDD}" dt="2019-05-08T18:52:39.163" v="3" actId="20577"/>
          <ac:spMkLst>
            <pc:docMk/>
            <pc:sldMk cId="1717597323" sldId="257"/>
            <ac:spMk id="48" creationId="{00000000-0000-0000-0000-000000000000}"/>
          </ac:spMkLst>
        </pc:spChg>
        <pc:spChg chg="mod">
          <ac:chgData name="Joshua Rinaldo" userId="eeaa994f99e4e508" providerId="LiveId" clId="{F9FD0D45-F5CA-40C7-AE43-A4673AC5FBDD}" dt="2019-05-08T18:52:47.838" v="7" actId="20577"/>
          <ac:spMkLst>
            <pc:docMk/>
            <pc:sldMk cId="1717597323" sldId="257"/>
            <ac:spMk id="49" creationId="{00000000-0000-0000-0000-000000000000}"/>
          </ac:spMkLst>
        </pc:spChg>
        <pc:spChg chg="mod">
          <ac:chgData name="Joshua Rinaldo" userId="eeaa994f99e4e508" providerId="LiveId" clId="{F9FD0D45-F5CA-40C7-AE43-A4673AC5FBDD}" dt="2019-05-08T18:52:52.025" v="11" actId="20577"/>
          <ac:spMkLst>
            <pc:docMk/>
            <pc:sldMk cId="1717597323" sldId="257"/>
            <ac:spMk id="50" creationId="{00000000-0000-0000-0000-000000000000}"/>
          </ac:spMkLst>
        </pc:spChg>
        <pc:grpChg chg="mod">
          <ac:chgData name="Joshua Rinaldo" userId="eeaa994f99e4e508" providerId="LiveId" clId="{F9FD0D45-F5CA-40C7-AE43-A4673AC5FBDD}" dt="2019-05-08T18:53:14.727" v="13" actId="14100"/>
          <ac:grpSpMkLst>
            <pc:docMk/>
            <pc:sldMk cId="1717597323" sldId="257"/>
            <ac:grpSpMk id="44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7DE1-44DE-9540-B26C-AA68576D0E8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2CED-110C-AF4E-9193-8137FE62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9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7DE1-44DE-9540-B26C-AA68576D0E8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2CED-110C-AF4E-9193-8137FE62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0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7DE1-44DE-9540-B26C-AA68576D0E8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2CED-110C-AF4E-9193-8137FE62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6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7DE1-44DE-9540-B26C-AA68576D0E8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2CED-110C-AF4E-9193-8137FE62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8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7DE1-44DE-9540-B26C-AA68576D0E8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2CED-110C-AF4E-9193-8137FE62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7DE1-44DE-9540-B26C-AA68576D0E8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2CED-110C-AF4E-9193-8137FE62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9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7DE1-44DE-9540-B26C-AA68576D0E8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2CED-110C-AF4E-9193-8137FE62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7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7DE1-44DE-9540-B26C-AA68576D0E8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2CED-110C-AF4E-9193-8137FE62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6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7DE1-44DE-9540-B26C-AA68576D0E8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2CED-110C-AF4E-9193-8137FE62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7DE1-44DE-9540-B26C-AA68576D0E8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2CED-110C-AF4E-9193-8137FE62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7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7DE1-44DE-9540-B26C-AA68576D0E8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2CED-110C-AF4E-9193-8137FE62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57DE1-44DE-9540-B26C-AA68576D0E89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2CED-110C-AF4E-9193-8137FE62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1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7.png"/><Relationship Id="rId13" Type="http://schemas.openxmlformats.org/officeDocument/2006/relationships/image" Target="../media/image767.png"/><Relationship Id="rId18" Type="http://schemas.openxmlformats.org/officeDocument/2006/relationships/image" Target="../media/image772.png"/><Relationship Id="rId26" Type="http://schemas.openxmlformats.org/officeDocument/2006/relationships/image" Target="../media/image742.png"/><Relationship Id="rId21" Type="http://schemas.openxmlformats.org/officeDocument/2006/relationships/image" Target="../media/image790.png"/><Relationship Id="rId7" Type="http://schemas.openxmlformats.org/officeDocument/2006/relationships/image" Target="../media/image786.png"/><Relationship Id="rId17" Type="http://schemas.openxmlformats.org/officeDocument/2006/relationships/image" Target="../media/image771.png"/><Relationship Id="rId12" Type="http://schemas.openxmlformats.org/officeDocument/2006/relationships/image" Target="../media/image738.png"/><Relationship Id="rId25" Type="http://schemas.openxmlformats.org/officeDocument/2006/relationships/image" Target="../media/image741.png"/><Relationship Id="rId16" Type="http://schemas.openxmlformats.org/officeDocument/2006/relationships/image" Target="../media/image770.png"/><Relationship Id="rId20" Type="http://schemas.openxmlformats.org/officeDocument/2006/relationships/image" Target="../media/image774.png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5.png"/><Relationship Id="rId24" Type="http://schemas.openxmlformats.org/officeDocument/2006/relationships/image" Target="../media/image793.png"/><Relationship Id="rId11" Type="http://schemas.openxmlformats.org/officeDocument/2006/relationships/image" Target="../media/image737.png"/><Relationship Id="rId15" Type="http://schemas.openxmlformats.org/officeDocument/2006/relationships/image" Target="../media/image769.png"/><Relationship Id="rId23" Type="http://schemas.openxmlformats.org/officeDocument/2006/relationships/image" Target="../media/image792.png"/><Relationship Id="rId28" Type="http://schemas.openxmlformats.org/officeDocument/2006/relationships/image" Target="../media/image2.png"/><Relationship Id="rId10" Type="http://schemas.openxmlformats.org/officeDocument/2006/relationships/image" Target="../media/image789.png"/><Relationship Id="rId19" Type="http://schemas.openxmlformats.org/officeDocument/2006/relationships/image" Target="../media/image773.png"/><Relationship Id="rId9" Type="http://schemas.openxmlformats.org/officeDocument/2006/relationships/image" Target="../media/image788.png"/><Relationship Id="rId14" Type="http://schemas.openxmlformats.org/officeDocument/2006/relationships/image" Target="../media/image768.png"/><Relationship Id="rId22" Type="http://schemas.openxmlformats.org/officeDocument/2006/relationships/image" Target="../media/image791.png"/><Relationship Id="rId27" Type="http://schemas.openxmlformats.org/officeDocument/2006/relationships/image" Target="../media/image743.png"/><Relationship Id="rId30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5.png"/><Relationship Id="rId13" Type="http://schemas.openxmlformats.org/officeDocument/2006/relationships/image" Target="../media/image7810.png"/><Relationship Id="rId18" Type="http://schemas.openxmlformats.org/officeDocument/2006/relationships/image" Target="../media/image5.png"/><Relationship Id="rId3" Type="http://schemas.openxmlformats.org/officeDocument/2006/relationships/image" Target="../media/image760.png"/><Relationship Id="rId7" Type="http://schemas.openxmlformats.org/officeDocument/2006/relationships/image" Target="../media/image764.png"/><Relationship Id="rId12" Type="http://schemas.openxmlformats.org/officeDocument/2006/relationships/image" Target="../media/image4.png"/><Relationship Id="rId17" Type="http://schemas.openxmlformats.org/officeDocument/2006/relationships/image" Target="../media/image1.png"/><Relationship Id="rId2" Type="http://schemas.openxmlformats.org/officeDocument/2006/relationships/image" Target="../media/image759.png"/><Relationship Id="rId16" Type="http://schemas.openxmlformats.org/officeDocument/2006/relationships/image" Target="../media/image784.png"/><Relationship Id="rId29" Type="http://schemas.openxmlformats.org/officeDocument/2006/relationships/image" Target="../media/image7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3.png"/><Relationship Id="rId11" Type="http://schemas.openxmlformats.org/officeDocument/2006/relationships/image" Target="../media/image3.png"/><Relationship Id="rId5" Type="http://schemas.openxmlformats.org/officeDocument/2006/relationships/image" Target="../media/image762.png"/><Relationship Id="rId15" Type="http://schemas.openxmlformats.org/officeDocument/2006/relationships/image" Target="../media/image783.png"/><Relationship Id="rId28" Type="http://schemas.openxmlformats.org/officeDocument/2006/relationships/image" Target="../media/image797.png"/><Relationship Id="rId10" Type="http://schemas.openxmlformats.org/officeDocument/2006/relationships/image" Target="../media/image2.png"/><Relationship Id="rId19" Type="http://schemas.openxmlformats.org/officeDocument/2006/relationships/image" Target="../media/image6.png"/><Relationship Id="rId4" Type="http://schemas.openxmlformats.org/officeDocument/2006/relationships/image" Target="../media/image761.png"/><Relationship Id="rId9" Type="http://schemas.openxmlformats.org/officeDocument/2006/relationships/image" Target="../media/image766.png"/><Relationship Id="rId14" Type="http://schemas.openxmlformats.org/officeDocument/2006/relationships/image" Target="../media/image782.png"/><Relationship Id="rId30" Type="http://schemas.openxmlformats.org/officeDocument/2006/relationships/image" Target="../media/image79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50.png"/><Relationship Id="rId12" Type="http://schemas.openxmlformats.org/officeDocument/2006/relationships/image" Target="../media/image4.png"/><Relationship Id="rId17" Type="http://schemas.openxmlformats.org/officeDocument/2006/relationships/image" Target="../media/image13.png"/><Relationship Id="rId16" Type="http://schemas.openxmlformats.org/officeDocument/2006/relationships/image" Target="../media/image12.png"/><Relationship Id="rId2" Type="http://schemas.openxmlformats.org/officeDocument/2006/relationships/image" Target="../media/image15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6" Type="http://schemas.openxmlformats.org/officeDocument/2006/relationships/image" Target="../media/image8.png"/><Relationship Id="rId15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19" Type="http://schemas.openxmlformats.org/officeDocument/2006/relationships/image" Target="../media/image60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20073" y="323209"/>
            <a:ext cx="3554965" cy="2205387"/>
            <a:chOff x="4320073" y="323209"/>
            <a:chExt cx="3554965" cy="2205387"/>
          </a:xfrm>
        </p:grpSpPr>
        <p:sp>
          <p:nvSpPr>
            <p:cNvPr id="5" name="Arc 4"/>
            <p:cNvSpPr/>
            <p:nvPr/>
          </p:nvSpPr>
          <p:spPr>
            <a:xfrm>
              <a:off x="5187822" y="701805"/>
              <a:ext cx="1819468" cy="1826791"/>
            </a:xfrm>
            <a:prstGeom prst="arc">
              <a:avLst>
                <a:gd name="adj1" fmla="val 10795130"/>
                <a:gd name="adj2" fmla="val 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0800000">
              <a:off x="5571932" y="1118833"/>
              <a:ext cx="1051247" cy="1021248"/>
            </a:xfrm>
            <a:prstGeom prst="arc">
              <a:avLst>
                <a:gd name="adj1" fmla="val 10795130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623179" y="1648118"/>
              <a:ext cx="1251859" cy="7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991992" y="1598337"/>
              <a:ext cx="872414" cy="9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320073" y="1647374"/>
              <a:ext cx="1251859" cy="7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326747" y="1602738"/>
              <a:ext cx="872414" cy="9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>
              <a:off x="5749338" y="584502"/>
              <a:ext cx="696433" cy="379342"/>
            </a:xfrm>
            <a:prstGeom prst="arc">
              <a:avLst>
                <a:gd name="adj1" fmla="val 12531608"/>
                <a:gd name="adj2" fmla="val 19628871"/>
              </a:avLst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097553" y="323209"/>
                  <a:ext cx="18511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553" y="323209"/>
                  <a:ext cx="185114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9355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/>
            <p:cNvSpPr/>
            <p:nvPr/>
          </p:nvSpPr>
          <p:spPr>
            <a:xfrm flipV="1">
              <a:off x="5749337" y="1887218"/>
              <a:ext cx="696433" cy="370166"/>
            </a:xfrm>
            <a:prstGeom prst="arc">
              <a:avLst>
                <a:gd name="adj1" fmla="val 12531608"/>
                <a:gd name="adj2" fmla="val 19628871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089361" y="2279470"/>
                  <a:ext cx="18928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361" y="2279470"/>
                  <a:ext cx="189283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9355" r="-3226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V="1">
              <a:off x="6097553" y="963844"/>
              <a:ext cx="643489" cy="63449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9361" y="1603653"/>
              <a:ext cx="382584" cy="365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201532" y="1065646"/>
                  <a:ext cx="2390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532" y="1065646"/>
                  <a:ext cx="239040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5000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31769" y="1753325"/>
                  <a:ext cx="24320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1769" y="1753325"/>
                  <a:ext cx="243208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5000" r="-2500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908325" y="1463261"/>
                  <a:ext cx="1646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325" y="1463261"/>
                  <a:ext cx="164660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2222" r="-18519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43599" y="3586211"/>
            <a:ext cx="3692166" cy="1819469"/>
            <a:chOff x="3098449" y="4348066"/>
            <a:chExt cx="3692166" cy="1819469"/>
          </a:xfrm>
        </p:grpSpPr>
        <p:grpSp>
          <p:nvGrpSpPr>
            <p:cNvPr id="21" name="Group 20"/>
            <p:cNvGrpSpPr/>
            <p:nvPr/>
          </p:nvGrpSpPr>
          <p:grpSpPr>
            <a:xfrm>
              <a:off x="3098449" y="4348066"/>
              <a:ext cx="3692166" cy="1819469"/>
              <a:chOff x="3098449" y="4348066"/>
              <a:chExt cx="3692166" cy="1819469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098449" y="4348066"/>
                <a:ext cx="3692166" cy="1819469"/>
                <a:chOff x="3098449" y="4348066"/>
                <a:chExt cx="3692166" cy="1819469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358928" y="4348066"/>
                  <a:ext cx="0" cy="18194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349690" y="5262465"/>
                  <a:ext cx="1679098" cy="933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Multiply 29"/>
                <p:cNvSpPr/>
                <p:nvPr/>
              </p:nvSpPr>
              <p:spPr>
                <a:xfrm>
                  <a:off x="4942041" y="5187952"/>
                  <a:ext cx="189795" cy="167687"/>
                </a:xfrm>
                <a:prstGeom prst="mathMultiply">
                  <a:avLst>
                    <a:gd name="adj1" fmla="val 264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4951372" y="5439483"/>
                      <a:ext cx="23551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1372" y="5439483"/>
                      <a:ext cx="235514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513" r="-2051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3098449" y="4478690"/>
                      <a:ext cx="17051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98449" y="4478690"/>
                      <a:ext cx="170512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2143" r="-28571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/>
                <p:nvPr/>
              </p:nvCxnSpPr>
              <p:spPr>
                <a:xfrm flipH="1" flipV="1">
                  <a:off x="3358836" y="4596072"/>
                  <a:ext cx="5713" cy="27450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3368167" y="4869998"/>
                  <a:ext cx="1675444" cy="40488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3776018" y="4716050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6018" y="4716050"/>
                      <a:ext cx="198003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1250" t="-36000" r="-96875" b="-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3421933" y="4442183"/>
                      <a:ext cx="317651" cy="3533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1933" y="4442183"/>
                      <a:ext cx="317651" cy="35330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6981" t="-34483" r="-101887" b="-86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3821694" y="4992011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TextBox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1694" y="4992011"/>
                      <a:ext cx="222304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5000" r="-25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5063604" y="4870183"/>
                      <a:ext cx="172701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a14:m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(into the page)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3604" y="4870183"/>
                      <a:ext cx="1727011" cy="34515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5300" r="-4594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061182" y="5257800"/>
                    <a:ext cx="22775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1182" y="5257800"/>
                    <a:ext cx="227755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684" r="-1842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Straight Connector 21"/>
            <p:cNvCxnSpPr/>
            <p:nvPr/>
          </p:nvCxnSpPr>
          <p:spPr>
            <a:xfrm flipH="1">
              <a:off x="3358836" y="5268710"/>
              <a:ext cx="1666115" cy="898825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 rot="13704772">
              <a:off x="4173452" y="5046789"/>
              <a:ext cx="216181" cy="25463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10800000">
              <a:off x="4466457" y="5222642"/>
              <a:ext cx="251832" cy="266500"/>
            </a:xfrm>
            <a:prstGeom prst="arc">
              <a:avLst>
                <a:gd name="adj1" fmla="val 16200000"/>
                <a:gd name="adj2" fmla="val 2347105"/>
              </a:avLst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01903" y="5278766"/>
                  <a:ext cx="1965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1903" y="5278766"/>
                  <a:ext cx="196592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15625" r="-312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4998591" y="3429529"/>
            <a:ext cx="2548276" cy="1826791"/>
            <a:chOff x="4998591" y="3429529"/>
            <a:chExt cx="2548276" cy="1826791"/>
          </a:xfrm>
        </p:grpSpPr>
        <p:sp>
          <p:nvSpPr>
            <p:cNvPr id="40" name="Arc 39"/>
            <p:cNvSpPr/>
            <p:nvPr/>
          </p:nvSpPr>
          <p:spPr>
            <a:xfrm>
              <a:off x="4998591" y="3429529"/>
              <a:ext cx="1819468" cy="1826791"/>
            </a:xfrm>
            <a:prstGeom prst="arc">
              <a:avLst>
                <a:gd name="adj1" fmla="val 10795130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6623179" y="3762862"/>
              <a:ext cx="117863" cy="2064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697742" y="357278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742" y="3572785"/>
                  <a:ext cx="317651" cy="353302"/>
                </a:xfrm>
                <a:prstGeom prst="rect">
                  <a:avLst/>
                </a:prstGeom>
                <a:blipFill>
                  <a:blip r:embed="rId21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/>
            <p:nvPr/>
          </p:nvCxnSpPr>
          <p:spPr>
            <a:xfrm flipH="1">
              <a:off x="5990655" y="3954195"/>
              <a:ext cx="750387" cy="3652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309575" y="3767603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575" y="3767603"/>
                  <a:ext cx="198003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27273" t="-33333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416744" y="4075380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44" y="4075380"/>
                  <a:ext cx="222304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41667" r="-44444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635510" y="4512783"/>
                  <a:ext cx="191135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a14:m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(out of the page)</a:t>
                  </a:r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510" y="4512783"/>
                  <a:ext cx="1911357" cy="345159"/>
                </a:xfrm>
                <a:prstGeom prst="rect">
                  <a:avLst/>
                </a:prstGeom>
                <a:blipFill>
                  <a:blip r:embed="rId24"/>
                  <a:stretch>
                    <a:fillRect l="-4777" r="-4140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Group 46"/>
            <p:cNvGrpSpPr/>
            <p:nvPr/>
          </p:nvGrpSpPr>
          <p:grpSpPr>
            <a:xfrm>
              <a:off x="5800731" y="4226693"/>
              <a:ext cx="189924" cy="185559"/>
              <a:chOff x="8461708" y="3346437"/>
              <a:chExt cx="189924" cy="185559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532048" y="341825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461708" y="3346437"/>
                <a:ext cx="189924" cy="1855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143599" y="211974"/>
            <a:ext cx="3516742" cy="2448563"/>
            <a:chOff x="7361936" y="1305759"/>
            <a:chExt cx="3516742" cy="2448563"/>
          </a:xfrm>
        </p:grpSpPr>
        <p:grpSp>
          <p:nvGrpSpPr>
            <p:cNvPr id="51" name="Group 50"/>
            <p:cNvGrpSpPr/>
            <p:nvPr/>
          </p:nvGrpSpPr>
          <p:grpSpPr>
            <a:xfrm>
              <a:off x="7361936" y="1672601"/>
              <a:ext cx="3516742" cy="2081721"/>
              <a:chOff x="2503751" y="3599234"/>
              <a:chExt cx="3516742" cy="2081721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2814558" y="3599234"/>
                <a:ext cx="3205935" cy="2081721"/>
                <a:chOff x="3800151" y="3920247"/>
                <a:chExt cx="3205935" cy="2081721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3800151" y="3920247"/>
                  <a:ext cx="939390" cy="2081719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901236" y="4056107"/>
                  <a:ext cx="728132" cy="1826965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Arc 63"/>
                <p:cNvSpPr/>
                <p:nvPr/>
              </p:nvSpPr>
              <p:spPr>
                <a:xfrm>
                  <a:off x="6104208" y="3920247"/>
                  <a:ext cx="901878" cy="2081721"/>
                </a:xfrm>
                <a:prstGeom prst="arc">
                  <a:avLst>
                    <a:gd name="adj1" fmla="val 16200000"/>
                    <a:gd name="adj2" fmla="val 5335961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269846" y="3920247"/>
                  <a:ext cx="228530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4269846" y="6001007"/>
                  <a:ext cx="2304675" cy="95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3064379" y="5064567"/>
                    <a:ext cx="48308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4379" y="5064567"/>
                    <a:ext cx="48308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2503751" y="4199488"/>
                    <a:ext cx="3330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751" y="4199488"/>
                    <a:ext cx="33304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Oval 51"/>
            <p:cNvSpPr/>
            <p:nvPr/>
          </p:nvSpPr>
          <p:spPr>
            <a:xfrm>
              <a:off x="7965570" y="2228244"/>
              <a:ext cx="344647" cy="96356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935323" y="1760023"/>
                  <a:ext cx="4884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5323" y="1760023"/>
                  <a:ext cx="488403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7934526" y="1305759"/>
                  <a:ext cx="4884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4526" y="1305759"/>
                  <a:ext cx="488403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>
              <a:off x="8137893" y="2705394"/>
              <a:ext cx="1" cy="486411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7363838" y="2705394"/>
              <a:ext cx="7965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8713218" y="2857145"/>
              <a:ext cx="772838" cy="14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8992704" y="2850591"/>
                  <a:ext cx="3330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704" y="2850591"/>
                  <a:ext cx="33304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10395709" y="5433520"/>
            <a:ext cx="1154342" cy="1293083"/>
            <a:chOff x="1129904" y="1614682"/>
            <a:chExt cx="1154342" cy="1293083"/>
          </a:xfrm>
        </p:grpSpPr>
        <p:grpSp>
          <p:nvGrpSpPr>
            <p:cNvPr id="68" name="Group 67"/>
            <p:cNvGrpSpPr/>
            <p:nvPr/>
          </p:nvGrpSpPr>
          <p:grpSpPr>
            <a:xfrm>
              <a:off x="1136901" y="1912196"/>
              <a:ext cx="1147345" cy="995569"/>
              <a:chOff x="1164196" y="1884900"/>
              <a:chExt cx="1147345" cy="995569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flipV="1">
                <a:off x="1516583" y="1884900"/>
                <a:ext cx="7346" cy="6553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509817" y="2538065"/>
                <a:ext cx="712531" cy="22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/>
                  <p:cNvSpPr/>
                  <p:nvPr/>
                </p:nvSpPr>
                <p:spPr>
                  <a:xfrm>
                    <a:off x="1943556" y="2511137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3556" y="2511137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1164196" y="19731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4196" y="19731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12435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35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9" name="Rectangle 6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32335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3905" y="481424"/>
            <a:ext cx="7170622" cy="3081698"/>
            <a:chOff x="763508" y="1129138"/>
            <a:chExt cx="7170622" cy="3081698"/>
          </a:xfrm>
        </p:grpSpPr>
        <p:grpSp>
          <p:nvGrpSpPr>
            <p:cNvPr id="5" name="Group 4"/>
            <p:cNvGrpSpPr/>
            <p:nvPr/>
          </p:nvGrpSpPr>
          <p:grpSpPr>
            <a:xfrm>
              <a:off x="872412" y="1129138"/>
              <a:ext cx="7061718" cy="2304526"/>
              <a:chOff x="872412" y="1129138"/>
              <a:chExt cx="7061718" cy="230452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539551" y="1623525"/>
                <a:ext cx="2733869" cy="18101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200261" y="1623525"/>
                <a:ext cx="2733869" cy="18101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1539551" y="2258008"/>
                <a:ext cx="0" cy="6718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5200261" y="2258008"/>
                <a:ext cx="0" cy="6718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940559" y="2440021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0559" y="2440021"/>
                    <a:ext cx="1764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608433" y="2253407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8433" y="2253407"/>
                    <a:ext cx="17645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>
                <a:off x="1506893" y="1492898"/>
                <a:ext cx="2799184" cy="186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390261" y="1623525"/>
                <a:ext cx="1" cy="18101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4306077" y="1903443"/>
                <a:ext cx="83509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5231317" y="2440020"/>
                <a:ext cx="695793" cy="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6111472" y="1612094"/>
                <a:ext cx="0" cy="7325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433391" y="2132244"/>
                    <a:ext cx="43236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3391" y="2132244"/>
                    <a:ext cx="43236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268" r="-1126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112989" y="1824466"/>
                    <a:ext cx="43236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2989" y="1824466"/>
                    <a:ext cx="432362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676" r="-985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472292" y="1553613"/>
                    <a:ext cx="43236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292" y="1553613"/>
                    <a:ext cx="432362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676" r="-985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581334" y="1129138"/>
                    <a:ext cx="43236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1334" y="1129138"/>
                    <a:ext cx="43236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268" r="-563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872412" y="2286132"/>
                    <a:ext cx="433791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412" y="2286132"/>
                    <a:ext cx="43379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268" r="-1126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Multiply 29"/>
              <p:cNvSpPr/>
              <p:nvPr/>
            </p:nvSpPr>
            <p:spPr>
              <a:xfrm>
                <a:off x="6010354" y="2365641"/>
                <a:ext cx="189795" cy="167687"/>
              </a:xfrm>
              <a:prstGeom prst="mathMultiply">
                <a:avLst>
                  <a:gd name="adj1" fmla="val 264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165636" y="2517097"/>
                    <a:ext cx="23551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5636" y="2517097"/>
                    <a:ext cx="235514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513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763508" y="2917753"/>
              <a:ext cx="1154342" cy="1293083"/>
              <a:chOff x="1129904" y="1614682"/>
              <a:chExt cx="1154342" cy="129308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36901" y="1912196"/>
                <a:ext cx="1147345" cy="995569"/>
                <a:chOff x="1164196" y="1884900"/>
                <a:chExt cx="1147345" cy="995569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516583" y="1884900"/>
                  <a:ext cx="7346" cy="65538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1509817" y="2538065"/>
                  <a:ext cx="712531" cy="221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1943556" y="2511137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3556" y="2511137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64196" y="19731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4" name="Rectangle 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4196" y="19731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2435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5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35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1324155" y="4497456"/>
            <a:ext cx="1527885" cy="1559826"/>
            <a:chOff x="6216523" y="1640574"/>
            <a:chExt cx="1527885" cy="1559826"/>
          </a:xfrm>
        </p:grpSpPr>
        <p:grpSp>
          <p:nvGrpSpPr>
            <p:cNvPr id="33" name="Group 32"/>
            <p:cNvGrpSpPr/>
            <p:nvPr/>
          </p:nvGrpSpPr>
          <p:grpSpPr>
            <a:xfrm>
              <a:off x="6216523" y="1674847"/>
              <a:ext cx="1527885" cy="1525553"/>
              <a:chOff x="6216523" y="1674847"/>
              <a:chExt cx="1527885" cy="152555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216523" y="1674847"/>
                <a:ext cx="1527885" cy="152555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ctagon 41"/>
              <p:cNvSpPr/>
              <p:nvPr/>
            </p:nvSpPr>
            <p:spPr>
              <a:xfrm>
                <a:off x="6298163" y="1782147"/>
                <a:ext cx="1352939" cy="1324947"/>
              </a:xfrm>
              <a:prstGeom prst="octagon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576168" y="2010947"/>
                    <a:ext cx="195182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6168" y="2010947"/>
                    <a:ext cx="195182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750" r="-18750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Straight Connector 33"/>
            <p:cNvCxnSpPr>
              <a:endCxn id="37" idx="6"/>
            </p:cNvCxnSpPr>
            <p:nvPr/>
          </p:nvCxnSpPr>
          <p:spPr>
            <a:xfrm flipH="1" flipV="1">
              <a:off x="6686227" y="1782147"/>
              <a:ext cx="302402" cy="6624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37" idx="7"/>
            </p:cNvCxnSpPr>
            <p:nvPr/>
          </p:nvCxnSpPr>
          <p:spPr>
            <a:xfrm flipV="1">
              <a:off x="6993294" y="1782147"/>
              <a:ext cx="269744" cy="66247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338527" y="1856991"/>
              <a:ext cx="307910" cy="3079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546051" y="1640574"/>
                  <a:ext cx="14279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6051" y="1640574"/>
                  <a:ext cx="142796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25000" r="-25000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V="1">
              <a:off x="6993653" y="1766736"/>
              <a:ext cx="4665" cy="6708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981195" y="1855846"/>
                  <a:ext cx="15959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195" y="1855846"/>
                  <a:ext cx="159595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26923" r="-19231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864023" y="2042511"/>
                  <a:ext cx="1559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4023" y="2042511"/>
                  <a:ext cx="155940" cy="215444"/>
                </a:xfrm>
                <a:prstGeom prst="rect">
                  <a:avLst/>
                </a:prstGeom>
                <a:blipFill>
                  <a:blip r:embed="rId16"/>
                  <a:stretch>
                    <a:fillRect l="-23077" r="-19231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8750101" y="1792310"/>
            <a:ext cx="2919087" cy="2587432"/>
            <a:chOff x="8866799" y="2360488"/>
            <a:chExt cx="2241636" cy="1901483"/>
          </a:xfrm>
        </p:grpSpPr>
        <p:grpSp>
          <p:nvGrpSpPr>
            <p:cNvPr id="45" name="Group 44"/>
            <p:cNvGrpSpPr/>
            <p:nvPr/>
          </p:nvGrpSpPr>
          <p:grpSpPr>
            <a:xfrm>
              <a:off x="9651283" y="2668265"/>
              <a:ext cx="189924" cy="185559"/>
              <a:chOff x="9630186" y="502239"/>
              <a:chExt cx="189924" cy="18555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9700526" y="57405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9630186" y="502239"/>
                <a:ext cx="189924" cy="18555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8866799" y="3872099"/>
              <a:ext cx="19066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9744482" y="2853824"/>
              <a:ext cx="1763" cy="10031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922726" y="3159962"/>
                  <a:ext cx="118570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726" y="3159962"/>
                  <a:ext cx="1185709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922726" y="2360488"/>
                  <a:ext cx="105157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726" y="2360488"/>
                  <a:ext cx="1051570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9916762" y="3954194"/>
                  <a:ext cx="10575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18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762" y="3954194"/>
                  <a:ext cx="1057534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9922726" y="3871490"/>
              <a:ext cx="5257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732167" y="5327572"/>
            <a:ext cx="1237550" cy="907053"/>
            <a:chOff x="6878560" y="5393148"/>
            <a:chExt cx="1237550" cy="907053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7180183" y="5680953"/>
              <a:ext cx="0" cy="5739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170455" y="5690681"/>
              <a:ext cx="945655" cy="129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170454" y="5690681"/>
              <a:ext cx="945656" cy="496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506449" y="5393148"/>
                  <a:ext cx="273665" cy="2761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449" y="5393148"/>
                  <a:ext cx="273665" cy="276166"/>
                </a:xfrm>
                <a:prstGeom prst="rect">
                  <a:avLst/>
                </a:prstGeom>
                <a:blipFill>
                  <a:blip r:embed="rId28"/>
                  <a:stretch>
                    <a:fillRect l="-13333" r="-4444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6878560" y="5850010"/>
                  <a:ext cx="278410" cy="2761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560" y="5850010"/>
                  <a:ext cx="278410" cy="276166"/>
                </a:xfrm>
                <a:prstGeom prst="rect">
                  <a:avLst/>
                </a:prstGeom>
                <a:blipFill>
                  <a:blip r:embed="rId29"/>
                  <a:stretch>
                    <a:fillRect l="-13043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485728" y="6024035"/>
                  <a:ext cx="415498" cy="2761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728" y="6024035"/>
                  <a:ext cx="415498" cy="276166"/>
                </a:xfrm>
                <a:prstGeom prst="rect">
                  <a:avLst/>
                </a:prstGeom>
                <a:blipFill>
                  <a:blip r:embed="rId30"/>
                  <a:stretch>
                    <a:fillRect l="-10294" r="-294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759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6015002" y="1180666"/>
            <a:ext cx="2587956" cy="1846760"/>
            <a:chOff x="5319895" y="1259739"/>
            <a:chExt cx="2587956" cy="1846760"/>
          </a:xfrm>
        </p:grpSpPr>
        <p:grpSp>
          <p:nvGrpSpPr>
            <p:cNvPr id="63" name="Group 62"/>
            <p:cNvGrpSpPr/>
            <p:nvPr/>
          </p:nvGrpSpPr>
          <p:grpSpPr>
            <a:xfrm>
              <a:off x="5319895" y="1259739"/>
              <a:ext cx="2587956" cy="1846760"/>
              <a:chOff x="4774565" y="3409560"/>
              <a:chExt cx="2587956" cy="1846760"/>
            </a:xfrm>
          </p:grpSpPr>
          <p:sp>
            <p:nvSpPr>
              <p:cNvPr id="64" name="Arc 63"/>
              <p:cNvSpPr/>
              <p:nvPr/>
            </p:nvSpPr>
            <p:spPr>
              <a:xfrm>
                <a:off x="4998591" y="3429529"/>
                <a:ext cx="1819468" cy="1826791"/>
              </a:xfrm>
              <a:prstGeom prst="arc">
                <a:avLst>
                  <a:gd name="adj1" fmla="val 10795130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V="1">
                <a:off x="5045719" y="3817921"/>
                <a:ext cx="127200" cy="24516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774565" y="3409560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4565" y="3409560"/>
                    <a:ext cx="317651" cy="35330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308" t="-34483" r="-103846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/>
              <p:cNvCxnSpPr/>
              <p:nvPr/>
            </p:nvCxnSpPr>
            <p:spPr>
              <a:xfrm>
                <a:off x="5134857" y="3993789"/>
                <a:ext cx="693688" cy="26007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469672" y="377825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9672" y="3778258"/>
                    <a:ext cx="198003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1250" t="-33333" r="-96875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5376012" y="412382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6012" y="4123828"/>
                    <a:ext cx="22230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4324" r="-216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635510" y="4512783"/>
                    <a:ext cx="172701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a14:m>
                    <a:r>
                      <a: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(into the page)</a:t>
                    </a:r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510" y="4512783"/>
                    <a:ext cx="1727011" cy="34515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5300" r="-4594" b="-33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871071" y="429851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Multiply 77"/>
            <p:cNvSpPr/>
            <p:nvPr/>
          </p:nvSpPr>
          <p:spPr>
            <a:xfrm>
              <a:off x="6313366" y="1997870"/>
              <a:ext cx="274320" cy="321707"/>
            </a:xfrm>
            <a:prstGeom prst="mathMultiply">
              <a:avLst>
                <a:gd name="adj1" fmla="val 124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24234" y="3562164"/>
            <a:ext cx="3584733" cy="2581572"/>
            <a:chOff x="2430269" y="3464560"/>
            <a:chExt cx="3584733" cy="2581572"/>
          </a:xfrm>
        </p:grpSpPr>
        <p:grpSp>
          <p:nvGrpSpPr>
            <p:cNvPr id="126" name="Group 125"/>
            <p:cNvGrpSpPr/>
            <p:nvPr/>
          </p:nvGrpSpPr>
          <p:grpSpPr>
            <a:xfrm>
              <a:off x="2430269" y="3464560"/>
              <a:ext cx="3584733" cy="2581572"/>
              <a:chOff x="2430269" y="3464560"/>
              <a:chExt cx="3584733" cy="258157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3114325" y="4358640"/>
                <a:ext cx="2900677" cy="57912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rc 86"/>
              <p:cNvSpPr/>
              <p:nvPr/>
            </p:nvSpPr>
            <p:spPr>
              <a:xfrm>
                <a:off x="3114325" y="4694693"/>
                <a:ext cx="2900677" cy="579120"/>
              </a:xfrm>
              <a:prstGeom prst="arc">
                <a:avLst>
                  <a:gd name="adj1" fmla="val 21587722"/>
                  <a:gd name="adj2" fmla="val 1082383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>
                <a:stCxn id="87" idx="0"/>
                <a:endCxn id="83" idx="6"/>
              </p:cNvCxnSpPr>
              <p:nvPr/>
            </p:nvCxnSpPr>
            <p:spPr>
              <a:xfrm flipV="1">
                <a:off x="6014770" y="4648200"/>
                <a:ext cx="232" cy="3308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stCxn id="87" idx="2"/>
                <a:endCxn id="83" idx="2"/>
              </p:cNvCxnSpPr>
              <p:nvPr/>
            </p:nvCxnSpPr>
            <p:spPr>
              <a:xfrm flipH="1" flipV="1">
                <a:off x="3114325" y="4648200"/>
                <a:ext cx="873" cy="3260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564663" y="3464560"/>
                <a:ext cx="0" cy="1183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4564663" y="5273813"/>
                <a:ext cx="0" cy="55802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Arc 98"/>
              <p:cNvSpPr/>
              <p:nvPr/>
            </p:nvSpPr>
            <p:spPr>
              <a:xfrm>
                <a:off x="3925452" y="3706632"/>
                <a:ext cx="1262032" cy="378460"/>
              </a:xfrm>
              <a:prstGeom prst="arc">
                <a:avLst>
                  <a:gd name="adj1" fmla="val 21571332"/>
                  <a:gd name="adj2" fmla="val 14242774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2430269" y="4753049"/>
                <a:ext cx="1154342" cy="1293083"/>
                <a:chOff x="1129904" y="1614682"/>
                <a:chExt cx="1154342" cy="1293083"/>
              </a:xfrm>
            </p:grpSpPr>
            <p:grpSp>
              <p:nvGrpSpPr>
                <p:cNvPr id="103" name="Group 102"/>
                <p:cNvGrpSpPr/>
                <p:nvPr/>
              </p:nvGrpSpPr>
              <p:grpSpPr>
                <a:xfrm>
                  <a:off x="1136901" y="1912196"/>
                  <a:ext cx="1147345" cy="995569"/>
                  <a:chOff x="1164196" y="1884900"/>
                  <a:chExt cx="1147345" cy="995569"/>
                </a:xfrm>
              </p:grpSpPr>
              <p:cxnSp>
                <p:nvCxnSpPr>
                  <p:cNvPr id="105" name="Straight Arrow Connector 104"/>
                  <p:cNvCxnSpPr/>
                  <p:nvPr/>
                </p:nvCxnSpPr>
                <p:spPr>
                  <a:xfrm flipV="1">
                    <a:off x="1516583" y="1884900"/>
                    <a:ext cx="7346" cy="6553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/>
                  <p:nvPr/>
                </p:nvCxnSpPr>
                <p:spPr>
                  <a:xfrm>
                    <a:off x="1509817" y="2538065"/>
                    <a:ext cx="712531" cy="221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1943556" y="2511137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43556" y="2511137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4" name="Rectangle 10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24" name="Straight Connector 123"/>
              <p:cNvCxnSpPr>
                <a:endCxn id="83" idx="5"/>
              </p:cNvCxnSpPr>
              <p:nvPr/>
            </p:nvCxnSpPr>
            <p:spPr>
              <a:xfrm>
                <a:off x="4564663" y="4648200"/>
                <a:ext cx="1025545" cy="2047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5092125" y="4455674"/>
                    <a:ext cx="2071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2125" y="4455674"/>
                    <a:ext cx="207108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6471" r="-235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7" name="Oval 126"/>
            <p:cNvSpPr/>
            <p:nvPr/>
          </p:nvSpPr>
          <p:spPr>
            <a:xfrm>
              <a:off x="4449341" y="4548592"/>
              <a:ext cx="223520" cy="1202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7237" y="1092999"/>
            <a:ext cx="4411611" cy="2064957"/>
            <a:chOff x="617237" y="1092999"/>
            <a:chExt cx="4411611" cy="2064957"/>
          </a:xfrm>
        </p:grpSpPr>
        <p:grpSp>
          <p:nvGrpSpPr>
            <p:cNvPr id="62" name="Group 61"/>
            <p:cNvGrpSpPr/>
            <p:nvPr/>
          </p:nvGrpSpPr>
          <p:grpSpPr>
            <a:xfrm>
              <a:off x="617237" y="1092999"/>
              <a:ext cx="4411611" cy="2064957"/>
              <a:chOff x="617237" y="1092999"/>
              <a:chExt cx="4411611" cy="206495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453535" y="1092999"/>
                <a:ext cx="3575313" cy="1754011"/>
                <a:chOff x="1453535" y="1092999"/>
                <a:chExt cx="3575313" cy="1754011"/>
              </a:xfrm>
            </p:grpSpPr>
            <p:sp>
              <p:nvSpPr>
                <p:cNvPr id="6" name="Arc 5"/>
                <p:cNvSpPr/>
                <p:nvPr/>
              </p:nvSpPr>
              <p:spPr>
                <a:xfrm>
                  <a:off x="2715569" y="1387781"/>
                  <a:ext cx="1051247" cy="1021248"/>
                </a:xfrm>
                <a:prstGeom prst="arc">
                  <a:avLst>
                    <a:gd name="adj1" fmla="val 10795130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766816" y="1875778"/>
                  <a:ext cx="1251859" cy="7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1463710" y="1897661"/>
                  <a:ext cx="1251859" cy="7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Arc 12"/>
                <p:cNvSpPr/>
                <p:nvPr/>
              </p:nvSpPr>
              <p:spPr>
                <a:xfrm rot="9755459" flipV="1">
                  <a:off x="2800998" y="1404149"/>
                  <a:ext cx="696433" cy="370166"/>
                </a:xfrm>
                <a:prstGeom prst="arc">
                  <a:avLst>
                    <a:gd name="adj1" fmla="val 12531608"/>
                    <a:gd name="adj2" fmla="val 19628871"/>
                  </a:avLst>
                </a:prstGeom>
                <a:ln w="38100">
                  <a:solidFill>
                    <a:schemeClr val="tx1"/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925042" y="1092999"/>
                      <a:ext cx="24077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5042" y="1092999"/>
                      <a:ext cx="240771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3077" r="-5128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" name="Straight Connector 15"/>
                <p:cNvCxnSpPr>
                  <a:stCxn id="3" idx="6"/>
                </p:cNvCxnSpPr>
                <p:nvPr/>
              </p:nvCxnSpPr>
              <p:spPr>
                <a:xfrm flipV="1">
                  <a:off x="3313176" y="1604331"/>
                  <a:ext cx="296753" cy="2419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3258156" y="1452103"/>
                      <a:ext cx="2183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8156" y="1452103"/>
                      <a:ext cx="218330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2222" r="-19444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045727" y="1842023"/>
                      <a:ext cx="21242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5727" y="1842023"/>
                      <a:ext cx="212429" cy="27699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6471" r="-23529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453535" y="2491716"/>
                  <a:ext cx="357531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1657597" y="1898405"/>
                  <a:ext cx="0" cy="59331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700737" y="2054605"/>
                      <a:ext cx="2071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0737" y="2054605"/>
                      <a:ext cx="207108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9412" r="-20588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761573" y="2491716"/>
                  <a:ext cx="6816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2920998" y="2570011"/>
                      <a:ext cx="2460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0998" y="2570011"/>
                      <a:ext cx="246093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9512" r="-487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617237" y="1864873"/>
                <a:ext cx="1154342" cy="1293083"/>
                <a:chOff x="1129904" y="1614682"/>
                <a:chExt cx="1154342" cy="1293083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136901" y="1912196"/>
                  <a:ext cx="1147345" cy="995569"/>
                  <a:chOff x="1164196" y="1884900"/>
                  <a:chExt cx="1147345" cy="995569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1516583" y="1884900"/>
                    <a:ext cx="7346" cy="6553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1509817" y="2538065"/>
                    <a:ext cx="712531" cy="221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1943556" y="2511137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43556" y="2511137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sp>
          <p:nvSpPr>
            <p:cNvPr id="3" name="Oval 2"/>
            <p:cNvSpPr/>
            <p:nvPr/>
          </p:nvSpPr>
          <p:spPr>
            <a:xfrm>
              <a:off x="3207370" y="1793424"/>
              <a:ext cx="105806" cy="1058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639128" y="3011396"/>
            <a:ext cx="3584733" cy="2342600"/>
            <a:chOff x="6639128" y="3011396"/>
            <a:chExt cx="3584733" cy="2342600"/>
          </a:xfrm>
        </p:grpSpPr>
        <p:grpSp>
          <p:nvGrpSpPr>
            <p:cNvPr id="25" name="Group 24"/>
            <p:cNvGrpSpPr/>
            <p:nvPr/>
          </p:nvGrpSpPr>
          <p:grpSpPr>
            <a:xfrm>
              <a:off x="6639128" y="3011396"/>
              <a:ext cx="3584733" cy="2342600"/>
              <a:chOff x="6266129" y="3297718"/>
              <a:chExt cx="3584733" cy="2342600"/>
            </a:xfrm>
          </p:grpSpPr>
          <p:sp>
            <p:nvSpPr>
              <p:cNvPr id="71" name="Arc 70"/>
              <p:cNvSpPr/>
              <p:nvPr/>
            </p:nvSpPr>
            <p:spPr>
              <a:xfrm>
                <a:off x="6950185" y="4288879"/>
                <a:ext cx="2900677" cy="579120"/>
              </a:xfrm>
              <a:prstGeom prst="arc">
                <a:avLst>
                  <a:gd name="adj1" fmla="val 21587722"/>
                  <a:gd name="adj2" fmla="val 1082383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950185" y="4221432"/>
                <a:ext cx="2900677" cy="57912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0"/>
                <a:endCxn id="61" idx="6"/>
              </p:cNvCxnSpPr>
              <p:nvPr/>
            </p:nvCxnSpPr>
            <p:spPr>
              <a:xfrm flipV="1">
                <a:off x="9850630" y="4510992"/>
                <a:ext cx="232" cy="6226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1" idx="2"/>
                <a:endCxn id="61" idx="2"/>
              </p:cNvCxnSpPr>
              <p:nvPr/>
            </p:nvCxnSpPr>
            <p:spPr>
              <a:xfrm flipH="1" flipV="1">
                <a:off x="6950185" y="4510992"/>
                <a:ext cx="873" cy="57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8400523" y="3297718"/>
                <a:ext cx="0" cy="1183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8400523" y="4867999"/>
                <a:ext cx="0" cy="55802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Arc 76"/>
              <p:cNvSpPr/>
              <p:nvPr/>
            </p:nvSpPr>
            <p:spPr>
              <a:xfrm>
                <a:off x="7785493" y="3579979"/>
                <a:ext cx="1262032" cy="378460"/>
              </a:xfrm>
              <a:prstGeom prst="arc">
                <a:avLst>
                  <a:gd name="adj1" fmla="val 21571332"/>
                  <a:gd name="adj2" fmla="val 14242774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6266129" y="4347235"/>
                <a:ext cx="1154342" cy="1293083"/>
                <a:chOff x="1129904" y="1614682"/>
                <a:chExt cx="1154342" cy="1293083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1136901" y="1912196"/>
                  <a:ext cx="1147345" cy="995569"/>
                  <a:chOff x="1164196" y="1884900"/>
                  <a:chExt cx="1147345" cy="995569"/>
                </a:xfrm>
              </p:grpSpPr>
              <p:cxnSp>
                <p:nvCxnSpPr>
                  <p:cNvPr id="86" name="Straight Arrow Connector 85"/>
                  <p:cNvCxnSpPr/>
                  <p:nvPr/>
                </p:nvCxnSpPr>
                <p:spPr>
                  <a:xfrm flipV="1">
                    <a:off x="1516583" y="1884900"/>
                    <a:ext cx="7346" cy="6553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/>
                  <p:cNvCxnSpPr/>
                  <p:nvPr/>
                </p:nvCxnSpPr>
                <p:spPr>
                  <a:xfrm>
                    <a:off x="1509817" y="2538065"/>
                    <a:ext cx="712531" cy="221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Rectangle 89"/>
                      <p:cNvSpPr/>
                      <p:nvPr/>
                    </p:nvSpPr>
                    <p:spPr>
                      <a:xfrm>
                        <a:off x="1943556" y="2511137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43556" y="2511137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Rectangle 90"/>
                      <p:cNvSpPr/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5" name="Rectangle 8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1" name="Straight Connector 80"/>
              <p:cNvCxnSpPr>
                <a:stCxn id="60" idx="5"/>
                <a:endCxn id="61" idx="5"/>
              </p:cNvCxnSpPr>
              <p:nvPr/>
            </p:nvCxnSpPr>
            <p:spPr>
              <a:xfrm>
                <a:off x="8479549" y="4525091"/>
                <a:ext cx="946519" cy="19065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8891988" y="4358905"/>
                    <a:ext cx="2071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1988" y="4358905"/>
                    <a:ext cx="207108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9412" r="-20588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Oval 59"/>
              <p:cNvSpPr/>
              <p:nvPr/>
            </p:nvSpPr>
            <p:spPr>
              <a:xfrm>
                <a:off x="8288763" y="4473653"/>
                <a:ext cx="223520" cy="602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903152" y="417035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684754" y="430203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7917118" y="441636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7543028" y="448135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7388529" y="428887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7203616" y="439377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028405" y="426527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556994" y="415625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131413" y="423169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210492" y="447354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8608551" y="450564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425227" y="413951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9096759" y="437773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450927" y="435692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9235517" y="420910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8627449" y="42462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9223820" y="382847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07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119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Joshua Rinaldo</cp:lastModifiedBy>
  <cp:revision>11</cp:revision>
  <dcterms:created xsi:type="dcterms:W3CDTF">2018-07-18T17:35:17Z</dcterms:created>
  <dcterms:modified xsi:type="dcterms:W3CDTF">2019-05-08T18:53:21Z</dcterms:modified>
</cp:coreProperties>
</file>