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49"/>
    <p:restoredTop sz="94667"/>
  </p:normalViewPr>
  <p:slideViewPr>
    <p:cSldViewPr snapToGrid="0" snapToObjects="1">
      <p:cViewPr varScale="1">
        <p:scale>
          <a:sx n="109" d="100"/>
          <a:sy n="109" d="100"/>
        </p:scale>
        <p:origin x="4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2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5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0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9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5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345B5-7544-1841-9EC7-C38F5B251E0B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6155F-767A-0E40-BDA3-B56A999ED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2.png"/><Relationship Id="rId5" Type="http://schemas.openxmlformats.org/officeDocument/2006/relationships/image" Target="../media/image341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45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1.png"/><Relationship Id="rId13" Type="http://schemas.openxmlformats.org/officeDocument/2006/relationships/image" Target="../media/image356.png"/><Relationship Id="rId18" Type="http://schemas.openxmlformats.org/officeDocument/2006/relationships/image" Target="../media/image360.png"/><Relationship Id="rId26" Type="http://schemas.openxmlformats.org/officeDocument/2006/relationships/image" Target="../media/image426.png"/><Relationship Id="rId3" Type="http://schemas.openxmlformats.org/officeDocument/2006/relationships/image" Target="../media/image346.png"/><Relationship Id="rId21" Type="http://schemas.openxmlformats.org/officeDocument/2006/relationships/image" Target="../media/image421.png"/><Relationship Id="rId7" Type="http://schemas.openxmlformats.org/officeDocument/2006/relationships/image" Target="../media/image350.png"/><Relationship Id="rId12" Type="http://schemas.openxmlformats.org/officeDocument/2006/relationships/image" Target="../media/image355.png"/><Relationship Id="rId17" Type="http://schemas.openxmlformats.org/officeDocument/2006/relationships/image" Target="../media/image359.png"/><Relationship Id="rId25" Type="http://schemas.openxmlformats.org/officeDocument/2006/relationships/image" Target="../media/image425.png"/><Relationship Id="rId2" Type="http://schemas.openxmlformats.org/officeDocument/2006/relationships/image" Target="../media/image17.png"/><Relationship Id="rId16" Type="http://schemas.openxmlformats.org/officeDocument/2006/relationships/image" Target="../media/image358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9.png"/><Relationship Id="rId11" Type="http://schemas.openxmlformats.org/officeDocument/2006/relationships/image" Target="../media/image354.png"/><Relationship Id="rId24" Type="http://schemas.openxmlformats.org/officeDocument/2006/relationships/image" Target="../media/image424.png"/><Relationship Id="rId5" Type="http://schemas.openxmlformats.org/officeDocument/2006/relationships/image" Target="../media/image59.png"/><Relationship Id="rId15" Type="http://schemas.openxmlformats.org/officeDocument/2006/relationships/image" Target="../media/image18.png"/><Relationship Id="rId23" Type="http://schemas.openxmlformats.org/officeDocument/2006/relationships/image" Target="../media/image423.png"/><Relationship Id="rId10" Type="http://schemas.openxmlformats.org/officeDocument/2006/relationships/image" Target="../media/image353.png"/><Relationship Id="rId19" Type="http://schemas.openxmlformats.org/officeDocument/2006/relationships/image" Target="../media/image419.png"/><Relationship Id="rId4" Type="http://schemas.openxmlformats.org/officeDocument/2006/relationships/image" Target="../media/image347.png"/><Relationship Id="rId9" Type="http://schemas.openxmlformats.org/officeDocument/2006/relationships/image" Target="../media/image352.png"/><Relationship Id="rId14" Type="http://schemas.openxmlformats.org/officeDocument/2006/relationships/image" Target="../media/image357.png"/><Relationship Id="rId22" Type="http://schemas.openxmlformats.org/officeDocument/2006/relationships/image" Target="../media/image4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03581" y="2077073"/>
            <a:ext cx="7751420" cy="2506689"/>
            <a:chOff x="2908381" y="3408568"/>
            <a:chExt cx="7751420" cy="2506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420339" y="4227208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339" y="4227208"/>
                  <a:ext cx="160429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4615" r="-34615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2908381" y="3408568"/>
              <a:ext cx="7751420" cy="2506689"/>
              <a:chOff x="2908381" y="3536904"/>
              <a:chExt cx="7751420" cy="250668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338552" y="3536904"/>
                <a:ext cx="1764000" cy="21111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 rot="5400000">
                <a:off x="3002157" y="5290553"/>
                <a:ext cx="179201" cy="366749"/>
                <a:chOff x="2512815" y="3936097"/>
                <a:chExt cx="581345" cy="1207014"/>
              </a:xfrm>
            </p:grpSpPr>
            <p:sp>
              <p:nvSpPr>
                <p:cNvPr id="45" name="Freeform 44"/>
                <p:cNvSpPr/>
                <p:nvPr/>
              </p:nvSpPr>
              <p:spPr>
                <a:xfrm>
                  <a:off x="2523361" y="3986065"/>
                  <a:ext cx="570799" cy="1123110"/>
                </a:xfrm>
                <a:custGeom>
                  <a:avLst/>
                  <a:gdLst>
                    <a:gd name="connsiteX0" fmla="*/ 51033 w 642678"/>
                    <a:gd name="connsiteY0" fmla="*/ 411510 h 1204232"/>
                    <a:gd name="connsiteX1" fmla="*/ 316209 w 642678"/>
                    <a:gd name="connsiteY1" fmla="*/ 30 h 1204232"/>
                    <a:gd name="connsiteX2" fmla="*/ 590529 w 642678"/>
                    <a:gd name="connsiteY2" fmla="*/ 429798 h 1204232"/>
                    <a:gd name="connsiteX3" fmla="*/ 590529 w 642678"/>
                    <a:gd name="connsiteY3" fmla="*/ 1106454 h 1204232"/>
                    <a:gd name="connsiteX4" fmla="*/ 51033 w 642678"/>
                    <a:gd name="connsiteY4" fmla="*/ 1124742 h 1204232"/>
                    <a:gd name="connsiteX5" fmla="*/ 51033 w 642678"/>
                    <a:gd name="connsiteY5" fmla="*/ 411510 h 1204232"/>
                    <a:gd name="connsiteX0" fmla="*/ 48466 w 614289"/>
                    <a:gd name="connsiteY0" fmla="*/ 411510 h 1190086"/>
                    <a:gd name="connsiteX1" fmla="*/ 313642 w 614289"/>
                    <a:gd name="connsiteY1" fmla="*/ 30 h 1190086"/>
                    <a:gd name="connsiteX2" fmla="*/ 587962 w 614289"/>
                    <a:gd name="connsiteY2" fmla="*/ 429798 h 1190086"/>
                    <a:gd name="connsiteX3" fmla="*/ 542242 w 614289"/>
                    <a:gd name="connsiteY3" fmla="*/ 1079022 h 1190086"/>
                    <a:gd name="connsiteX4" fmla="*/ 48466 w 614289"/>
                    <a:gd name="connsiteY4" fmla="*/ 1124742 h 1190086"/>
                    <a:gd name="connsiteX5" fmla="*/ 48466 w 614289"/>
                    <a:gd name="connsiteY5" fmla="*/ 411510 h 1190086"/>
                    <a:gd name="connsiteX0" fmla="*/ 49105 w 619275"/>
                    <a:gd name="connsiteY0" fmla="*/ 411510 h 1212756"/>
                    <a:gd name="connsiteX1" fmla="*/ 314281 w 619275"/>
                    <a:gd name="connsiteY1" fmla="*/ 30 h 1212756"/>
                    <a:gd name="connsiteX2" fmla="*/ 588601 w 619275"/>
                    <a:gd name="connsiteY2" fmla="*/ 429798 h 1212756"/>
                    <a:gd name="connsiteX3" fmla="*/ 552025 w 619275"/>
                    <a:gd name="connsiteY3" fmla="*/ 1124742 h 1212756"/>
                    <a:gd name="connsiteX4" fmla="*/ 49105 w 619275"/>
                    <a:gd name="connsiteY4" fmla="*/ 1124742 h 1212756"/>
                    <a:gd name="connsiteX5" fmla="*/ 49105 w 619275"/>
                    <a:gd name="connsiteY5" fmla="*/ 411510 h 1212756"/>
                    <a:gd name="connsiteX0" fmla="*/ 49105 w 603286"/>
                    <a:gd name="connsiteY0" fmla="*/ 411510 h 1212756"/>
                    <a:gd name="connsiteX1" fmla="*/ 314281 w 603286"/>
                    <a:gd name="connsiteY1" fmla="*/ 30 h 1212756"/>
                    <a:gd name="connsiteX2" fmla="*/ 588601 w 603286"/>
                    <a:gd name="connsiteY2" fmla="*/ 429798 h 1212756"/>
                    <a:gd name="connsiteX3" fmla="*/ 552025 w 603286"/>
                    <a:gd name="connsiteY3" fmla="*/ 1124742 h 1212756"/>
                    <a:gd name="connsiteX4" fmla="*/ 49105 w 603286"/>
                    <a:gd name="connsiteY4" fmla="*/ 1124742 h 1212756"/>
                    <a:gd name="connsiteX5" fmla="*/ 49105 w 603286"/>
                    <a:gd name="connsiteY5" fmla="*/ 411510 h 1212756"/>
                    <a:gd name="connsiteX0" fmla="*/ 49105 w 603286"/>
                    <a:gd name="connsiteY0" fmla="*/ 411510 h 1158738"/>
                    <a:gd name="connsiteX1" fmla="*/ 314281 w 603286"/>
                    <a:gd name="connsiteY1" fmla="*/ 30 h 1158738"/>
                    <a:gd name="connsiteX2" fmla="*/ 588601 w 603286"/>
                    <a:gd name="connsiteY2" fmla="*/ 429798 h 1158738"/>
                    <a:gd name="connsiteX3" fmla="*/ 552025 w 603286"/>
                    <a:gd name="connsiteY3" fmla="*/ 1124742 h 1158738"/>
                    <a:gd name="connsiteX4" fmla="*/ 49105 w 603286"/>
                    <a:gd name="connsiteY4" fmla="*/ 1124742 h 1158738"/>
                    <a:gd name="connsiteX5" fmla="*/ 49105 w 603286"/>
                    <a:gd name="connsiteY5" fmla="*/ 411510 h 1158738"/>
                    <a:gd name="connsiteX0" fmla="*/ 49105 w 603286"/>
                    <a:gd name="connsiteY0" fmla="*/ 411510 h 1185841"/>
                    <a:gd name="connsiteX1" fmla="*/ 314281 w 603286"/>
                    <a:gd name="connsiteY1" fmla="*/ 30 h 1185841"/>
                    <a:gd name="connsiteX2" fmla="*/ 588601 w 603286"/>
                    <a:gd name="connsiteY2" fmla="*/ 429798 h 1185841"/>
                    <a:gd name="connsiteX3" fmla="*/ 552025 w 603286"/>
                    <a:gd name="connsiteY3" fmla="*/ 1124742 h 1185841"/>
                    <a:gd name="connsiteX4" fmla="*/ 49105 w 603286"/>
                    <a:gd name="connsiteY4" fmla="*/ 1124742 h 1185841"/>
                    <a:gd name="connsiteX5" fmla="*/ 49105 w 603286"/>
                    <a:gd name="connsiteY5" fmla="*/ 411510 h 1185841"/>
                    <a:gd name="connsiteX0" fmla="*/ 72678 w 626859"/>
                    <a:gd name="connsiteY0" fmla="*/ 411510 h 1154633"/>
                    <a:gd name="connsiteX1" fmla="*/ 337854 w 626859"/>
                    <a:gd name="connsiteY1" fmla="*/ 30 h 1154633"/>
                    <a:gd name="connsiteX2" fmla="*/ 612174 w 626859"/>
                    <a:gd name="connsiteY2" fmla="*/ 429798 h 1154633"/>
                    <a:gd name="connsiteX3" fmla="*/ 575598 w 626859"/>
                    <a:gd name="connsiteY3" fmla="*/ 1124742 h 1154633"/>
                    <a:gd name="connsiteX4" fmla="*/ 72678 w 626859"/>
                    <a:gd name="connsiteY4" fmla="*/ 1124742 h 1154633"/>
                    <a:gd name="connsiteX5" fmla="*/ 72678 w 626859"/>
                    <a:gd name="connsiteY5" fmla="*/ 411510 h 1154633"/>
                    <a:gd name="connsiteX0" fmla="*/ 30904 w 585085"/>
                    <a:gd name="connsiteY0" fmla="*/ 411510 h 1151043"/>
                    <a:gd name="connsiteX1" fmla="*/ 296080 w 585085"/>
                    <a:gd name="connsiteY1" fmla="*/ 30 h 1151043"/>
                    <a:gd name="connsiteX2" fmla="*/ 570400 w 585085"/>
                    <a:gd name="connsiteY2" fmla="*/ 429798 h 1151043"/>
                    <a:gd name="connsiteX3" fmla="*/ 533824 w 585085"/>
                    <a:gd name="connsiteY3" fmla="*/ 1124742 h 1151043"/>
                    <a:gd name="connsiteX4" fmla="*/ 30904 w 585085"/>
                    <a:gd name="connsiteY4" fmla="*/ 1124742 h 1151043"/>
                    <a:gd name="connsiteX5" fmla="*/ 30904 w 585085"/>
                    <a:gd name="connsiteY5" fmla="*/ 411510 h 1151043"/>
                    <a:gd name="connsiteX0" fmla="*/ 22235 w 576416"/>
                    <a:gd name="connsiteY0" fmla="*/ 411510 h 1166043"/>
                    <a:gd name="connsiteX1" fmla="*/ 287411 w 576416"/>
                    <a:gd name="connsiteY1" fmla="*/ 30 h 1166043"/>
                    <a:gd name="connsiteX2" fmla="*/ 561731 w 576416"/>
                    <a:gd name="connsiteY2" fmla="*/ 429798 h 1166043"/>
                    <a:gd name="connsiteX3" fmla="*/ 525155 w 576416"/>
                    <a:gd name="connsiteY3" fmla="*/ 1124742 h 1166043"/>
                    <a:gd name="connsiteX4" fmla="*/ 22235 w 576416"/>
                    <a:gd name="connsiteY4" fmla="*/ 1124742 h 1166043"/>
                    <a:gd name="connsiteX5" fmla="*/ 22235 w 576416"/>
                    <a:gd name="connsiteY5" fmla="*/ 411510 h 1166043"/>
                    <a:gd name="connsiteX0" fmla="*/ 49923 w 607274"/>
                    <a:gd name="connsiteY0" fmla="*/ 411510 h 1196170"/>
                    <a:gd name="connsiteX1" fmla="*/ 315099 w 607274"/>
                    <a:gd name="connsiteY1" fmla="*/ 30 h 1196170"/>
                    <a:gd name="connsiteX2" fmla="*/ 589419 w 607274"/>
                    <a:gd name="connsiteY2" fmla="*/ 429798 h 1196170"/>
                    <a:gd name="connsiteX3" fmla="*/ 564486 w 607274"/>
                    <a:gd name="connsiteY3" fmla="*/ 1148345 h 1196170"/>
                    <a:gd name="connsiteX4" fmla="*/ 49923 w 607274"/>
                    <a:gd name="connsiteY4" fmla="*/ 1124742 h 1196170"/>
                    <a:gd name="connsiteX5" fmla="*/ 49923 w 607274"/>
                    <a:gd name="connsiteY5" fmla="*/ 411510 h 1196170"/>
                    <a:gd name="connsiteX0" fmla="*/ 20639 w 577990"/>
                    <a:gd name="connsiteY0" fmla="*/ 411510 h 1191316"/>
                    <a:gd name="connsiteX1" fmla="*/ 285815 w 577990"/>
                    <a:gd name="connsiteY1" fmla="*/ 30 h 1191316"/>
                    <a:gd name="connsiteX2" fmla="*/ 560135 w 577990"/>
                    <a:gd name="connsiteY2" fmla="*/ 429798 h 1191316"/>
                    <a:gd name="connsiteX3" fmla="*/ 535202 w 577990"/>
                    <a:gd name="connsiteY3" fmla="*/ 1148345 h 1191316"/>
                    <a:gd name="connsiteX4" fmla="*/ 20639 w 577990"/>
                    <a:gd name="connsiteY4" fmla="*/ 1124742 h 1191316"/>
                    <a:gd name="connsiteX5" fmla="*/ 20639 w 577990"/>
                    <a:gd name="connsiteY5" fmla="*/ 411510 h 1191316"/>
                    <a:gd name="connsiteX0" fmla="*/ 56503 w 602213"/>
                    <a:gd name="connsiteY0" fmla="*/ 399761 h 1197043"/>
                    <a:gd name="connsiteX1" fmla="*/ 310038 w 602213"/>
                    <a:gd name="connsiteY1" fmla="*/ 86 h 1197043"/>
                    <a:gd name="connsiteX2" fmla="*/ 584358 w 602213"/>
                    <a:gd name="connsiteY2" fmla="*/ 429854 h 1197043"/>
                    <a:gd name="connsiteX3" fmla="*/ 559425 w 602213"/>
                    <a:gd name="connsiteY3" fmla="*/ 1148401 h 1197043"/>
                    <a:gd name="connsiteX4" fmla="*/ 44862 w 602213"/>
                    <a:gd name="connsiteY4" fmla="*/ 1124798 h 1197043"/>
                    <a:gd name="connsiteX5" fmla="*/ 56503 w 602213"/>
                    <a:gd name="connsiteY5" fmla="*/ 399761 h 1197043"/>
                    <a:gd name="connsiteX0" fmla="*/ 50557 w 596267"/>
                    <a:gd name="connsiteY0" fmla="*/ 399800 h 1197082"/>
                    <a:gd name="connsiteX1" fmla="*/ 304092 w 596267"/>
                    <a:gd name="connsiteY1" fmla="*/ 125 h 1197082"/>
                    <a:gd name="connsiteX2" fmla="*/ 578412 w 596267"/>
                    <a:gd name="connsiteY2" fmla="*/ 429893 h 1197082"/>
                    <a:gd name="connsiteX3" fmla="*/ 553479 w 596267"/>
                    <a:gd name="connsiteY3" fmla="*/ 1148440 h 1197082"/>
                    <a:gd name="connsiteX4" fmla="*/ 38916 w 596267"/>
                    <a:gd name="connsiteY4" fmla="*/ 1124837 h 1197082"/>
                    <a:gd name="connsiteX5" fmla="*/ 50557 w 596267"/>
                    <a:gd name="connsiteY5" fmla="*/ 399800 h 1197082"/>
                    <a:gd name="connsiteX0" fmla="*/ 11858 w 557568"/>
                    <a:gd name="connsiteY0" fmla="*/ 399800 h 1212047"/>
                    <a:gd name="connsiteX1" fmla="*/ 265393 w 557568"/>
                    <a:gd name="connsiteY1" fmla="*/ 125 h 1212047"/>
                    <a:gd name="connsiteX2" fmla="*/ 539713 w 557568"/>
                    <a:gd name="connsiteY2" fmla="*/ 429893 h 1212047"/>
                    <a:gd name="connsiteX3" fmla="*/ 514780 w 557568"/>
                    <a:gd name="connsiteY3" fmla="*/ 1148440 h 1212047"/>
                    <a:gd name="connsiteX4" fmla="*/ 217 w 557568"/>
                    <a:gd name="connsiteY4" fmla="*/ 1124837 h 1212047"/>
                    <a:gd name="connsiteX5" fmla="*/ 11858 w 557568"/>
                    <a:gd name="connsiteY5" fmla="*/ 399800 h 1212047"/>
                    <a:gd name="connsiteX0" fmla="*/ 11858 w 540673"/>
                    <a:gd name="connsiteY0" fmla="*/ 399800 h 1212047"/>
                    <a:gd name="connsiteX1" fmla="*/ 265393 w 540673"/>
                    <a:gd name="connsiteY1" fmla="*/ 125 h 1212047"/>
                    <a:gd name="connsiteX2" fmla="*/ 539713 w 540673"/>
                    <a:gd name="connsiteY2" fmla="*/ 429893 h 1212047"/>
                    <a:gd name="connsiteX3" fmla="*/ 514780 w 540673"/>
                    <a:gd name="connsiteY3" fmla="*/ 1148440 h 1212047"/>
                    <a:gd name="connsiteX4" fmla="*/ 217 w 540673"/>
                    <a:gd name="connsiteY4" fmla="*/ 1124837 h 1212047"/>
                    <a:gd name="connsiteX5" fmla="*/ 11858 w 540673"/>
                    <a:gd name="connsiteY5" fmla="*/ 399800 h 1212047"/>
                    <a:gd name="connsiteX0" fmla="*/ 20685 w 549500"/>
                    <a:gd name="connsiteY0" fmla="*/ 399757 h 1175812"/>
                    <a:gd name="connsiteX1" fmla="*/ 274220 w 549500"/>
                    <a:gd name="connsiteY1" fmla="*/ 82 h 1175812"/>
                    <a:gd name="connsiteX2" fmla="*/ 548540 w 549500"/>
                    <a:gd name="connsiteY2" fmla="*/ 429850 h 1175812"/>
                    <a:gd name="connsiteX3" fmla="*/ 523607 w 549500"/>
                    <a:gd name="connsiteY3" fmla="*/ 1148397 h 1175812"/>
                    <a:gd name="connsiteX4" fmla="*/ 9052 w 549500"/>
                    <a:gd name="connsiteY4" fmla="*/ 1053979 h 1175812"/>
                    <a:gd name="connsiteX5" fmla="*/ 20685 w 549500"/>
                    <a:gd name="connsiteY5" fmla="*/ 399757 h 1175812"/>
                    <a:gd name="connsiteX0" fmla="*/ 57343 w 606959"/>
                    <a:gd name="connsiteY0" fmla="*/ 399757 h 1141314"/>
                    <a:gd name="connsiteX1" fmla="*/ 310878 w 606959"/>
                    <a:gd name="connsiteY1" fmla="*/ 82 h 1141314"/>
                    <a:gd name="connsiteX2" fmla="*/ 585198 w 606959"/>
                    <a:gd name="connsiteY2" fmla="*/ 429850 h 1141314"/>
                    <a:gd name="connsiteX3" fmla="*/ 571897 w 606959"/>
                    <a:gd name="connsiteY3" fmla="*/ 1112991 h 1141314"/>
                    <a:gd name="connsiteX4" fmla="*/ 45710 w 606959"/>
                    <a:gd name="connsiteY4" fmla="*/ 1053979 h 1141314"/>
                    <a:gd name="connsiteX5" fmla="*/ 57343 w 606959"/>
                    <a:gd name="connsiteY5" fmla="*/ 399757 h 1141314"/>
                    <a:gd name="connsiteX0" fmla="*/ 57343 w 606959"/>
                    <a:gd name="connsiteY0" fmla="*/ 399757 h 1123111"/>
                    <a:gd name="connsiteX1" fmla="*/ 310878 w 606959"/>
                    <a:gd name="connsiteY1" fmla="*/ 82 h 1123111"/>
                    <a:gd name="connsiteX2" fmla="*/ 585198 w 606959"/>
                    <a:gd name="connsiteY2" fmla="*/ 429850 h 1123111"/>
                    <a:gd name="connsiteX3" fmla="*/ 571897 w 606959"/>
                    <a:gd name="connsiteY3" fmla="*/ 1112991 h 1123111"/>
                    <a:gd name="connsiteX4" fmla="*/ 45710 w 606959"/>
                    <a:gd name="connsiteY4" fmla="*/ 1053979 h 1123111"/>
                    <a:gd name="connsiteX5" fmla="*/ 57343 w 606959"/>
                    <a:gd name="connsiteY5" fmla="*/ 399757 h 1123111"/>
                    <a:gd name="connsiteX0" fmla="*/ 21178 w 570794"/>
                    <a:gd name="connsiteY0" fmla="*/ 399757 h 1123111"/>
                    <a:gd name="connsiteX1" fmla="*/ 274713 w 570794"/>
                    <a:gd name="connsiteY1" fmla="*/ 82 h 1123111"/>
                    <a:gd name="connsiteX2" fmla="*/ 549033 w 570794"/>
                    <a:gd name="connsiteY2" fmla="*/ 429850 h 1123111"/>
                    <a:gd name="connsiteX3" fmla="*/ 535732 w 570794"/>
                    <a:gd name="connsiteY3" fmla="*/ 1112991 h 1123111"/>
                    <a:gd name="connsiteX4" fmla="*/ 9545 w 570794"/>
                    <a:gd name="connsiteY4" fmla="*/ 1053979 h 1123111"/>
                    <a:gd name="connsiteX5" fmla="*/ 21178 w 570794"/>
                    <a:gd name="connsiteY5" fmla="*/ 399757 h 1123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794" h="1123111">
                      <a:moveTo>
                        <a:pt x="21178" y="399757"/>
                      </a:moveTo>
                      <a:cubicBezTo>
                        <a:pt x="65373" y="224108"/>
                        <a:pt x="186737" y="-4933"/>
                        <a:pt x="274713" y="82"/>
                      </a:cubicBezTo>
                      <a:cubicBezTo>
                        <a:pt x="362689" y="5097"/>
                        <a:pt x="505530" y="244365"/>
                        <a:pt x="549033" y="429850"/>
                      </a:cubicBezTo>
                      <a:cubicBezTo>
                        <a:pt x="592536" y="615335"/>
                        <a:pt x="561640" y="1006311"/>
                        <a:pt x="535732" y="1112991"/>
                      </a:cubicBezTo>
                      <a:cubicBezTo>
                        <a:pt x="311145" y="1099316"/>
                        <a:pt x="2232" y="1172854"/>
                        <a:pt x="9545" y="1053979"/>
                      </a:cubicBezTo>
                      <a:cubicBezTo>
                        <a:pt x="16858" y="935104"/>
                        <a:pt x="-23017" y="575406"/>
                        <a:pt x="21178" y="39975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1000">
                      <a:schemeClr val="accent3">
                        <a:lumMod val="75000"/>
                      </a:schemeClr>
                    </a:gs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accent3">
                        <a:lumMod val="50000"/>
                      </a:schemeClr>
                    </a:gs>
                  </a:gsLst>
                  <a:lin ang="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2815" y="3936097"/>
                  <a:ext cx="573025" cy="1207014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" name="Group 9"/>
              <p:cNvGrpSpPr/>
              <p:nvPr/>
            </p:nvGrpSpPr>
            <p:grpSpPr>
              <a:xfrm>
                <a:off x="3824464" y="5129472"/>
                <a:ext cx="747619" cy="577850"/>
                <a:chOff x="4184052" y="4320822"/>
                <a:chExt cx="965200" cy="711200"/>
              </a:xfrm>
              <a:solidFill>
                <a:srgbClr val="C69F54"/>
              </a:solidFill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4184052" y="4320822"/>
                  <a:ext cx="965200" cy="711200"/>
                </a:xfrm>
                <a:custGeom>
                  <a:avLst/>
                  <a:gdLst>
                    <a:gd name="connsiteX0" fmla="*/ 0 w 965200"/>
                    <a:gd name="connsiteY0" fmla="*/ 133350 h 711200"/>
                    <a:gd name="connsiteX1" fmla="*/ 206375 w 965200"/>
                    <a:gd name="connsiteY1" fmla="*/ 0 h 711200"/>
                    <a:gd name="connsiteX2" fmla="*/ 758825 w 965200"/>
                    <a:gd name="connsiteY2" fmla="*/ 0 h 711200"/>
                    <a:gd name="connsiteX3" fmla="*/ 962025 w 965200"/>
                    <a:gd name="connsiteY3" fmla="*/ 136525 h 711200"/>
                    <a:gd name="connsiteX4" fmla="*/ 965200 w 965200"/>
                    <a:gd name="connsiteY4" fmla="*/ 711200 h 711200"/>
                    <a:gd name="connsiteX5" fmla="*/ 0 w 965200"/>
                    <a:gd name="connsiteY5" fmla="*/ 711200 h 711200"/>
                    <a:gd name="connsiteX6" fmla="*/ 0 w 965200"/>
                    <a:gd name="connsiteY6" fmla="*/ 13335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5200" h="711200">
                      <a:moveTo>
                        <a:pt x="0" y="133350"/>
                      </a:moveTo>
                      <a:lnTo>
                        <a:pt x="206375" y="0"/>
                      </a:lnTo>
                      <a:lnTo>
                        <a:pt x="758825" y="0"/>
                      </a:lnTo>
                      <a:lnTo>
                        <a:pt x="962025" y="136525"/>
                      </a:lnTo>
                      <a:cubicBezTo>
                        <a:pt x="963083" y="328083"/>
                        <a:pt x="964142" y="519642"/>
                        <a:pt x="965200" y="711200"/>
                      </a:cubicBezTo>
                      <a:lnTo>
                        <a:pt x="0" y="711200"/>
                      </a:lnTo>
                      <a:lnTo>
                        <a:pt x="0" y="133350"/>
                      </a:lnTo>
                      <a:close/>
                    </a:path>
                  </a:pathLst>
                </a:cu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" name="Straight Connector 43"/>
                <p:cNvCxnSpPr>
                  <a:stCxn id="34" idx="0"/>
                  <a:endCxn id="34" idx="3"/>
                </p:cNvCxnSpPr>
                <p:nvPr/>
              </p:nvCxnSpPr>
              <p:spPr>
                <a:xfrm>
                  <a:off x="4184052" y="4454172"/>
                  <a:ext cx="962025" cy="317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6" idx="2"/>
              </p:cNvCxnSpPr>
              <p:nvPr/>
            </p:nvCxnSpPr>
            <p:spPr>
              <a:xfrm flipH="1">
                <a:off x="4197044" y="3748022"/>
                <a:ext cx="0" cy="14613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7266060" y="3553327"/>
                <a:ext cx="1764000" cy="21111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8901163" y="4800478"/>
                <a:ext cx="747619" cy="577850"/>
                <a:chOff x="4184052" y="4320822"/>
                <a:chExt cx="965200" cy="711200"/>
              </a:xfrm>
              <a:solidFill>
                <a:srgbClr val="C69F54"/>
              </a:solidFill>
            </p:grpSpPr>
            <p:sp>
              <p:nvSpPr>
                <p:cNvPr id="41" name="Freeform 40"/>
                <p:cNvSpPr/>
                <p:nvPr/>
              </p:nvSpPr>
              <p:spPr>
                <a:xfrm>
                  <a:off x="4184052" y="4320822"/>
                  <a:ext cx="965200" cy="711200"/>
                </a:xfrm>
                <a:custGeom>
                  <a:avLst/>
                  <a:gdLst>
                    <a:gd name="connsiteX0" fmla="*/ 0 w 965200"/>
                    <a:gd name="connsiteY0" fmla="*/ 133350 h 711200"/>
                    <a:gd name="connsiteX1" fmla="*/ 206375 w 965200"/>
                    <a:gd name="connsiteY1" fmla="*/ 0 h 711200"/>
                    <a:gd name="connsiteX2" fmla="*/ 758825 w 965200"/>
                    <a:gd name="connsiteY2" fmla="*/ 0 h 711200"/>
                    <a:gd name="connsiteX3" fmla="*/ 962025 w 965200"/>
                    <a:gd name="connsiteY3" fmla="*/ 136525 h 711200"/>
                    <a:gd name="connsiteX4" fmla="*/ 965200 w 965200"/>
                    <a:gd name="connsiteY4" fmla="*/ 711200 h 711200"/>
                    <a:gd name="connsiteX5" fmla="*/ 0 w 965200"/>
                    <a:gd name="connsiteY5" fmla="*/ 711200 h 711200"/>
                    <a:gd name="connsiteX6" fmla="*/ 0 w 965200"/>
                    <a:gd name="connsiteY6" fmla="*/ 13335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5200" h="711200">
                      <a:moveTo>
                        <a:pt x="0" y="133350"/>
                      </a:moveTo>
                      <a:lnTo>
                        <a:pt x="206375" y="0"/>
                      </a:lnTo>
                      <a:lnTo>
                        <a:pt x="758825" y="0"/>
                      </a:lnTo>
                      <a:lnTo>
                        <a:pt x="962025" y="136525"/>
                      </a:lnTo>
                      <a:cubicBezTo>
                        <a:pt x="963083" y="328083"/>
                        <a:pt x="964142" y="519642"/>
                        <a:pt x="965200" y="711200"/>
                      </a:cubicBezTo>
                      <a:lnTo>
                        <a:pt x="0" y="711200"/>
                      </a:lnTo>
                      <a:lnTo>
                        <a:pt x="0" y="133350"/>
                      </a:lnTo>
                      <a:close/>
                    </a:path>
                  </a:pathLst>
                </a:cu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184052" y="4454172"/>
                  <a:ext cx="962025" cy="317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8124552" y="3764445"/>
                <a:ext cx="1161996" cy="11022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 rot="5400000">
                <a:off x="9197079" y="4972261"/>
                <a:ext cx="178936" cy="366749"/>
                <a:chOff x="2512817" y="3936100"/>
                <a:chExt cx="580485" cy="1207013"/>
              </a:xfrm>
            </p:grpSpPr>
            <p:sp>
              <p:nvSpPr>
                <p:cNvPr id="39" name="Freeform 38"/>
                <p:cNvSpPr/>
                <p:nvPr/>
              </p:nvSpPr>
              <p:spPr>
                <a:xfrm>
                  <a:off x="2522506" y="3962469"/>
                  <a:ext cx="570796" cy="1146708"/>
                </a:xfrm>
                <a:custGeom>
                  <a:avLst/>
                  <a:gdLst>
                    <a:gd name="connsiteX0" fmla="*/ 51033 w 642678"/>
                    <a:gd name="connsiteY0" fmla="*/ 411510 h 1204232"/>
                    <a:gd name="connsiteX1" fmla="*/ 316209 w 642678"/>
                    <a:gd name="connsiteY1" fmla="*/ 30 h 1204232"/>
                    <a:gd name="connsiteX2" fmla="*/ 590529 w 642678"/>
                    <a:gd name="connsiteY2" fmla="*/ 429798 h 1204232"/>
                    <a:gd name="connsiteX3" fmla="*/ 590529 w 642678"/>
                    <a:gd name="connsiteY3" fmla="*/ 1106454 h 1204232"/>
                    <a:gd name="connsiteX4" fmla="*/ 51033 w 642678"/>
                    <a:gd name="connsiteY4" fmla="*/ 1124742 h 1204232"/>
                    <a:gd name="connsiteX5" fmla="*/ 51033 w 642678"/>
                    <a:gd name="connsiteY5" fmla="*/ 411510 h 1204232"/>
                    <a:gd name="connsiteX0" fmla="*/ 48466 w 614289"/>
                    <a:gd name="connsiteY0" fmla="*/ 411510 h 1190086"/>
                    <a:gd name="connsiteX1" fmla="*/ 313642 w 614289"/>
                    <a:gd name="connsiteY1" fmla="*/ 30 h 1190086"/>
                    <a:gd name="connsiteX2" fmla="*/ 587962 w 614289"/>
                    <a:gd name="connsiteY2" fmla="*/ 429798 h 1190086"/>
                    <a:gd name="connsiteX3" fmla="*/ 542242 w 614289"/>
                    <a:gd name="connsiteY3" fmla="*/ 1079022 h 1190086"/>
                    <a:gd name="connsiteX4" fmla="*/ 48466 w 614289"/>
                    <a:gd name="connsiteY4" fmla="*/ 1124742 h 1190086"/>
                    <a:gd name="connsiteX5" fmla="*/ 48466 w 614289"/>
                    <a:gd name="connsiteY5" fmla="*/ 411510 h 1190086"/>
                    <a:gd name="connsiteX0" fmla="*/ 49105 w 619275"/>
                    <a:gd name="connsiteY0" fmla="*/ 411510 h 1212756"/>
                    <a:gd name="connsiteX1" fmla="*/ 314281 w 619275"/>
                    <a:gd name="connsiteY1" fmla="*/ 30 h 1212756"/>
                    <a:gd name="connsiteX2" fmla="*/ 588601 w 619275"/>
                    <a:gd name="connsiteY2" fmla="*/ 429798 h 1212756"/>
                    <a:gd name="connsiteX3" fmla="*/ 552025 w 619275"/>
                    <a:gd name="connsiteY3" fmla="*/ 1124742 h 1212756"/>
                    <a:gd name="connsiteX4" fmla="*/ 49105 w 619275"/>
                    <a:gd name="connsiteY4" fmla="*/ 1124742 h 1212756"/>
                    <a:gd name="connsiteX5" fmla="*/ 49105 w 619275"/>
                    <a:gd name="connsiteY5" fmla="*/ 411510 h 1212756"/>
                    <a:gd name="connsiteX0" fmla="*/ 49105 w 603286"/>
                    <a:gd name="connsiteY0" fmla="*/ 411510 h 1212756"/>
                    <a:gd name="connsiteX1" fmla="*/ 314281 w 603286"/>
                    <a:gd name="connsiteY1" fmla="*/ 30 h 1212756"/>
                    <a:gd name="connsiteX2" fmla="*/ 588601 w 603286"/>
                    <a:gd name="connsiteY2" fmla="*/ 429798 h 1212756"/>
                    <a:gd name="connsiteX3" fmla="*/ 552025 w 603286"/>
                    <a:gd name="connsiteY3" fmla="*/ 1124742 h 1212756"/>
                    <a:gd name="connsiteX4" fmla="*/ 49105 w 603286"/>
                    <a:gd name="connsiteY4" fmla="*/ 1124742 h 1212756"/>
                    <a:gd name="connsiteX5" fmla="*/ 49105 w 603286"/>
                    <a:gd name="connsiteY5" fmla="*/ 411510 h 1212756"/>
                    <a:gd name="connsiteX0" fmla="*/ 49105 w 603286"/>
                    <a:gd name="connsiteY0" fmla="*/ 411510 h 1158738"/>
                    <a:gd name="connsiteX1" fmla="*/ 314281 w 603286"/>
                    <a:gd name="connsiteY1" fmla="*/ 30 h 1158738"/>
                    <a:gd name="connsiteX2" fmla="*/ 588601 w 603286"/>
                    <a:gd name="connsiteY2" fmla="*/ 429798 h 1158738"/>
                    <a:gd name="connsiteX3" fmla="*/ 552025 w 603286"/>
                    <a:gd name="connsiteY3" fmla="*/ 1124742 h 1158738"/>
                    <a:gd name="connsiteX4" fmla="*/ 49105 w 603286"/>
                    <a:gd name="connsiteY4" fmla="*/ 1124742 h 1158738"/>
                    <a:gd name="connsiteX5" fmla="*/ 49105 w 603286"/>
                    <a:gd name="connsiteY5" fmla="*/ 411510 h 1158738"/>
                    <a:gd name="connsiteX0" fmla="*/ 49105 w 603286"/>
                    <a:gd name="connsiteY0" fmla="*/ 411510 h 1185841"/>
                    <a:gd name="connsiteX1" fmla="*/ 314281 w 603286"/>
                    <a:gd name="connsiteY1" fmla="*/ 30 h 1185841"/>
                    <a:gd name="connsiteX2" fmla="*/ 588601 w 603286"/>
                    <a:gd name="connsiteY2" fmla="*/ 429798 h 1185841"/>
                    <a:gd name="connsiteX3" fmla="*/ 552025 w 603286"/>
                    <a:gd name="connsiteY3" fmla="*/ 1124742 h 1185841"/>
                    <a:gd name="connsiteX4" fmla="*/ 49105 w 603286"/>
                    <a:gd name="connsiteY4" fmla="*/ 1124742 h 1185841"/>
                    <a:gd name="connsiteX5" fmla="*/ 49105 w 603286"/>
                    <a:gd name="connsiteY5" fmla="*/ 411510 h 1185841"/>
                    <a:gd name="connsiteX0" fmla="*/ 72678 w 626859"/>
                    <a:gd name="connsiteY0" fmla="*/ 411510 h 1154633"/>
                    <a:gd name="connsiteX1" fmla="*/ 337854 w 626859"/>
                    <a:gd name="connsiteY1" fmla="*/ 30 h 1154633"/>
                    <a:gd name="connsiteX2" fmla="*/ 612174 w 626859"/>
                    <a:gd name="connsiteY2" fmla="*/ 429798 h 1154633"/>
                    <a:gd name="connsiteX3" fmla="*/ 575598 w 626859"/>
                    <a:gd name="connsiteY3" fmla="*/ 1124742 h 1154633"/>
                    <a:gd name="connsiteX4" fmla="*/ 72678 w 626859"/>
                    <a:gd name="connsiteY4" fmla="*/ 1124742 h 1154633"/>
                    <a:gd name="connsiteX5" fmla="*/ 72678 w 626859"/>
                    <a:gd name="connsiteY5" fmla="*/ 411510 h 1154633"/>
                    <a:gd name="connsiteX0" fmla="*/ 30904 w 585085"/>
                    <a:gd name="connsiteY0" fmla="*/ 411510 h 1151043"/>
                    <a:gd name="connsiteX1" fmla="*/ 296080 w 585085"/>
                    <a:gd name="connsiteY1" fmla="*/ 30 h 1151043"/>
                    <a:gd name="connsiteX2" fmla="*/ 570400 w 585085"/>
                    <a:gd name="connsiteY2" fmla="*/ 429798 h 1151043"/>
                    <a:gd name="connsiteX3" fmla="*/ 533824 w 585085"/>
                    <a:gd name="connsiteY3" fmla="*/ 1124742 h 1151043"/>
                    <a:gd name="connsiteX4" fmla="*/ 30904 w 585085"/>
                    <a:gd name="connsiteY4" fmla="*/ 1124742 h 1151043"/>
                    <a:gd name="connsiteX5" fmla="*/ 30904 w 585085"/>
                    <a:gd name="connsiteY5" fmla="*/ 411510 h 1151043"/>
                    <a:gd name="connsiteX0" fmla="*/ 22235 w 576416"/>
                    <a:gd name="connsiteY0" fmla="*/ 411510 h 1166043"/>
                    <a:gd name="connsiteX1" fmla="*/ 287411 w 576416"/>
                    <a:gd name="connsiteY1" fmla="*/ 30 h 1166043"/>
                    <a:gd name="connsiteX2" fmla="*/ 561731 w 576416"/>
                    <a:gd name="connsiteY2" fmla="*/ 429798 h 1166043"/>
                    <a:gd name="connsiteX3" fmla="*/ 525155 w 576416"/>
                    <a:gd name="connsiteY3" fmla="*/ 1124742 h 1166043"/>
                    <a:gd name="connsiteX4" fmla="*/ 22235 w 576416"/>
                    <a:gd name="connsiteY4" fmla="*/ 1124742 h 1166043"/>
                    <a:gd name="connsiteX5" fmla="*/ 22235 w 576416"/>
                    <a:gd name="connsiteY5" fmla="*/ 411510 h 1166043"/>
                    <a:gd name="connsiteX0" fmla="*/ 49923 w 607274"/>
                    <a:gd name="connsiteY0" fmla="*/ 411510 h 1196170"/>
                    <a:gd name="connsiteX1" fmla="*/ 315099 w 607274"/>
                    <a:gd name="connsiteY1" fmla="*/ 30 h 1196170"/>
                    <a:gd name="connsiteX2" fmla="*/ 589419 w 607274"/>
                    <a:gd name="connsiteY2" fmla="*/ 429798 h 1196170"/>
                    <a:gd name="connsiteX3" fmla="*/ 564486 w 607274"/>
                    <a:gd name="connsiteY3" fmla="*/ 1148345 h 1196170"/>
                    <a:gd name="connsiteX4" fmla="*/ 49923 w 607274"/>
                    <a:gd name="connsiteY4" fmla="*/ 1124742 h 1196170"/>
                    <a:gd name="connsiteX5" fmla="*/ 49923 w 607274"/>
                    <a:gd name="connsiteY5" fmla="*/ 411510 h 1196170"/>
                    <a:gd name="connsiteX0" fmla="*/ 20639 w 577990"/>
                    <a:gd name="connsiteY0" fmla="*/ 411510 h 1191316"/>
                    <a:gd name="connsiteX1" fmla="*/ 285815 w 577990"/>
                    <a:gd name="connsiteY1" fmla="*/ 30 h 1191316"/>
                    <a:gd name="connsiteX2" fmla="*/ 560135 w 577990"/>
                    <a:gd name="connsiteY2" fmla="*/ 429798 h 1191316"/>
                    <a:gd name="connsiteX3" fmla="*/ 535202 w 577990"/>
                    <a:gd name="connsiteY3" fmla="*/ 1148345 h 1191316"/>
                    <a:gd name="connsiteX4" fmla="*/ 20639 w 577990"/>
                    <a:gd name="connsiteY4" fmla="*/ 1124742 h 1191316"/>
                    <a:gd name="connsiteX5" fmla="*/ 20639 w 577990"/>
                    <a:gd name="connsiteY5" fmla="*/ 411510 h 1191316"/>
                    <a:gd name="connsiteX0" fmla="*/ 56503 w 602213"/>
                    <a:gd name="connsiteY0" fmla="*/ 399761 h 1197043"/>
                    <a:gd name="connsiteX1" fmla="*/ 310038 w 602213"/>
                    <a:gd name="connsiteY1" fmla="*/ 86 h 1197043"/>
                    <a:gd name="connsiteX2" fmla="*/ 584358 w 602213"/>
                    <a:gd name="connsiteY2" fmla="*/ 429854 h 1197043"/>
                    <a:gd name="connsiteX3" fmla="*/ 559425 w 602213"/>
                    <a:gd name="connsiteY3" fmla="*/ 1148401 h 1197043"/>
                    <a:gd name="connsiteX4" fmla="*/ 44862 w 602213"/>
                    <a:gd name="connsiteY4" fmla="*/ 1124798 h 1197043"/>
                    <a:gd name="connsiteX5" fmla="*/ 56503 w 602213"/>
                    <a:gd name="connsiteY5" fmla="*/ 399761 h 1197043"/>
                    <a:gd name="connsiteX0" fmla="*/ 50557 w 596267"/>
                    <a:gd name="connsiteY0" fmla="*/ 399800 h 1197082"/>
                    <a:gd name="connsiteX1" fmla="*/ 304092 w 596267"/>
                    <a:gd name="connsiteY1" fmla="*/ 125 h 1197082"/>
                    <a:gd name="connsiteX2" fmla="*/ 578412 w 596267"/>
                    <a:gd name="connsiteY2" fmla="*/ 429893 h 1197082"/>
                    <a:gd name="connsiteX3" fmla="*/ 553479 w 596267"/>
                    <a:gd name="connsiteY3" fmla="*/ 1148440 h 1197082"/>
                    <a:gd name="connsiteX4" fmla="*/ 38916 w 596267"/>
                    <a:gd name="connsiteY4" fmla="*/ 1124837 h 1197082"/>
                    <a:gd name="connsiteX5" fmla="*/ 50557 w 596267"/>
                    <a:gd name="connsiteY5" fmla="*/ 399800 h 1197082"/>
                    <a:gd name="connsiteX0" fmla="*/ 11858 w 557568"/>
                    <a:gd name="connsiteY0" fmla="*/ 399800 h 1212047"/>
                    <a:gd name="connsiteX1" fmla="*/ 265393 w 557568"/>
                    <a:gd name="connsiteY1" fmla="*/ 125 h 1212047"/>
                    <a:gd name="connsiteX2" fmla="*/ 539713 w 557568"/>
                    <a:gd name="connsiteY2" fmla="*/ 429893 h 1212047"/>
                    <a:gd name="connsiteX3" fmla="*/ 514780 w 557568"/>
                    <a:gd name="connsiteY3" fmla="*/ 1148440 h 1212047"/>
                    <a:gd name="connsiteX4" fmla="*/ 217 w 557568"/>
                    <a:gd name="connsiteY4" fmla="*/ 1124837 h 1212047"/>
                    <a:gd name="connsiteX5" fmla="*/ 11858 w 557568"/>
                    <a:gd name="connsiteY5" fmla="*/ 399800 h 1212047"/>
                    <a:gd name="connsiteX0" fmla="*/ 11858 w 540673"/>
                    <a:gd name="connsiteY0" fmla="*/ 399800 h 1212047"/>
                    <a:gd name="connsiteX1" fmla="*/ 265393 w 540673"/>
                    <a:gd name="connsiteY1" fmla="*/ 125 h 1212047"/>
                    <a:gd name="connsiteX2" fmla="*/ 539713 w 540673"/>
                    <a:gd name="connsiteY2" fmla="*/ 429893 h 1212047"/>
                    <a:gd name="connsiteX3" fmla="*/ 514780 w 540673"/>
                    <a:gd name="connsiteY3" fmla="*/ 1148440 h 1212047"/>
                    <a:gd name="connsiteX4" fmla="*/ 217 w 540673"/>
                    <a:gd name="connsiteY4" fmla="*/ 1124837 h 1212047"/>
                    <a:gd name="connsiteX5" fmla="*/ 11858 w 540673"/>
                    <a:gd name="connsiteY5" fmla="*/ 399800 h 1212047"/>
                    <a:gd name="connsiteX0" fmla="*/ 20685 w 549500"/>
                    <a:gd name="connsiteY0" fmla="*/ 399757 h 1175812"/>
                    <a:gd name="connsiteX1" fmla="*/ 274220 w 549500"/>
                    <a:gd name="connsiteY1" fmla="*/ 82 h 1175812"/>
                    <a:gd name="connsiteX2" fmla="*/ 548540 w 549500"/>
                    <a:gd name="connsiteY2" fmla="*/ 429850 h 1175812"/>
                    <a:gd name="connsiteX3" fmla="*/ 523607 w 549500"/>
                    <a:gd name="connsiteY3" fmla="*/ 1148397 h 1175812"/>
                    <a:gd name="connsiteX4" fmla="*/ 9052 w 549500"/>
                    <a:gd name="connsiteY4" fmla="*/ 1053979 h 1175812"/>
                    <a:gd name="connsiteX5" fmla="*/ 20685 w 549500"/>
                    <a:gd name="connsiteY5" fmla="*/ 399757 h 1175812"/>
                    <a:gd name="connsiteX0" fmla="*/ 57343 w 606959"/>
                    <a:gd name="connsiteY0" fmla="*/ 399757 h 1141314"/>
                    <a:gd name="connsiteX1" fmla="*/ 310878 w 606959"/>
                    <a:gd name="connsiteY1" fmla="*/ 82 h 1141314"/>
                    <a:gd name="connsiteX2" fmla="*/ 585198 w 606959"/>
                    <a:gd name="connsiteY2" fmla="*/ 429850 h 1141314"/>
                    <a:gd name="connsiteX3" fmla="*/ 571897 w 606959"/>
                    <a:gd name="connsiteY3" fmla="*/ 1112991 h 1141314"/>
                    <a:gd name="connsiteX4" fmla="*/ 45710 w 606959"/>
                    <a:gd name="connsiteY4" fmla="*/ 1053979 h 1141314"/>
                    <a:gd name="connsiteX5" fmla="*/ 57343 w 606959"/>
                    <a:gd name="connsiteY5" fmla="*/ 399757 h 1141314"/>
                    <a:gd name="connsiteX0" fmla="*/ 57343 w 606959"/>
                    <a:gd name="connsiteY0" fmla="*/ 399757 h 1123111"/>
                    <a:gd name="connsiteX1" fmla="*/ 310878 w 606959"/>
                    <a:gd name="connsiteY1" fmla="*/ 82 h 1123111"/>
                    <a:gd name="connsiteX2" fmla="*/ 585198 w 606959"/>
                    <a:gd name="connsiteY2" fmla="*/ 429850 h 1123111"/>
                    <a:gd name="connsiteX3" fmla="*/ 571897 w 606959"/>
                    <a:gd name="connsiteY3" fmla="*/ 1112991 h 1123111"/>
                    <a:gd name="connsiteX4" fmla="*/ 45710 w 606959"/>
                    <a:gd name="connsiteY4" fmla="*/ 1053979 h 1123111"/>
                    <a:gd name="connsiteX5" fmla="*/ 57343 w 606959"/>
                    <a:gd name="connsiteY5" fmla="*/ 399757 h 1123111"/>
                    <a:gd name="connsiteX0" fmla="*/ 21178 w 570794"/>
                    <a:gd name="connsiteY0" fmla="*/ 399757 h 1123111"/>
                    <a:gd name="connsiteX1" fmla="*/ 274713 w 570794"/>
                    <a:gd name="connsiteY1" fmla="*/ 82 h 1123111"/>
                    <a:gd name="connsiteX2" fmla="*/ 549033 w 570794"/>
                    <a:gd name="connsiteY2" fmla="*/ 429850 h 1123111"/>
                    <a:gd name="connsiteX3" fmla="*/ 535732 w 570794"/>
                    <a:gd name="connsiteY3" fmla="*/ 1112991 h 1123111"/>
                    <a:gd name="connsiteX4" fmla="*/ 9545 w 570794"/>
                    <a:gd name="connsiteY4" fmla="*/ 1053979 h 1123111"/>
                    <a:gd name="connsiteX5" fmla="*/ 21178 w 570794"/>
                    <a:gd name="connsiteY5" fmla="*/ 399757 h 1123111"/>
                    <a:gd name="connsiteX0" fmla="*/ 22031 w 570791"/>
                    <a:gd name="connsiteY0" fmla="*/ 423354 h 1146708"/>
                    <a:gd name="connsiteX1" fmla="*/ 287209 w 570791"/>
                    <a:gd name="connsiteY1" fmla="*/ 74 h 1146708"/>
                    <a:gd name="connsiteX2" fmla="*/ 549886 w 570791"/>
                    <a:gd name="connsiteY2" fmla="*/ 453447 h 1146708"/>
                    <a:gd name="connsiteX3" fmla="*/ 536585 w 570791"/>
                    <a:gd name="connsiteY3" fmla="*/ 1136588 h 1146708"/>
                    <a:gd name="connsiteX4" fmla="*/ 10398 w 570791"/>
                    <a:gd name="connsiteY4" fmla="*/ 1077576 h 1146708"/>
                    <a:gd name="connsiteX5" fmla="*/ 22031 w 570791"/>
                    <a:gd name="connsiteY5" fmla="*/ 423354 h 114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791" h="1146708">
                      <a:moveTo>
                        <a:pt x="22031" y="423354"/>
                      </a:moveTo>
                      <a:cubicBezTo>
                        <a:pt x="68166" y="243770"/>
                        <a:pt x="199233" y="-4941"/>
                        <a:pt x="287209" y="74"/>
                      </a:cubicBezTo>
                      <a:cubicBezTo>
                        <a:pt x="375185" y="5089"/>
                        <a:pt x="508323" y="264028"/>
                        <a:pt x="549886" y="453447"/>
                      </a:cubicBezTo>
                      <a:cubicBezTo>
                        <a:pt x="591449" y="642866"/>
                        <a:pt x="562493" y="1029908"/>
                        <a:pt x="536585" y="1136588"/>
                      </a:cubicBezTo>
                      <a:cubicBezTo>
                        <a:pt x="311998" y="1122913"/>
                        <a:pt x="3085" y="1196451"/>
                        <a:pt x="10398" y="1077576"/>
                      </a:cubicBezTo>
                      <a:cubicBezTo>
                        <a:pt x="17711" y="958701"/>
                        <a:pt x="-24104" y="602938"/>
                        <a:pt x="22031" y="42335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1000">
                      <a:schemeClr val="accent3">
                        <a:lumMod val="75000"/>
                      </a:schemeClr>
                    </a:gs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accent3">
                        <a:lumMod val="50000"/>
                      </a:schemeClr>
                    </a:gs>
                  </a:gsLst>
                  <a:lin ang="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2817" y="3936100"/>
                  <a:ext cx="573024" cy="1207013"/>
                </a:xfrm>
                <a:prstGeom prst="rect">
                  <a:avLst/>
                </a:prstGeom>
                <a:noFill/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036640" y="5735816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640" y="5735816"/>
                    <a:ext cx="29482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6327" r="-1632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908381" y="5735816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8381" y="5735816"/>
                    <a:ext cx="289695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8333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771515" y="5735816"/>
                    <a:ext cx="82035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1515" y="5735816"/>
                    <a:ext cx="820353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6716" r="-223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/>
              <p:cNvCxnSpPr/>
              <p:nvPr/>
            </p:nvCxnSpPr>
            <p:spPr>
              <a:xfrm flipH="1">
                <a:off x="4569624" y="5378328"/>
                <a:ext cx="565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3824464" y="5705343"/>
                <a:ext cx="6408000" cy="16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0214424" y="4090693"/>
                <a:ext cx="0" cy="16362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0283616" y="4009932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83616" y="4009932"/>
                    <a:ext cx="219163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0115156" y="5713896"/>
                    <a:ext cx="213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5156" y="5713896"/>
                    <a:ext cx="213199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5714" r="-25714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>
                <a:off x="10338546" y="5357098"/>
                <a:ext cx="0" cy="3482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0442242" y="5355326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2242" y="5355326"/>
                    <a:ext cx="217559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7778" r="-22222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flipH="1">
                <a:off x="4331464" y="3799955"/>
                <a:ext cx="0" cy="12662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/>
              <p:cNvSpPr/>
              <p:nvPr/>
            </p:nvSpPr>
            <p:spPr>
              <a:xfrm>
                <a:off x="5323200" y="3537877"/>
                <a:ext cx="1764000" cy="211118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5809112" y="5130445"/>
                <a:ext cx="747619" cy="577850"/>
                <a:chOff x="4184052" y="4320822"/>
                <a:chExt cx="965200" cy="711200"/>
              </a:xfrm>
              <a:solidFill>
                <a:srgbClr val="C69F54"/>
              </a:solidFill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4184052" y="4320822"/>
                  <a:ext cx="965200" cy="711200"/>
                </a:xfrm>
                <a:custGeom>
                  <a:avLst/>
                  <a:gdLst>
                    <a:gd name="connsiteX0" fmla="*/ 0 w 965200"/>
                    <a:gd name="connsiteY0" fmla="*/ 133350 h 711200"/>
                    <a:gd name="connsiteX1" fmla="*/ 206375 w 965200"/>
                    <a:gd name="connsiteY1" fmla="*/ 0 h 711200"/>
                    <a:gd name="connsiteX2" fmla="*/ 758825 w 965200"/>
                    <a:gd name="connsiteY2" fmla="*/ 0 h 711200"/>
                    <a:gd name="connsiteX3" fmla="*/ 962025 w 965200"/>
                    <a:gd name="connsiteY3" fmla="*/ 136525 h 711200"/>
                    <a:gd name="connsiteX4" fmla="*/ 965200 w 965200"/>
                    <a:gd name="connsiteY4" fmla="*/ 711200 h 711200"/>
                    <a:gd name="connsiteX5" fmla="*/ 0 w 965200"/>
                    <a:gd name="connsiteY5" fmla="*/ 711200 h 711200"/>
                    <a:gd name="connsiteX6" fmla="*/ 0 w 965200"/>
                    <a:gd name="connsiteY6" fmla="*/ 13335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65200" h="711200">
                      <a:moveTo>
                        <a:pt x="0" y="133350"/>
                      </a:moveTo>
                      <a:lnTo>
                        <a:pt x="206375" y="0"/>
                      </a:lnTo>
                      <a:lnTo>
                        <a:pt x="758825" y="0"/>
                      </a:lnTo>
                      <a:lnTo>
                        <a:pt x="962025" y="136525"/>
                      </a:lnTo>
                      <a:cubicBezTo>
                        <a:pt x="963083" y="328083"/>
                        <a:pt x="964142" y="519642"/>
                        <a:pt x="965200" y="711200"/>
                      </a:cubicBezTo>
                      <a:lnTo>
                        <a:pt x="0" y="711200"/>
                      </a:lnTo>
                      <a:lnTo>
                        <a:pt x="0" y="133350"/>
                      </a:lnTo>
                      <a:close/>
                    </a:path>
                  </a:pathLst>
                </a:cu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4184052" y="4454172"/>
                  <a:ext cx="962025" cy="3175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/>
              <p:cNvCxnSpPr/>
              <p:nvPr/>
            </p:nvCxnSpPr>
            <p:spPr>
              <a:xfrm flipH="1">
                <a:off x="6181692" y="3748995"/>
                <a:ext cx="0" cy="146130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 rot="5400000">
                <a:off x="6107179" y="5295412"/>
                <a:ext cx="179200" cy="366749"/>
                <a:chOff x="2512817" y="3936099"/>
                <a:chExt cx="581343" cy="1207014"/>
              </a:xfrm>
            </p:grpSpPr>
            <p:sp>
              <p:nvSpPr>
                <p:cNvPr id="35" name="Freeform 34"/>
                <p:cNvSpPr/>
                <p:nvPr/>
              </p:nvSpPr>
              <p:spPr>
                <a:xfrm>
                  <a:off x="2523361" y="3986065"/>
                  <a:ext cx="570799" cy="1123110"/>
                </a:xfrm>
                <a:custGeom>
                  <a:avLst/>
                  <a:gdLst>
                    <a:gd name="connsiteX0" fmla="*/ 51033 w 642678"/>
                    <a:gd name="connsiteY0" fmla="*/ 411510 h 1204232"/>
                    <a:gd name="connsiteX1" fmla="*/ 316209 w 642678"/>
                    <a:gd name="connsiteY1" fmla="*/ 30 h 1204232"/>
                    <a:gd name="connsiteX2" fmla="*/ 590529 w 642678"/>
                    <a:gd name="connsiteY2" fmla="*/ 429798 h 1204232"/>
                    <a:gd name="connsiteX3" fmla="*/ 590529 w 642678"/>
                    <a:gd name="connsiteY3" fmla="*/ 1106454 h 1204232"/>
                    <a:gd name="connsiteX4" fmla="*/ 51033 w 642678"/>
                    <a:gd name="connsiteY4" fmla="*/ 1124742 h 1204232"/>
                    <a:gd name="connsiteX5" fmla="*/ 51033 w 642678"/>
                    <a:gd name="connsiteY5" fmla="*/ 411510 h 1204232"/>
                    <a:gd name="connsiteX0" fmla="*/ 48466 w 614289"/>
                    <a:gd name="connsiteY0" fmla="*/ 411510 h 1190086"/>
                    <a:gd name="connsiteX1" fmla="*/ 313642 w 614289"/>
                    <a:gd name="connsiteY1" fmla="*/ 30 h 1190086"/>
                    <a:gd name="connsiteX2" fmla="*/ 587962 w 614289"/>
                    <a:gd name="connsiteY2" fmla="*/ 429798 h 1190086"/>
                    <a:gd name="connsiteX3" fmla="*/ 542242 w 614289"/>
                    <a:gd name="connsiteY3" fmla="*/ 1079022 h 1190086"/>
                    <a:gd name="connsiteX4" fmla="*/ 48466 w 614289"/>
                    <a:gd name="connsiteY4" fmla="*/ 1124742 h 1190086"/>
                    <a:gd name="connsiteX5" fmla="*/ 48466 w 614289"/>
                    <a:gd name="connsiteY5" fmla="*/ 411510 h 1190086"/>
                    <a:gd name="connsiteX0" fmla="*/ 49105 w 619275"/>
                    <a:gd name="connsiteY0" fmla="*/ 411510 h 1212756"/>
                    <a:gd name="connsiteX1" fmla="*/ 314281 w 619275"/>
                    <a:gd name="connsiteY1" fmla="*/ 30 h 1212756"/>
                    <a:gd name="connsiteX2" fmla="*/ 588601 w 619275"/>
                    <a:gd name="connsiteY2" fmla="*/ 429798 h 1212756"/>
                    <a:gd name="connsiteX3" fmla="*/ 552025 w 619275"/>
                    <a:gd name="connsiteY3" fmla="*/ 1124742 h 1212756"/>
                    <a:gd name="connsiteX4" fmla="*/ 49105 w 619275"/>
                    <a:gd name="connsiteY4" fmla="*/ 1124742 h 1212756"/>
                    <a:gd name="connsiteX5" fmla="*/ 49105 w 619275"/>
                    <a:gd name="connsiteY5" fmla="*/ 411510 h 1212756"/>
                    <a:gd name="connsiteX0" fmla="*/ 49105 w 603286"/>
                    <a:gd name="connsiteY0" fmla="*/ 411510 h 1212756"/>
                    <a:gd name="connsiteX1" fmla="*/ 314281 w 603286"/>
                    <a:gd name="connsiteY1" fmla="*/ 30 h 1212756"/>
                    <a:gd name="connsiteX2" fmla="*/ 588601 w 603286"/>
                    <a:gd name="connsiteY2" fmla="*/ 429798 h 1212756"/>
                    <a:gd name="connsiteX3" fmla="*/ 552025 w 603286"/>
                    <a:gd name="connsiteY3" fmla="*/ 1124742 h 1212756"/>
                    <a:gd name="connsiteX4" fmla="*/ 49105 w 603286"/>
                    <a:gd name="connsiteY4" fmla="*/ 1124742 h 1212756"/>
                    <a:gd name="connsiteX5" fmla="*/ 49105 w 603286"/>
                    <a:gd name="connsiteY5" fmla="*/ 411510 h 1212756"/>
                    <a:gd name="connsiteX0" fmla="*/ 49105 w 603286"/>
                    <a:gd name="connsiteY0" fmla="*/ 411510 h 1158738"/>
                    <a:gd name="connsiteX1" fmla="*/ 314281 w 603286"/>
                    <a:gd name="connsiteY1" fmla="*/ 30 h 1158738"/>
                    <a:gd name="connsiteX2" fmla="*/ 588601 w 603286"/>
                    <a:gd name="connsiteY2" fmla="*/ 429798 h 1158738"/>
                    <a:gd name="connsiteX3" fmla="*/ 552025 w 603286"/>
                    <a:gd name="connsiteY3" fmla="*/ 1124742 h 1158738"/>
                    <a:gd name="connsiteX4" fmla="*/ 49105 w 603286"/>
                    <a:gd name="connsiteY4" fmla="*/ 1124742 h 1158738"/>
                    <a:gd name="connsiteX5" fmla="*/ 49105 w 603286"/>
                    <a:gd name="connsiteY5" fmla="*/ 411510 h 1158738"/>
                    <a:gd name="connsiteX0" fmla="*/ 49105 w 603286"/>
                    <a:gd name="connsiteY0" fmla="*/ 411510 h 1185841"/>
                    <a:gd name="connsiteX1" fmla="*/ 314281 w 603286"/>
                    <a:gd name="connsiteY1" fmla="*/ 30 h 1185841"/>
                    <a:gd name="connsiteX2" fmla="*/ 588601 w 603286"/>
                    <a:gd name="connsiteY2" fmla="*/ 429798 h 1185841"/>
                    <a:gd name="connsiteX3" fmla="*/ 552025 w 603286"/>
                    <a:gd name="connsiteY3" fmla="*/ 1124742 h 1185841"/>
                    <a:gd name="connsiteX4" fmla="*/ 49105 w 603286"/>
                    <a:gd name="connsiteY4" fmla="*/ 1124742 h 1185841"/>
                    <a:gd name="connsiteX5" fmla="*/ 49105 w 603286"/>
                    <a:gd name="connsiteY5" fmla="*/ 411510 h 1185841"/>
                    <a:gd name="connsiteX0" fmla="*/ 72678 w 626859"/>
                    <a:gd name="connsiteY0" fmla="*/ 411510 h 1154633"/>
                    <a:gd name="connsiteX1" fmla="*/ 337854 w 626859"/>
                    <a:gd name="connsiteY1" fmla="*/ 30 h 1154633"/>
                    <a:gd name="connsiteX2" fmla="*/ 612174 w 626859"/>
                    <a:gd name="connsiteY2" fmla="*/ 429798 h 1154633"/>
                    <a:gd name="connsiteX3" fmla="*/ 575598 w 626859"/>
                    <a:gd name="connsiteY3" fmla="*/ 1124742 h 1154633"/>
                    <a:gd name="connsiteX4" fmla="*/ 72678 w 626859"/>
                    <a:gd name="connsiteY4" fmla="*/ 1124742 h 1154633"/>
                    <a:gd name="connsiteX5" fmla="*/ 72678 w 626859"/>
                    <a:gd name="connsiteY5" fmla="*/ 411510 h 1154633"/>
                    <a:gd name="connsiteX0" fmla="*/ 30904 w 585085"/>
                    <a:gd name="connsiteY0" fmla="*/ 411510 h 1151043"/>
                    <a:gd name="connsiteX1" fmla="*/ 296080 w 585085"/>
                    <a:gd name="connsiteY1" fmla="*/ 30 h 1151043"/>
                    <a:gd name="connsiteX2" fmla="*/ 570400 w 585085"/>
                    <a:gd name="connsiteY2" fmla="*/ 429798 h 1151043"/>
                    <a:gd name="connsiteX3" fmla="*/ 533824 w 585085"/>
                    <a:gd name="connsiteY3" fmla="*/ 1124742 h 1151043"/>
                    <a:gd name="connsiteX4" fmla="*/ 30904 w 585085"/>
                    <a:gd name="connsiteY4" fmla="*/ 1124742 h 1151043"/>
                    <a:gd name="connsiteX5" fmla="*/ 30904 w 585085"/>
                    <a:gd name="connsiteY5" fmla="*/ 411510 h 1151043"/>
                    <a:gd name="connsiteX0" fmla="*/ 22235 w 576416"/>
                    <a:gd name="connsiteY0" fmla="*/ 411510 h 1166043"/>
                    <a:gd name="connsiteX1" fmla="*/ 287411 w 576416"/>
                    <a:gd name="connsiteY1" fmla="*/ 30 h 1166043"/>
                    <a:gd name="connsiteX2" fmla="*/ 561731 w 576416"/>
                    <a:gd name="connsiteY2" fmla="*/ 429798 h 1166043"/>
                    <a:gd name="connsiteX3" fmla="*/ 525155 w 576416"/>
                    <a:gd name="connsiteY3" fmla="*/ 1124742 h 1166043"/>
                    <a:gd name="connsiteX4" fmla="*/ 22235 w 576416"/>
                    <a:gd name="connsiteY4" fmla="*/ 1124742 h 1166043"/>
                    <a:gd name="connsiteX5" fmla="*/ 22235 w 576416"/>
                    <a:gd name="connsiteY5" fmla="*/ 411510 h 1166043"/>
                    <a:gd name="connsiteX0" fmla="*/ 49923 w 607274"/>
                    <a:gd name="connsiteY0" fmla="*/ 411510 h 1196170"/>
                    <a:gd name="connsiteX1" fmla="*/ 315099 w 607274"/>
                    <a:gd name="connsiteY1" fmla="*/ 30 h 1196170"/>
                    <a:gd name="connsiteX2" fmla="*/ 589419 w 607274"/>
                    <a:gd name="connsiteY2" fmla="*/ 429798 h 1196170"/>
                    <a:gd name="connsiteX3" fmla="*/ 564486 w 607274"/>
                    <a:gd name="connsiteY3" fmla="*/ 1148345 h 1196170"/>
                    <a:gd name="connsiteX4" fmla="*/ 49923 w 607274"/>
                    <a:gd name="connsiteY4" fmla="*/ 1124742 h 1196170"/>
                    <a:gd name="connsiteX5" fmla="*/ 49923 w 607274"/>
                    <a:gd name="connsiteY5" fmla="*/ 411510 h 1196170"/>
                    <a:gd name="connsiteX0" fmla="*/ 20639 w 577990"/>
                    <a:gd name="connsiteY0" fmla="*/ 411510 h 1191316"/>
                    <a:gd name="connsiteX1" fmla="*/ 285815 w 577990"/>
                    <a:gd name="connsiteY1" fmla="*/ 30 h 1191316"/>
                    <a:gd name="connsiteX2" fmla="*/ 560135 w 577990"/>
                    <a:gd name="connsiteY2" fmla="*/ 429798 h 1191316"/>
                    <a:gd name="connsiteX3" fmla="*/ 535202 w 577990"/>
                    <a:gd name="connsiteY3" fmla="*/ 1148345 h 1191316"/>
                    <a:gd name="connsiteX4" fmla="*/ 20639 w 577990"/>
                    <a:gd name="connsiteY4" fmla="*/ 1124742 h 1191316"/>
                    <a:gd name="connsiteX5" fmla="*/ 20639 w 577990"/>
                    <a:gd name="connsiteY5" fmla="*/ 411510 h 1191316"/>
                    <a:gd name="connsiteX0" fmla="*/ 56503 w 602213"/>
                    <a:gd name="connsiteY0" fmla="*/ 399761 h 1197043"/>
                    <a:gd name="connsiteX1" fmla="*/ 310038 w 602213"/>
                    <a:gd name="connsiteY1" fmla="*/ 86 h 1197043"/>
                    <a:gd name="connsiteX2" fmla="*/ 584358 w 602213"/>
                    <a:gd name="connsiteY2" fmla="*/ 429854 h 1197043"/>
                    <a:gd name="connsiteX3" fmla="*/ 559425 w 602213"/>
                    <a:gd name="connsiteY3" fmla="*/ 1148401 h 1197043"/>
                    <a:gd name="connsiteX4" fmla="*/ 44862 w 602213"/>
                    <a:gd name="connsiteY4" fmla="*/ 1124798 h 1197043"/>
                    <a:gd name="connsiteX5" fmla="*/ 56503 w 602213"/>
                    <a:gd name="connsiteY5" fmla="*/ 399761 h 1197043"/>
                    <a:gd name="connsiteX0" fmla="*/ 50557 w 596267"/>
                    <a:gd name="connsiteY0" fmla="*/ 399800 h 1197082"/>
                    <a:gd name="connsiteX1" fmla="*/ 304092 w 596267"/>
                    <a:gd name="connsiteY1" fmla="*/ 125 h 1197082"/>
                    <a:gd name="connsiteX2" fmla="*/ 578412 w 596267"/>
                    <a:gd name="connsiteY2" fmla="*/ 429893 h 1197082"/>
                    <a:gd name="connsiteX3" fmla="*/ 553479 w 596267"/>
                    <a:gd name="connsiteY3" fmla="*/ 1148440 h 1197082"/>
                    <a:gd name="connsiteX4" fmla="*/ 38916 w 596267"/>
                    <a:gd name="connsiteY4" fmla="*/ 1124837 h 1197082"/>
                    <a:gd name="connsiteX5" fmla="*/ 50557 w 596267"/>
                    <a:gd name="connsiteY5" fmla="*/ 399800 h 1197082"/>
                    <a:gd name="connsiteX0" fmla="*/ 11858 w 557568"/>
                    <a:gd name="connsiteY0" fmla="*/ 399800 h 1212047"/>
                    <a:gd name="connsiteX1" fmla="*/ 265393 w 557568"/>
                    <a:gd name="connsiteY1" fmla="*/ 125 h 1212047"/>
                    <a:gd name="connsiteX2" fmla="*/ 539713 w 557568"/>
                    <a:gd name="connsiteY2" fmla="*/ 429893 h 1212047"/>
                    <a:gd name="connsiteX3" fmla="*/ 514780 w 557568"/>
                    <a:gd name="connsiteY3" fmla="*/ 1148440 h 1212047"/>
                    <a:gd name="connsiteX4" fmla="*/ 217 w 557568"/>
                    <a:gd name="connsiteY4" fmla="*/ 1124837 h 1212047"/>
                    <a:gd name="connsiteX5" fmla="*/ 11858 w 557568"/>
                    <a:gd name="connsiteY5" fmla="*/ 399800 h 1212047"/>
                    <a:gd name="connsiteX0" fmla="*/ 11858 w 540673"/>
                    <a:gd name="connsiteY0" fmla="*/ 399800 h 1212047"/>
                    <a:gd name="connsiteX1" fmla="*/ 265393 w 540673"/>
                    <a:gd name="connsiteY1" fmla="*/ 125 h 1212047"/>
                    <a:gd name="connsiteX2" fmla="*/ 539713 w 540673"/>
                    <a:gd name="connsiteY2" fmla="*/ 429893 h 1212047"/>
                    <a:gd name="connsiteX3" fmla="*/ 514780 w 540673"/>
                    <a:gd name="connsiteY3" fmla="*/ 1148440 h 1212047"/>
                    <a:gd name="connsiteX4" fmla="*/ 217 w 540673"/>
                    <a:gd name="connsiteY4" fmla="*/ 1124837 h 1212047"/>
                    <a:gd name="connsiteX5" fmla="*/ 11858 w 540673"/>
                    <a:gd name="connsiteY5" fmla="*/ 399800 h 1212047"/>
                    <a:gd name="connsiteX0" fmla="*/ 20685 w 549500"/>
                    <a:gd name="connsiteY0" fmla="*/ 399757 h 1175812"/>
                    <a:gd name="connsiteX1" fmla="*/ 274220 w 549500"/>
                    <a:gd name="connsiteY1" fmla="*/ 82 h 1175812"/>
                    <a:gd name="connsiteX2" fmla="*/ 548540 w 549500"/>
                    <a:gd name="connsiteY2" fmla="*/ 429850 h 1175812"/>
                    <a:gd name="connsiteX3" fmla="*/ 523607 w 549500"/>
                    <a:gd name="connsiteY3" fmla="*/ 1148397 h 1175812"/>
                    <a:gd name="connsiteX4" fmla="*/ 9052 w 549500"/>
                    <a:gd name="connsiteY4" fmla="*/ 1053979 h 1175812"/>
                    <a:gd name="connsiteX5" fmla="*/ 20685 w 549500"/>
                    <a:gd name="connsiteY5" fmla="*/ 399757 h 1175812"/>
                    <a:gd name="connsiteX0" fmla="*/ 57343 w 606959"/>
                    <a:gd name="connsiteY0" fmla="*/ 399757 h 1141314"/>
                    <a:gd name="connsiteX1" fmla="*/ 310878 w 606959"/>
                    <a:gd name="connsiteY1" fmla="*/ 82 h 1141314"/>
                    <a:gd name="connsiteX2" fmla="*/ 585198 w 606959"/>
                    <a:gd name="connsiteY2" fmla="*/ 429850 h 1141314"/>
                    <a:gd name="connsiteX3" fmla="*/ 571897 w 606959"/>
                    <a:gd name="connsiteY3" fmla="*/ 1112991 h 1141314"/>
                    <a:gd name="connsiteX4" fmla="*/ 45710 w 606959"/>
                    <a:gd name="connsiteY4" fmla="*/ 1053979 h 1141314"/>
                    <a:gd name="connsiteX5" fmla="*/ 57343 w 606959"/>
                    <a:gd name="connsiteY5" fmla="*/ 399757 h 1141314"/>
                    <a:gd name="connsiteX0" fmla="*/ 57343 w 606959"/>
                    <a:gd name="connsiteY0" fmla="*/ 399757 h 1123111"/>
                    <a:gd name="connsiteX1" fmla="*/ 310878 w 606959"/>
                    <a:gd name="connsiteY1" fmla="*/ 82 h 1123111"/>
                    <a:gd name="connsiteX2" fmla="*/ 585198 w 606959"/>
                    <a:gd name="connsiteY2" fmla="*/ 429850 h 1123111"/>
                    <a:gd name="connsiteX3" fmla="*/ 571897 w 606959"/>
                    <a:gd name="connsiteY3" fmla="*/ 1112991 h 1123111"/>
                    <a:gd name="connsiteX4" fmla="*/ 45710 w 606959"/>
                    <a:gd name="connsiteY4" fmla="*/ 1053979 h 1123111"/>
                    <a:gd name="connsiteX5" fmla="*/ 57343 w 606959"/>
                    <a:gd name="connsiteY5" fmla="*/ 399757 h 1123111"/>
                    <a:gd name="connsiteX0" fmla="*/ 21178 w 570794"/>
                    <a:gd name="connsiteY0" fmla="*/ 399757 h 1123111"/>
                    <a:gd name="connsiteX1" fmla="*/ 274713 w 570794"/>
                    <a:gd name="connsiteY1" fmla="*/ 82 h 1123111"/>
                    <a:gd name="connsiteX2" fmla="*/ 549033 w 570794"/>
                    <a:gd name="connsiteY2" fmla="*/ 429850 h 1123111"/>
                    <a:gd name="connsiteX3" fmla="*/ 535732 w 570794"/>
                    <a:gd name="connsiteY3" fmla="*/ 1112991 h 1123111"/>
                    <a:gd name="connsiteX4" fmla="*/ 9545 w 570794"/>
                    <a:gd name="connsiteY4" fmla="*/ 1053979 h 1123111"/>
                    <a:gd name="connsiteX5" fmla="*/ 21178 w 570794"/>
                    <a:gd name="connsiteY5" fmla="*/ 399757 h 1123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794" h="1123111">
                      <a:moveTo>
                        <a:pt x="21178" y="399757"/>
                      </a:moveTo>
                      <a:cubicBezTo>
                        <a:pt x="65373" y="224108"/>
                        <a:pt x="186737" y="-4933"/>
                        <a:pt x="274713" y="82"/>
                      </a:cubicBezTo>
                      <a:cubicBezTo>
                        <a:pt x="362689" y="5097"/>
                        <a:pt x="505530" y="244365"/>
                        <a:pt x="549033" y="429850"/>
                      </a:cubicBezTo>
                      <a:cubicBezTo>
                        <a:pt x="592536" y="615335"/>
                        <a:pt x="561640" y="1006311"/>
                        <a:pt x="535732" y="1112991"/>
                      </a:cubicBezTo>
                      <a:cubicBezTo>
                        <a:pt x="311145" y="1099316"/>
                        <a:pt x="2232" y="1172854"/>
                        <a:pt x="9545" y="1053979"/>
                      </a:cubicBezTo>
                      <a:cubicBezTo>
                        <a:pt x="16858" y="935104"/>
                        <a:pt x="-23017" y="575406"/>
                        <a:pt x="21178" y="39975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1000">
                      <a:schemeClr val="accent3">
                        <a:lumMod val="75000"/>
                      </a:schemeClr>
                    </a:gs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92000">
                      <a:schemeClr val="accent3">
                        <a:lumMod val="50000"/>
                      </a:schemeClr>
                    </a:gs>
                  </a:gsLst>
                  <a:lin ang="0" scaled="1"/>
                  <a:tileRect/>
                </a:gra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12817" y="3936099"/>
                  <a:ext cx="573025" cy="1207014"/>
                </a:xfrm>
                <a:prstGeom prst="rect">
                  <a:avLst/>
                </a:prstGeom>
                <a:noFill/>
              </p:spPr>
            </p:pic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6675120" y="5237819"/>
                <a:ext cx="4846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758740" y="4810902"/>
                    <a:ext cx="3393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′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8740" y="4810902"/>
                    <a:ext cx="339324" cy="30777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4545" t="-142000" r="-60000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3020294" y="4891606"/>
                    <a:ext cx="271450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0294" y="4891606"/>
                    <a:ext cx="271450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15556" t="-142000" r="-73333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2927717" y="5208961"/>
                <a:ext cx="4846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348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85652" y="1175657"/>
            <a:ext cx="5759532" cy="2530326"/>
            <a:chOff x="985652" y="1175657"/>
            <a:chExt cx="5759532" cy="253032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85652" y="2280062"/>
              <a:ext cx="575953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410691" y="1175657"/>
              <a:ext cx="3277590" cy="10925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082639" y="1347849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2639" y="1347849"/>
                  <a:ext cx="255711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1429" r="-1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92413" y="3274457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413" y="3274457"/>
                  <a:ext cx="25083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634" r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 flipV="1">
              <a:off x="4049486" y="2332604"/>
              <a:ext cx="0" cy="7193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 rot="16200000">
              <a:off x="3760622" y="3271898"/>
              <a:ext cx="577727" cy="290443"/>
              <a:chOff x="2688668" y="3924493"/>
              <a:chExt cx="352874" cy="179200"/>
            </a:xfrm>
          </p:grpSpPr>
          <p:sp>
            <p:nvSpPr>
              <p:cNvPr id="12" name="Freeform 11"/>
              <p:cNvSpPr/>
              <p:nvPr/>
            </p:nvSpPr>
            <p:spPr>
              <a:xfrm rot="5400000">
                <a:off x="2779672" y="3845091"/>
                <a:ext cx="175950" cy="341254"/>
              </a:xfrm>
              <a:custGeom>
                <a:avLst/>
                <a:gdLst>
                  <a:gd name="connsiteX0" fmla="*/ 51033 w 642678"/>
                  <a:gd name="connsiteY0" fmla="*/ 411510 h 1204232"/>
                  <a:gd name="connsiteX1" fmla="*/ 316209 w 642678"/>
                  <a:gd name="connsiteY1" fmla="*/ 30 h 1204232"/>
                  <a:gd name="connsiteX2" fmla="*/ 590529 w 642678"/>
                  <a:gd name="connsiteY2" fmla="*/ 429798 h 1204232"/>
                  <a:gd name="connsiteX3" fmla="*/ 590529 w 642678"/>
                  <a:gd name="connsiteY3" fmla="*/ 1106454 h 1204232"/>
                  <a:gd name="connsiteX4" fmla="*/ 51033 w 642678"/>
                  <a:gd name="connsiteY4" fmla="*/ 1124742 h 1204232"/>
                  <a:gd name="connsiteX5" fmla="*/ 51033 w 642678"/>
                  <a:gd name="connsiteY5" fmla="*/ 411510 h 1204232"/>
                  <a:gd name="connsiteX0" fmla="*/ 48466 w 614289"/>
                  <a:gd name="connsiteY0" fmla="*/ 411510 h 1190086"/>
                  <a:gd name="connsiteX1" fmla="*/ 313642 w 614289"/>
                  <a:gd name="connsiteY1" fmla="*/ 30 h 1190086"/>
                  <a:gd name="connsiteX2" fmla="*/ 587962 w 614289"/>
                  <a:gd name="connsiteY2" fmla="*/ 429798 h 1190086"/>
                  <a:gd name="connsiteX3" fmla="*/ 542242 w 614289"/>
                  <a:gd name="connsiteY3" fmla="*/ 1079022 h 1190086"/>
                  <a:gd name="connsiteX4" fmla="*/ 48466 w 614289"/>
                  <a:gd name="connsiteY4" fmla="*/ 1124742 h 1190086"/>
                  <a:gd name="connsiteX5" fmla="*/ 48466 w 614289"/>
                  <a:gd name="connsiteY5" fmla="*/ 411510 h 1190086"/>
                  <a:gd name="connsiteX0" fmla="*/ 49105 w 619275"/>
                  <a:gd name="connsiteY0" fmla="*/ 411510 h 1212756"/>
                  <a:gd name="connsiteX1" fmla="*/ 314281 w 619275"/>
                  <a:gd name="connsiteY1" fmla="*/ 30 h 1212756"/>
                  <a:gd name="connsiteX2" fmla="*/ 588601 w 619275"/>
                  <a:gd name="connsiteY2" fmla="*/ 429798 h 1212756"/>
                  <a:gd name="connsiteX3" fmla="*/ 552025 w 619275"/>
                  <a:gd name="connsiteY3" fmla="*/ 1124742 h 1212756"/>
                  <a:gd name="connsiteX4" fmla="*/ 49105 w 619275"/>
                  <a:gd name="connsiteY4" fmla="*/ 1124742 h 1212756"/>
                  <a:gd name="connsiteX5" fmla="*/ 49105 w 619275"/>
                  <a:gd name="connsiteY5" fmla="*/ 411510 h 1212756"/>
                  <a:gd name="connsiteX0" fmla="*/ 49105 w 603286"/>
                  <a:gd name="connsiteY0" fmla="*/ 411510 h 1212756"/>
                  <a:gd name="connsiteX1" fmla="*/ 314281 w 603286"/>
                  <a:gd name="connsiteY1" fmla="*/ 30 h 1212756"/>
                  <a:gd name="connsiteX2" fmla="*/ 588601 w 603286"/>
                  <a:gd name="connsiteY2" fmla="*/ 429798 h 1212756"/>
                  <a:gd name="connsiteX3" fmla="*/ 552025 w 603286"/>
                  <a:gd name="connsiteY3" fmla="*/ 1124742 h 1212756"/>
                  <a:gd name="connsiteX4" fmla="*/ 49105 w 603286"/>
                  <a:gd name="connsiteY4" fmla="*/ 1124742 h 1212756"/>
                  <a:gd name="connsiteX5" fmla="*/ 49105 w 603286"/>
                  <a:gd name="connsiteY5" fmla="*/ 411510 h 1212756"/>
                  <a:gd name="connsiteX0" fmla="*/ 49105 w 603286"/>
                  <a:gd name="connsiteY0" fmla="*/ 411510 h 1158738"/>
                  <a:gd name="connsiteX1" fmla="*/ 314281 w 603286"/>
                  <a:gd name="connsiteY1" fmla="*/ 30 h 1158738"/>
                  <a:gd name="connsiteX2" fmla="*/ 588601 w 603286"/>
                  <a:gd name="connsiteY2" fmla="*/ 429798 h 1158738"/>
                  <a:gd name="connsiteX3" fmla="*/ 552025 w 603286"/>
                  <a:gd name="connsiteY3" fmla="*/ 1124742 h 1158738"/>
                  <a:gd name="connsiteX4" fmla="*/ 49105 w 603286"/>
                  <a:gd name="connsiteY4" fmla="*/ 1124742 h 1158738"/>
                  <a:gd name="connsiteX5" fmla="*/ 49105 w 603286"/>
                  <a:gd name="connsiteY5" fmla="*/ 411510 h 1158738"/>
                  <a:gd name="connsiteX0" fmla="*/ 49105 w 603286"/>
                  <a:gd name="connsiteY0" fmla="*/ 411510 h 1185841"/>
                  <a:gd name="connsiteX1" fmla="*/ 314281 w 603286"/>
                  <a:gd name="connsiteY1" fmla="*/ 30 h 1185841"/>
                  <a:gd name="connsiteX2" fmla="*/ 588601 w 603286"/>
                  <a:gd name="connsiteY2" fmla="*/ 429798 h 1185841"/>
                  <a:gd name="connsiteX3" fmla="*/ 552025 w 603286"/>
                  <a:gd name="connsiteY3" fmla="*/ 1124742 h 1185841"/>
                  <a:gd name="connsiteX4" fmla="*/ 49105 w 603286"/>
                  <a:gd name="connsiteY4" fmla="*/ 1124742 h 1185841"/>
                  <a:gd name="connsiteX5" fmla="*/ 49105 w 603286"/>
                  <a:gd name="connsiteY5" fmla="*/ 411510 h 1185841"/>
                  <a:gd name="connsiteX0" fmla="*/ 72678 w 626859"/>
                  <a:gd name="connsiteY0" fmla="*/ 411510 h 1154633"/>
                  <a:gd name="connsiteX1" fmla="*/ 337854 w 626859"/>
                  <a:gd name="connsiteY1" fmla="*/ 30 h 1154633"/>
                  <a:gd name="connsiteX2" fmla="*/ 612174 w 626859"/>
                  <a:gd name="connsiteY2" fmla="*/ 429798 h 1154633"/>
                  <a:gd name="connsiteX3" fmla="*/ 575598 w 626859"/>
                  <a:gd name="connsiteY3" fmla="*/ 1124742 h 1154633"/>
                  <a:gd name="connsiteX4" fmla="*/ 72678 w 626859"/>
                  <a:gd name="connsiteY4" fmla="*/ 1124742 h 1154633"/>
                  <a:gd name="connsiteX5" fmla="*/ 72678 w 626859"/>
                  <a:gd name="connsiteY5" fmla="*/ 411510 h 1154633"/>
                  <a:gd name="connsiteX0" fmla="*/ 30904 w 585085"/>
                  <a:gd name="connsiteY0" fmla="*/ 411510 h 1151043"/>
                  <a:gd name="connsiteX1" fmla="*/ 296080 w 585085"/>
                  <a:gd name="connsiteY1" fmla="*/ 30 h 1151043"/>
                  <a:gd name="connsiteX2" fmla="*/ 570400 w 585085"/>
                  <a:gd name="connsiteY2" fmla="*/ 429798 h 1151043"/>
                  <a:gd name="connsiteX3" fmla="*/ 533824 w 585085"/>
                  <a:gd name="connsiteY3" fmla="*/ 1124742 h 1151043"/>
                  <a:gd name="connsiteX4" fmla="*/ 30904 w 585085"/>
                  <a:gd name="connsiteY4" fmla="*/ 1124742 h 1151043"/>
                  <a:gd name="connsiteX5" fmla="*/ 30904 w 585085"/>
                  <a:gd name="connsiteY5" fmla="*/ 411510 h 1151043"/>
                  <a:gd name="connsiteX0" fmla="*/ 22235 w 576416"/>
                  <a:gd name="connsiteY0" fmla="*/ 411510 h 1166043"/>
                  <a:gd name="connsiteX1" fmla="*/ 287411 w 576416"/>
                  <a:gd name="connsiteY1" fmla="*/ 30 h 1166043"/>
                  <a:gd name="connsiteX2" fmla="*/ 561731 w 576416"/>
                  <a:gd name="connsiteY2" fmla="*/ 429798 h 1166043"/>
                  <a:gd name="connsiteX3" fmla="*/ 525155 w 576416"/>
                  <a:gd name="connsiteY3" fmla="*/ 1124742 h 1166043"/>
                  <a:gd name="connsiteX4" fmla="*/ 22235 w 576416"/>
                  <a:gd name="connsiteY4" fmla="*/ 1124742 h 1166043"/>
                  <a:gd name="connsiteX5" fmla="*/ 22235 w 576416"/>
                  <a:gd name="connsiteY5" fmla="*/ 411510 h 1166043"/>
                  <a:gd name="connsiteX0" fmla="*/ 49923 w 607274"/>
                  <a:gd name="connsiteY0" fmla="*/ 411510 h 1196170"/>
                  <a:gd name="connsiteX1" fmla="*/ 315099 w 607274"/>
                  <a:gd name="connsiteY1" fmla="*/ 30 h 1196170"/>
                  <a:gd name="connsiteX2" fmla="*/ 589419 w 607274"/>
                  <a:gd name="connsiteY2" fmla="*/ 429798 h 1196170"/>
                  <a:gd name="connsiteX3" fmla="*/ 564486 w 607274"/>
                  <a:gd name="connsiteY3" fmla="*/ 1148345 h 1196170"/>
                  <a:gd name="connsiteX4" fmla="*/ 49923 w 607274"/>
                  <a:gd name="connsiteY4" fmla="*/ 1124742 h 1196170"/>
                  <a:gd name="connsiteX5" fmla="*/ 49923 w 607274"/>
                  <a:gd name="connsiteY5" fmla="*/ 411510 h 1196170"/>
                  <a:gd name="connsiteX0" fmla="*/ 20639 w 577990"/>
                  <a:gd name="connsiteY0" fmla="*/ 411510 h 1191316"/>
                  <a:gd name="connsiteX1" fmla="*/ 285815 w 577990"/>
                  <a:gd name="connsiteY1" fmla="*/ 30 h 1191316"/>
                  <a:gd name="connsiteX2" fmla="*/ 560135 w 577990"/>
                  <a:gd name="connsiteY2" fmla="*/ 429798 h 1191316"/>
                  <a:gd name="connsiteX3" fmla="*/ 535202 w 577990"/>
                  <a:gd name="connsiteY3" fmla="*/ 1148345 h 1191316"/>
                  <a:gd name="connsiteX4" fmla="*/ 20639 w 577990"/>
                  <a:gd name="connsiteY4" fmla="*/ 1124742 h 1191316"/>
                  <a:gd name="connsiteX5" fmla="*/ 20639 w 577990"/>
                  <a:gd name="connsiteY5" fmla="*/ 411510 h 1191316"/>
                  <a:gd name="connsiteX0" fmla="*/ 56503 w 602213"/>
                  <a:gd name="connsiteY0" fmla="*/ 399761 h 1197043"/>
                  <a:gd name="connsiteX1" fmla="*/ 310038 w 602213"/>
                  <a:gd name="connsiteY1" fmla="*/ 86 h 1197043"/>
                  <a:gd name="connsiteX2" fmla="*/ 584358 w 602213"/>
                  <a:gd name="connsiteY2" fmla="*/ 429854 h 1197043"/>
                  <a:gd name="connsiteX3" fmla="*/ 559425 w 602213"/>
                  <a:gd name="connsiteY3" fmla="*/ 1148401 h 1197043"/>
                  <a:gd name="connsiteX4" fmla="*/ 44862 w 602213"/>
                  <a:gd name="connsiteY4" fmla="*/ 1124798 h 1197043"/>
                  <a:gd name="connsiteX5" fmla="*/ 56503 w 602213"/>
                  <a:gd name="connsiteY5" fmla="*/ 399761 h 1197043"/>
                  <a:gd name="connsiteX0" fmla="*/ 50557 w 596267"/>
                  <a:gd name="connsiteY0" fmla="*/ 399800 h 1197082"/>
                  <a:gd name="connsiteX1" fmla="*/ 304092 w 596267"/>
                  <a:gd name="connsiteY1" fmla="*/ 125 h 1197082"/>
                  <a:gd name="connsiteX2" fmla="*/ 578412 w 596267"/>
                  <a:gd name="connsiteY2" fmla="*/ 429893 h 1197082"/>
                  <a:gd name="connsiteX3" fmla="*/ 553479 w 596267"/>
                  <a:gd name="connsiteY3" fmla="*/ 1148440 h 1197082"/>
                  <a:gd name="connsiteX4" fmla="*/ 38916 w 596267"/>
                  <a:gd name="connsiteY4" fmla="*/ 1124837 h 1197082"/>
                  <a:gd name="connsiteX5" fmla="*/ 50557 w 596267"/>
                  <a:gd name="connsiteY5" fmla="*/ 399800 h 1197082"/>
                  <a:gd name="connsiteX0" fmla="*/ 11858 w 557568"/>
                  <a:gd name="connsiteY0" fmla="*/ 399800 h 1212047"/>
                  <a:gd name="connsiteX1" fmla="*/ 265393 w 557568"/>
                  <a:gd name="connsiteY1" fmla="*/ 125 h 1212047"/>
                  <a:gd name="connsiteX2" fmla="*/ 539713 w 557568"/>
                  <a:gd name="connsiteY2" fmla="*/ 429893 h 1212047"/>
                  <a:gd name="connsiteX3" fmla="*/ 514780 w 557568"/>
                  <a:gd name="connsiteY3" fmla="*/ 1148440 h 1212047"/>
                  <a:gd name="connsiteX4" fmla="*/ 217 w 557568"/>
                  <a:gd name="connsiteY4" fmla="*/ 1124837 h 1212047"/>
                  <a:gd name="connsiteX5" fmla="*/ 11858 w 557568"/>
                  <a:gd name="connsiteY5" fmla="*/ 399800 h 1212047"/>
                  <a:gd name="connsiteX0" fmla="*/ 11858 w 540673"/>
                  <a:gd name="connsiteY0" fmla="*/ 399800 h 1212047"/>
                  <a:gd name="connsiteX1" fmla="*/ 265393 w 540673"/>
                  <a:gd name="connsiteY1" fmla="*/ 125 h 1212047"/>
                  <a:gd name="connsiteX2" fmla="*/ 539713 w 540673"/>
                  <a:gd name="connsiteY2" fmla="*/ 429893 h 1212047"/>
                  <a:gd name="connsiteX3" fmla="*/ 514780 w 540673"/>
                  <a:gd name="connsiteY3" fmla="*/ 1148440 h 1212047"/>
                  <a:gd name="connsiteX4" fmla="*/ 217 w 540673"/>
                  <a:gd name="connsiteY4" fmla="*/ 1124837 h 1212047"/>
                  <a:gd name="connsiteX5" fmla="*/ 11858 w 540673"/>
                  <a:gd name="connsiteY5" fmla="*/ 399800 h 1212047"/>
                  <a:gd name="connsiteX0" fmla="*/ 20685 w 549500"/>
                  <a:gd name="connsiteY0" fmla="*/ 399757 h 1175812"/>
                  <a:gd name="connsiteX1" fmla="*/ 274220 w 549500"/>
                  <a:gd name="connsiteY1" fmla="*/ 82 h 1175812"/>
                  <a:gd name="connsiteX2" fmla="*/ 548540 w 549500"/>
                  <a:gd name="connsiteY2" fmla="*/ 429850 h 1175812"/>
                  <a:gd name="connsiteX3" fmla="*/ 523607 w 549500"/>
                  <a:gd name="connsiteY3" fmla="*/ 1148397 h 1175812"/>
                  <a:gd name="connsiteX4" fmla="*/ 9052 w 549500"/>
                  <a:gd name="connsiteY4" fmla="*/ 1053979 h 1175812"/>
                  <a:gd name="connsiteX5" fmla="*/ 20685 w 549500"/>
                  <a:gd name="connsiteY5" fmla="*/ 399757 h 1175812"/>
                  <a:gd name="connsiteX0" fmla="*/ 57343 w 606959"/>
                  <a:gd name="connsiteY0" fmla="*/ 399757 h 1141314"/>
                  <a:gd name="connsiteX1" fmla="*/ 310878 w 606959"/>
                  <a:gd name="connsiteY1" fmla="*/ 82 h 1141314"/>
                  <a:gd name="connsiteX2" fmla="*/ 585198 w 606959"/>
                  <a:gd name="connsiteY2" fmla="*/ 429850 h 1141314"/>
                  <a:gd name="connsiteX3" fmla="*/ 571897 w 606959"/>
                  <a:gd name="connsiteY3" fmla="*/ 1112991 h 1141314"/>
                  <a:gd name="connsiteX4" fmla="*/ 45710 w 606959"/>
                  <a:gd name="connsiteY4" fmla="*/ 1053979 h 1141314"/>
                  <a:gd name="connsiteX5" fmla="*/ 57343 w 606959"/>
                  <a:gd name="connsiteY5" fmla="*/ 399757 h 1141314"/>
                  <a:gd name="connsiteX0" fmla="*/ 57343 w 606959"/>
                  <a:gd name="connsiteY0" fmla="*/ 399757 h 1123111"/>
                  <a:gd name="connsiteX1" fmla="*/ 310878 w 606959"/>
                  <a:gd name="connsiteY1" fmla="*/ 82 h 1123111"/>
                  <a:gd name="connsiteX2" fmla="*/ 585198 w 606959"/>
                  <a:gd name="connsiteY2" fmla="*/ 429850 h 1123111"/>
                  <a:gd name="connsiteX3" fmla="*/ 571897 w 606959"/>
                  <a:gd name="connsiteY3" fmla="*/ 1112991 h 1123111"/>
                  <a:gd name="connsiteX4" fmla="*/ 45710 w 606959"/>
                  <a:gd name="connsiteY4" fmla="*/ 1053979 h 1123111"/>
                  <a:gd name="connsiteX5" fmla="*/ 57343 w 606959"/>
                  <a:gd name="connsiteY5" fmla="*/ 399757 h 1123111"/>
                  <a:gd name="connsiteX0" fmla="*/ 21178 w 570794"/>
                  <a:gd name="connsiteY0" fmla="*/ 399757 h 1123111"/>
                  <a:gd name="connsiteX1" fmla="*/ 274713 w 570794"/>
                  <a:gd name="connsiteY1" fmla="*/ 82 h 1123111"/>
                  <a:gd name="connsiteX2" fmla="*/ 549033 w 570794"/>
                  <a:gd name="connsiteY2" fmla="*/ 429850 h 1123111"/>
                  <a:gd name="connsiteX3" fmla="*/ 535732 w 570794"/>
                  <a:gd name="connsiteY3" fmla="*/ 1112991 h 1123111"/>
                  <a:gd name="connsiteX4" fmla="*/ 9545 w 570794"/>
                  <a:gd name="connsiteY4" fmla="*/ 1053979 h 1123111"/>
                  <a:gd name="connsiteX5" fmla="*/ 21178 w 570794"/>
                  <a:gd name="connsiteY5" fmla="*/ 399757 h 1123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0794" h="1123111">
                    <a:moveTo>
                      <a:pt x="21178" y="399757"/>
                    </a:moveTo>
                    <a:cubicBezTo>
                      <a:pt x="65373" y="224108"/>
                      <a:pt x="186737" y="-4933"/>
                      <a:pt x="274713" y="82"/>
                    </a:cubicBezTo>
                    <a:cubicBezTo>
                      <a:pt x="362689" y="5097"/>
                      <a:pt x="505530" y="244365"/>
                      <a:pt x="549033" y="429850"/>
                    </a:cubicBezTo>
                    <a:cubicBezTo>
                      <a:pt x="592536" y="615335"/>
                      <a:pt x="561640" y="1006311"/>
                      <a:pt x="535732" y="1112991"/>
                    </a:cubicBezTo>
                    <a:cubicBezTo>
                      <a:pt x="311145" y="1099316"/>
                      <a:pt x="2232" y="1172854"/>
                      <a:pt x="9545" y="1053979"/>
                    </a:cubicBezTo>
                    <a:cubicBezTo>
                      <a:pt x="16858" y="935104"/>
                      <a:pt x="-23017" y="575406"/>
                      <a:pt x="21178" y="399757"/>
                    </a:cubicBezTo>
                    <a:close/>
                  </a:path>
                </a:pathLst>
              </a:custGeom>
              <a:gradFill flip="none" rotWithShape="1">
                <a:gsLst>
                  <a:gs pos="11000">
                    <a:schemeClr val="accent3">
                      <a:lumMod val="75000"/>
                    </a:schemeClr>
                  </a:gs>
                  <a:gs pos="34000">
                    <a:schemeClr val="accent1">
                      <a:lumMod val="5000"/>
                      <a:lumOff val="95000"/>
                    </a:schemeClr>
                  </a:gs>
                  <a:gs pos="92000">
                    <a:schemeClr val="accent3">
                      <a:lumMod val="50000"/>
                    </a:schemeClr>
                  </a:gs>
                </a:gsLst>
                <a:lin ang="0" scaled="1"/>
                <a:tileRect/>
              </a:gra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776787" y="3836374"/>
                <a:ext cx="176636" cy="35287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7842697" y="484376"/>
            <a:ext cx="3992260" cy="3696455"/>
            <a:chOff x="248270" y="741513"/>
            <a:chExt cx="3992260" cy="3696455"/>
          </a:xfrm>
        </p:grpSpPr>
        <p:grpSp>
          <p:nvGrpSpPr>
            <p:cNvPr id="17" name="Group 16"/>
            <p:cNvGrpSpPr/>
            <p:nvPr/>
          </p:nvGrpSpPr>
          <p:grpSpPr>
            <a:xfrm>
              <a:off x="425641" y="804672"/>
              <a:ext cx="3814889" cy="3633296"/>
              <a:chOff x="1766761" y="1097280"/>
              <a:chExt cx="3814889" cy="3633296"/>
            </a:xfrm>
          </p:grpSpPr>
          <p:sp>
            <p:nvSpPr>
              <p:cNvPr id="20" name="Rectangle 19"/>
              <p:cNvSpPr/>
              <p:nvPr/>
            </p:nvSpPr>
            <p:spPr>
              <a:xfrm flipV="1">
                <a:off x="1766761" y="2411730"/>
                <a:ext cx="3273869" cy="16181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V="1">
                <a:off x="2307781" y="3896256"/>
                <a:ext cx="3273869" cy="16181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3391033" y="1097280"/>
                <a:ext cx="0" cy="36004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307781" y="4331970"/>
                <a:ext cx="109591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3414709" y="4328398"/>
                <a:ext cx="53000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2646796" y="4328398"/>
                    <a:ext cx="4981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6796" y="4328398"/>
                    <a:ext cx="498149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3727812" y="4339828"/>
                    <a:ext cx="48801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7812" y="4339828"/>
                    <a:ext cx="488019" cy="390748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70" y="2254669"/>
              <a:ext cx="1555555" cy="155555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003" y="741513"/>
              <a:ext cx="1555555" cy="1555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035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42960" y="861680"/>
            <a:ext cx="4820699" cy="5150238"/>
            <a:chOff x="5571241" y="861680"/>
            <a:chExt cx="4820699" cy="5150238"/>
          </a:xfrm>
        </p:grpSpPr>
        <p:grpSp>
          <p:nvGrpSpPr>
            <p:cNvPr id="4" name="Group 3"/>
            <p:cNvGrpSpPr/>
            <p:nvPr/>
          </p:nvGrpSpPr>
          <p:grpSpPr>
            <a:xfrm>
              <a:off x="5571241" y="861680"/>
              <a:ext cx="4165601" cy="5150238"/>
              <a:chOff x="5201864" y="920898"/>
              <a:chExt cx="4165601" cy="5150238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550399" y="5855136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7202417" y="2237194"/>
                <a:ext cx="1368000" cy="1366454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580551" y="5130839"/>
                <a:ext cx="674839" cy="9108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H="1">
                <a:off x="7894313" y="3603648"/>
                <a:ext cx="1" cy="6802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6110606" y="968538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5201864" y="920898"/>
                <a:ext cx="1011687" cy="1380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923626" y="5401591"/>
                    <a:ext cx="4438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3626" y="5401591"/>
                    <a:ext cx="443839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t="-16393" r="-205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5478498" y="1058956"/>
                    <a:ext cx="5031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8498" y="1058956"/>
                    <a:ext cx="503151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6393" r="-182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7427840" y="3779682"/>
                    <a:ext cx="46647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7840" y="3779682"/>
                    <a:ext cx="466473" cy="39074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20313" r="-22368"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Freeform 13"/>
            <p:cNvSpPr/>
            <p:nvPr/>
          </p:nvSpPr>
          <p:spPr>
            <a:xfrm>
              <a:off x="5740400" y="880534"/>
              <a:ext cx="4651540" cy="5063066"/>
            </a:xfrm>
            <a:custGeom>
              <a:avLst/>
              <a:gdLst>
                <a:gd name="connsiteX0" fmla="*/ 0 w 5372514"/>
                <a:gd name="connsiteY0" fmla="*/ 0 h 4944533"/>
                <a:gd name="connsiteX1" fmla="*/ 5300133 w 5372514"/>
                <a:gd name="connsiteY1" fmla="*/ 1524000 h 4944533"/>
                <a:gd name="connsiteX2" fmla="*/ 3217333 w 5372514"/>
                <a:gd name="connsiteY2" fmla="*/ 4944533 h 4944533"/>
                <a:gd name="connsiteX0" fmla="*/ 0 w 4651540"/>
                <a:gd name="connsiteY0" fmla="*/ 0 h 4944533"/>
                <a:gd name="connsiteX1" fmla="*/ 4555067 w 4651540"/>
                <a:gd name="connsiteY1" fmla="*/ 1354666 h 4944533"/>
                <a:gd name="connsiteX2" fmla="*/ 3217333 w 4651540"/>
                <a:gd name="connsiteY2" fmla="*/ 4944533 h 4944533"/>
                <a:gd name="connsiteX0" fmla="*/ 0 w 4651540"/>
                <a:gd name="connsiteY0" fmla="*/ 0 h 5063066"/>
                <a:gd name="connsiteX1" fmla="*/ 4555067 w 4651540"/>
                <a:gd name="connsiteY1" fmla="*/ 1473199 h 5063066"/>
                <a:gd name="connsiteX2" fmla="*/ 3217333 w 4651540"/>
                <a:gd name="connsiteY2" fmla="*/ 5063066 h 5063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1540" h="5063066">
                  <a:moveTo>
                    <a:pt x="0" y="0"/>
                  </a:moveTo>
                  <a:cubicBezTo>
                    <a:pt x="2381955" y="349955"/>
                    <a:pt x="4018845" y="629355"/>
                    <a:pt x="4555067" y="1473199"/>
                  </a:cubicBezTo>
                  <a:cubicBezTo>
                    <a:pt x="5091289" y="2317043"/>
                    <a:pt x="3217333" y="5063066"/>
                    <a:pt x="3217333" y="506306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8223" y="1340937"/>
            <a:ext cx="4215493" cy="4303036"/>
            <a:chOff x="318223" y="1408669"/>
            <a:chExt cx="4215493" cy="430303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5067" y="4111212"/>
              <a:ext cx="1778000" cy="8729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45067" y="1778000"/>
              <a:ext cx="0" cy="324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28134" y="5018000"/>
              <a:ext cx="32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66924" y="4804134"/>
              <a:ext cx="360000" cy="360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230449" y="4838000"/>
              <a:ext cx="360000" cy="360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230449" y="1598000"/>
              <a:ext cx="360000" cy="360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45067" y="5342373"/>
              <a:ext cx="26653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0449" y="2034640"/>
              <a:ext cx="0" cy="27360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2553125" y="4053324"/>
              <a:ext cx="72000" cy="72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421128" y="4125324"/>
                  <a:ext cx="4002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128" y="4125324"/>
                  <a:ext cx="40023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21" t="-40000" r="-2878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456850" y="3648340"/>
                  <a:ext cx="3935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850" y="3648340"/>
                  <a:ext cx="393569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846" r="-1230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18223" y="5114754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23" y="5114754"/>
                  <a:ext cx="358816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780" r="-678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527751" y="5131687"/>
                  <a:ext cx="374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751" y="5131687"/>
                  <a:ext cx="37471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8197" r="-655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681244" y="1598000"/>
                  <a:ext cx="3663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244" y="1598000"/>
                  <a:ext cx="36638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000" r="-333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334524" y="3251315"/>
                  <a:ext cx="11991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18.00 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524" y="3251315"/>
                  <a:ext cx="1199192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400028" y="5434706"/>
                  <a:ext cx="11991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12.00 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028" y="5434706"/>
                  <a:ext cx="1199192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143478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77039" y="1408669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39" y="1408669"/>
                  <a:ext cx="186718" cy="2769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984986" y="486164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986" y="4861641"/>
                  <a:ext cx="183320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49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57396" y="133491"/>
            <a:ext cx="3506884" cy="6473041"/>
            <a:chOff x="206600" y="582463"/>
            <a:chExt cx="3506884" cy="64730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alphaModFix amt="8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" t="22485" r="7287" b="29081"/>
            <a:stretch/>
          </p:blipFill>
          <p:spPr>
            <a:xfrm rot="5340000">
              <a:off x="-1070644" y="2271377"/>
              <a:ext cx="6061371" cy="3506884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455795" y="582463"/>
              <a:ext cx="2752731" cy="2819125"/>
              <a:chOff x="1176471" y="937797"/>
              <a:chExt cx="2752731" cy="281912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76471" y="937797"/>
                <a:ext cx="2752731" cy="2634459"/>
                <a:chOff x="1176471" y="937797"/>
                <a:chExt cx="2752731" cy="2634459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048942" y="2511552"/>
                  <a:ext cx="144000" cy="144000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48942" y="3443784"/>
                  <a:ext cx="121234" cy="128472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308201" y="2587524"/>
                  <a:ext cx="74074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176471" y="1302108"/>
                  <a:ext cx="2752731" cy="141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13" idx="0"/>
                </p:cNvCxnSpPr>
                <p:nvPr/>
              </p:nvCxnSpPr>
              <p:spPr>
                <a:xfrm flipH="1" flipV="1">
                  <a:off x="2109560" y="1743456"/>
                  <a:ext cx="11382" cy="7680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1406115" y="2587524"/>
                      <a:ext cx="58945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6115" y="2587524"/>
                      <a:ext cx="589457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105824" y="1977173"/>
                      <a:ext cx="741742" cy="38997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5" name="Rectangle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5824" y="1977173"/>
                      <a:ext cx="741742" cy="389979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40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2258109" y="937797"/>
                      <a:ext cx="58945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6" name="Rectangle 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8109" y="937797"/>
                      <a:ext cx="589457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182753" y="3387590"/>
                    <a:ext cx="105144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𝑏𝑎𝑙𝑙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2753" y="3387590"/>
                    <a:ext cx="1051442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177303" y="2452040"/>
                    <a:ext cx="105689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𝑏𝑎𝑙𝑙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7303" y="2452040"/>
                    <a:ext cx="1056892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" name="Group 17"/>
          <p:cNvGrpSpPr/>
          <p:nvPr/>
        </p:nvGrpSpPr>
        <p:grpSpPr>
          <a:xfrm>
            <a:off x="3696863" y="1218240"/>
            <a:ext cx="3256561" cy="2107948"/>
            <a:chOff x="5802157" y="2373698"/>
            <a:chExt cx="3256561" cy="2107948"/>
          </a:xfrm>
        </p:grpSpPr>
        <p:grpSp>
          <p:nvGrpSpPr>
            <p:cNvPr id="19" name="Group 18"/>
            <p:cNvGrpSpPr/>
            <p:nvPr/>
          </p:nvGrpSpPr>
          <p:grpSpPr>
            <a:xfrm>
              <a:off x="6290053" y="2373698"/>
              <a:ext cx="2768665" cy="1198558"/>
              <a:chOff x="6314437" y="3149108"/>
              <a:chExt cx="2768665" cy="119855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831642" y="4129122"/>
                <a:ext cx="205890" cy="21854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6910203" y="3387590"/>
                <a:ext cx="11006" cy="738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314437" y="3756922"/>
                    <a:ext cx="5526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4437" y="3756922"/>
                    <a:ext cx="552652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22951" r="-1444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Oval 30"/>
              <p:cNvSpPr/>
              <p:nvPr/>
            </p:nvSpPr>
            <p:spPr>
              <a:xfrm>
                <a:off x="8191050" y="4116930"/>
                <a:ext cx="205890" cy="21854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807258" y="3149108"/>
                <a:ext cx="205890" cy="218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893221" y="4126254"/>
                <a:ext cx="205890" cy="218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7596596" y="3508020"/>
                <a:ext cx="380689" cy="6182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8333017" y="3572256"/>
                <a:ext cx="569117" cy="573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7374390" y="3748302"/>
                    <a:ext cx="568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390" y="3748302"/>
                    <a:ext cx="568682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3333" r="-1075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514420" y="3773272"/>
                    <a:ext cx="568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420" y="3773272"/>
                    <a:ext cx="568682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3333" r="-1182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7681104" y="3540138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1104" y="3540138"/>
                    <a:ext cx="374141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7972746" y="3443784"/>
                <a:ext cx="5603" cy="6679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8298438" y="3607502"/>
                    <a:ext cx="3995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8438" y="3607502"/>
                    <a:ext cx="399597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31953" y="3427130"/>
                <a:ext cx="5603" cy="6679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5802157" y="3221074"/>
              <a:ext cx="1213031" cy="1260572"/>
              <a:chOff x="1129904" y="1614682"/>
              <a:chExt cx="1213031" cy="126057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165671" y="1713228"/>
                <a:ext cx="1177264" cy="1162026"/>
                <a:chOff x="1192966" y="1685932"/>
                <a:chExt cx="1177264" cy="1162026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 flipV="1">
                  <a:off x="1514890" y="1685932"/>
                  <a:ext cx="1693" cy="8543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1498387" y="2526635"/>
                  <a:ext cx="845419" cy="1364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002245" y="2478626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2245" y="2478626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192966" y="1910088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2966" y="1910088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" name="Rectangle 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4520568" y="3932837"/>
            <a:ext cx="1307184" cy="1203552"/>
            <a:chOff x="6428037" y="3563505"/>
            <a:chExt cx="1307184" cy="1203552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7159454" y="3587343"/>
              <a:ext cx="5503" cy="11797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7182569" y="4044178"/>
                  <a:ext cx="5526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569" y="4044178"/>
                  <a:ext cx="552652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22951" r="-1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 flipV="1">
              <a:off x="6761059" y="4137372"/>
              <a:ext cx="380689" cy="618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6756189" y="3620761"/>
              <a:ext cx="390428" cy="534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6428037" y="4313434"/>
                  <a:ext cx="568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037" y="4313434"/>
                  <a:ext cx="568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t="-22951" r="-106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459011" y="3563505"/>
                  <a:ext cx="568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9011" y="3563505"/>
                  <a:ext cx="568682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22951" r="-1170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809188" y="1323198"/>
            <a:ext cx="2172443" cy="2899312"/>
            <a:chOff x="9477732" y="184936"/>
            <a:chExt cx="2172443" cy="2899312"/>
          </a:xfrm>
        </p:grpSpPr>
        <p:grpSp>
          <p:nvGrpSpPr>
            <p:cNvPr id="50" name="Group 49"/>
            <p:cNvGrpSpPr/>
            <p:nvPr/>
          </p:nvGrpSpPr>
          <p:grpSpPr>
            <a:xfrm>
              <a:off x="9477732" y="184936"/>
              <a:ext cx="2172443" cy="2810065"/>
              <a:chOff x="9477732" y="184936"/>
              <a:chExt cx="2172443" cy="2810065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9477732" y="332589"/>
                <a:ext cx="1825500" cy="2633162"/>
                <a:chOff x="8401061" y="407533"/>
                <a:chExt cx="1825500" cy="2633162"/>
              </a:xfrm>
            </p:grpSpPr>
            <p:sp>
              <p:nvSpPr>
                <p:cNvPr id="58" name="Isosceles Triangle 86"/>
                <p:cNvSpPr/>
                <p:nvPr/>
              </p:nvSpPr>
              <p:spPr>
                <a:xfrm rot="10800000">
                  <a:off x="8914073" y="914072"/>
                  <a:ext cx="1312488" cy="2116187"/>
                </a:xfrm>
                <a:prstGeom prst="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8943012" y="407533"/>
                      <a:ext cx="393956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8" name="Rectangle 8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3012" y="407533"/>
                      <a:ext cx="393956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8401061" y="1807801"/>
                      <a:ext cx="36978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01061" y="1807801"/>
                      <a:ext cx="369781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1" name="Straight Arrow Connector 60"/>
                <p:cNvCxnSpPr/>
                <p:nvPr/>
              </p:nvCxnSpPr>
              <p:spPr>
                <a:xfrm flipV="1">
                  <a:off x="8844971" y="924508"/>
                  <a:ext cx="0" cy="211618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8914073" y="780798"/>
                  <a:ext cx="1312488" cy="952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 52"/>
              <p:cNvSpPr/>
              <p:nvPr/>
            </p:nvSpPr>
            <p:spPr>
              <a:xfrm>
                <a:off x="10199333" y="1574398"/>
                <a:ext cx="919241" cy="13179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11149140" y="1455629"/>
                    <a:ext cx="5010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49140" y="1455629"/>
                    <a:ext cx="501035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10618579" y="1198733"/>
                    <a:ext cx="639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18579" y="1198733"/>
                    <a:ext cx="639791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/>
              <p:nvPr/>
            </p:nvCxnSpPr>
            <p:spPr>
              <a:xfrm flipV="1">
                <a:off x="10646988" y="211964"/>
                <a:ext cx="11965" cy="27830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0667048" y="184936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7048" y="184936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10646988" y="2714916"/>
                  <a:ext cx="7975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6988" y="2714916"/>
                  <a:ext cx="797591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8322200" y="4390159"/>
            <a:ext cx="1312488" cy="2572391"/>
            <a:chOff x="8914073" y="780456"/>
            <a:chExt cx="1312488" cy="2572391"/>
          </a:xfrm>
        </p:grpSpPr>
        <p:sp>
          <p:nvSpPr>
            <p:cNvPr id="64" name="Isosceles Triangle 71"/>
            <p:cNvSpPr/>
            <p:nvPr/>
          </p:nvSpPr>
          <p:spPr>
            <a:xfrm>
              <a:off x="8914073" y="780456"/>
              <a:ext cx="1312488" cy="2116187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9435912" y="2983515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12" y="2983515"/>
                  <a:ext cx="365741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9211333" y="2113647"/>
                  <a:ext cx="3697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333" y="2113647"/>
                  <a:ext cx="369781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9570317" y="780456"/>
              <a:ext cx="0" cy="211618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8914073" y="3020733"/>
              <a:ext cx="1312488" cy="95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203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31985" y="1309236"/>
            <a:ext cx="4469779" cy="3574891"/>
            <a:chOff x="931985" y="1309236"/>
            <a:chExt cx="4469779" cy="3574891"/>
          </a:xfrm>
        </p:grpSpPr>
        <p:grpSp>
          <p:nvGrpSpPr>
            <p:cNvPr id="6" name="Group 5"/>
            <p:cNvGrpSpPr/>
            <p:nvPr/>
          </p:nvGrpSpPr>
          <p:grpSpPr>
            <a:xfrm>
              <a:off x="931985" y="4145573"/>
              <a:ext cx="334108" cy="175846"/>
              <a:chOff x="2312377" y="2338754"/>
              <a:chExt cx="334108" cy="17584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12377" y="2338754"/>
                <a:ext cx="246185" cy="17584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470639" y="2338754"/>
                <a:ext cx="175846" cy="17584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1512279" y="3855428"/>
              <a:ext cx="685800" cy="6858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0"/>
            </p:cNvCxnSpPr>
            <p:nvPr/>
          </p:nvCxnSpPr>
          <p:spPr>
            <a:xfrm flipH="1" flipV="1">
              <a:off x="1855177" y="2004646"/>
              <a:ext cx="2" cy="18507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775845" y="2076645"/>
              <a:ext cx="2216537" cy="1778783"/>
              <a:chOff x="3101160" y="1964555"/>
              <a:chExt cx="2216537" cy="1778783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3101160" y="1964555"/>
                <a:ext cx="1562847" cy="1154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/>
              <p:cNvGrpSpPr/>
              <p:nvPr/>
            </p:nvGrpSpPr>
            <p:grpSpPr>
              <a:xfrm rot="18907658">
                <a:off x="4464843" y="3057538"/>
                <a:ext cx="852854" cy="685800"/>
                <a:chOff x="3862756" y="3855428"/>
                <a:chExt cx="852854" cy="685800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4029810" y="3855428"/>
                  <a:ext cx="685800" cy="6858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/>
                <p:cNvGrpSpPr/>
                <p:nvPr/>
              </p:nvGrpSpPr>
              <p:grpSpPr>
                <a:xfrm>
                  <a:off x="3862756" y="4145573"/>
                  <a:ext cx="334108" cy="175846"/>
                  <a:chOff x="2312377" y="2338754"/>
                  <a:chExt cx="334108" cy="175846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312377" y="2338754"/>
                    <a:ext cx="246185" cy="17584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2470639" y="2338754"/>
                    <a:ext cx="175846" cy="17584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20" name="Arc 19"/>
            <p:cNvSpPr/>
            <p:nvPr/>
          </p:nvSpPr>
          <p:spPr>
            <a:xfrm>
              <a:off x="2910298" y="1309236"/>
              <a:ext cx="2227912" cy="2227912"/>
            </a:xfrm>
            <a:prstGeom prst="arc">
              <a:avLst>
                <a:gd name="adj1" fmla="val 21504941"/>
                <a:gd name="adj2" fmla="val 2589764"/>
              </a:avLst>
            </a:prstGeom>
            <a:ln w="38100">
              <a:solidFill>
                <a:schemeClr val="tx1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44425" y="4059828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4425" y="4059828"/>
                  <a:ext cx="25571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74174" y="3868574"/>
                  <a:ext cx="23214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74" y="3868574"/>
                  <a:ext cx="23214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421" r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976327" y="2930037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6327" y="2930037"/>
                  <a:ext cx="18107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000" r="-2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74174" y="4607128"/>
                  <a:ext cx="17098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𝑏𝑒𝑓𝑜𝑟𝑒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𝑐𝑜𝑙𝑙𝑖𝑠𝑖𝑜𝑛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174" y="4607128"/>
                  <a:ext cx="170982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286" t="-2222" r="-321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834604" y="4592433"/>
                  <a:ext cx="15671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𝑎𝑓𝑡𝑒𝑟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𝑐𝑜𝑙𝑙𝑖𝑠𝑖𝑜𝑛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4604" y="4592433"/>
                  <a:ext cx="15671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669" t="-2174" r="-3502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551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54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>Olivia Woodman</dc:creator>
  <cp:lastModifiedBy>Ryan Martin</cp:lastModifiedBy>
  <cp:revision>8</cp:revision>
  <dcterms:created xsi:type="dcterms:W3CDTF">2018-07-18T17:48:14Z</dcterms:created>
  <dcterms:modified xsi:type="dcterms:W3CDTF">2018-11-20T21:41:44Z</dcterms:modified>
</cp:coreProperties>
</file>