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7"/>
  </p:normalViewPr>
  <p:slideViewPr>
    <p:cSldViewPr snapToGrid="0" snapToObjects="1">
      <p:cViewPr varScale="1">
        <p:scale>
          <a:sx n="103" d="100"/>
          <a:sy n="103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7B59-BCD6-524D-9E9F-A3B66ED73A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png"/><Relationship Id="rId7" Type="http://schemas.openxmlformats.org/officeDocument/2006/relationships/image" Target="../media/image4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3.png"/><Relationship Id="rId11" Type="http://schemas.openxmlformats.org/officeDocument/2006/relationships/image" Target="../media/image4530.png"/><Relationship Id="rId5" Type="http://schemas.openxmlformats.org/officeDocument/2006/relationships/image" Target="../media/image462.png"/><Relationship Id="rId10" Type="http://schemas.openxmlformats.org/officeDocument/2006/relationships/image" Target="../media/image4520.png"/><Relationship Id="rId4" Type="http://schemas.openxmlformats.org/officeDocument/2006/relationships/image" Target="../media/image461.png"/><Relationship Id="rId9" Type="http://schemas.openxmlformats.org/officeDocument/2006/relationships/image" Target="../media/image466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149.png"/><Relationship Id="rId21" Type="http://schemas.openxmlformats.org/officeDocument/2006/relationships/image" Target="NULL"/><Relationship Id="rId25" Type="http://schemas.openxmlformats.org/officeDocument/2006/relationships/image" Target="../media/image148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19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1" Type="http://schemas.openxmlformats.org/officeDocument/2006/relationships/image" Target="../media/image173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98.png"/><Relationship Id="rId16" Type="http://schemas.openxmlformats.org/officeDocument/2006/relationships/image" Target="../media/image167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2.png"/><Relationship Id="rId24" Type="http://schemas.openxmlformats.org/officeDocument/2006/relationships/image" Target="../media/image197.png"/><Relationship Id="rId15" Type="http://schemas.openxmlformats.org/officeDocument/2006/relationships/image" Target="../media/image166.png"/><Relationship Id="rId23" Type="http://schemas.openxmlformats.org/officeDocument/2006/relationships/image" Target="../media/image195.png"/><Relationship Id="rId10" Type="http://schemas.openxmlformats.org/officeDocument/2006/relationships/image" Target="../media/image161.png"/><Relationship Id="rId19" Type="http://schemas.openxmlformats.org/officeDocument/2006/relationships/image" Target="../media/image171.png"/><Relationship Id="rId14" Type="http://schemas.openxmlformats.org/officeDocument/2006/relationships/image" Target="../media/image165.png"/><Relationship Id="rId22" Type="http://schemas.openxmlformats.org/officeDocument/2006/relationships/image" Target="../media/image17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258.png"/><Relationship Id="rId18" Type="http://schemas.openxmlformats.org/officeDocument/2006/relationships/image" Target="../media/image311.png"/><Relationship Id="rId26" Type="http://schemas.openxmlformats.org/officeDocument/2006/relationships/image" Target="../media/image313.png"/><Relationship Id="rId21" Type="http://schemas.openxmlformats.org/officeDocument/2006/relationships/image" Target="../media/image144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17" Type="http://schemas.openxmlformats.org/officeDocument/2006/relationships/image" Target="../media/image310.png"/><Relationship Id="rId25" Type="http://schemas.openxmlformats.org/officeDocument/2006/relationships/image" Target="../media/image312.png"/><Relationship Id="rId33" Type="http://schemas.openxmlformats.org/officeDocument/2006/relationships/image" Target="../media/image320.png"/><Relationship Id="rId20" Type="http://schemas.openxmlformats.org/officeDocument/2006/relationships/image" Target="../media/image143.png"/><Relationship Id="rId2" Type="http://schemas.openxmlformats.org/officeDocument/2006/relationships/image" Target="../media/image300.png"/><Relationship Id="rId16" Type="http://schemas.openxmlformats.org/officeDocument/2006/relationships/image" Target="../media/image309.png"/><Relationship Id="rId29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7.png"/><Relationship Id="rId6" Type="http://schemas.openxmlformats.org/officeDocument/2006/relationships/image" Target="../media/image304.png"/><Relationship Id="rId32" Type="http://schemas.openxmlformats.org/officeDocument/2006/relationships/image" Target="../media/image319.png"/><Relationship Id="rId23" Type="http://schemas.openxmlformats.org/officeDocument/2006/relationships/image" Target="../media/image146.png"/><Relationship Id="rId5" Type="http://schemas.openxmlformats.org/officeDocument/2006/relationships/image" Target="../media/image303.png"/><Relationship Id="rId15" Type="http://schemas.openxmlformats.org/officeDocument/2006/relationships/image" Target="../media/image18.png"/><Relationship Id="rId28" Type="http://schemas.openxmlformats.org/officeDocument/2006/relationships/image" Target="../media/image315.png"/><Relationship Id="rId19" Type="http://schemas.openxmlformats.org/officeDocument/2006/relationships/image" Target="../media/image142.png"/><Relationship Id="rId10" Type="http://schemas.openxmlformats.org/officeDocument/2006/relationships/image" Target="../media/image308.png"/><Relationship Id="rId31" Type="http://schemas.openxmlformats.org/officeDocument/2006/relationships/image" Target="../media/image318.png"/><Relationship Id="rId22" Type="http://schemas.openxmlformats.org/officeDocument/2006/relationships/image" Target="../media/image145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Relationship Id="rId14" Type="http://schemas.openxmlformats.org/officeDocument/2006/relationships/image" Target="../media/image259.png"/><Relationship Id="rId27" Type="http://schemas.openxmlformats.org/officeDocument/2006/relationships/image" Target="../media/image314.png"/><Relationship Id="rId30" Type="http://schemas.openxmlformats.org/officeDocument/2006/relationships/image" Target="../media/image3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" Type="http://schemas.openxmlformats.org/officeDocument/2006/relationships/image" Target="../media/image1980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5" Type="http://schemas.openxmlformats.org/officeDocument/2006/relationships/image" Target="../media/image220.png"/><Relationship Id="rId2" Type="http://schemas.openxmlformats.org/officeDocument/2006/relationships/image" Target="../media/image1970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24" Type="http://schemas.openxmlformats.org/officeDocument/2006/relationships/image" Target="../media/image219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770.png"/><Relationship Id="rId18" Type="http://schemas.openxmlformats.org/officeDocument/2006/relationships/image" Target="../media/image183.png"/><Relationship Id="rId26" Type="http://schemas.openxmlformats.org/officeDocument/2006/relationships/image" Target="../media/image192.png"/><Relationship Id="rId3" Type="http://schemas.openxmlformats.org/officeDocument/2006/relationships/image" Target="../media/image117.png"/><Relationship Id="rId21" Type="http://schemas.openxmlformats.org/officeDocument/2006/relationships/image" Target="../media/image186.png"/><Relationship Id="rId7" Type="http://schemas.openxmlformats.org/officeDocument/2006/relationships/image" Target="../media/image130.png"/><Relationship Id="rId12" Type="http://schemas.openxmlformats.org/officeDocument/2006/relationships/image" Target="../media/image1760.png"/><Relationship Id="rId17" Type="http://schemas.openxmlformats.org/officeDocument/2006/relationships/image" Target="../media/image182.png"/><Relationship Id="rId25" Type="http://schemas.openxmlformats.org/officeDocument/2006/relationships/image" Target="../media/image191.png"/><Relationship Id="rId2" Type="http://schemas.openxmlformats.org/officeDocument/2006/relationships/image" Target="../media/image1160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750.png"/><Relationship Id="rId24" Type="http://schemas.openxmlformats.org/officeDocument/2006/relationships/image" Target="../media/image189.png"/><Relationship Id="rId5" Type="http://schemas.openxmlformats.org/officeDocument/2006/relationships/image" Target="../media/image128.png"/><Relationship Id="rId15" Type="http://schemas.openxmlformats.org/officeDocument/2006/relationships/image" Target="../media/image179.png"/><Relationship Id="rId23" Type="http://schemas.openxmlformats.org/officeDocument/2006/relationships/image" Target="../media/image188.png"/><Relationship Id="rId10" Type="http://schemas.openxmlformats.org/officeDocument/2006/relationships/image" Target="../media/image133.png"/><Relationship Id="rId19" Type="http://schemas.openxmlformats.org/officeDocument/2006/relationships/image" Target="../media/image18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78.png"/><Relationship Id="rId22" Type="http://schemas.openxmlformats.org/officeDocument/2006/relationships/image" Target="../media/image18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4" Type="http://schemas.openxmlformats.org/officeDocument/2006/relationships/image" Target="NULL"/><Relationship Id="rId33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NULL"/><Relationship Id="rId28" Type="http://schemas.openxmlformats.org/officeDocument/2006/relationships/image" Target="NULL"/><Relationship Id="rId31" Type="http://schemas.openxmlformats.org/officeDocument/2006/relationships/image" Target="NULL"/><Relationship Id="rId14" Type="http://schemas.openxmlformats.org/officeDocument/2006/relationships/image" Target="../media/image23.png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32" Type="http://schemas.openxmlformats.org/officeDocument/2006/relationships/image" Target="../media/image12.png"/><Relationship Id="rId5" Type="http://schemas.openxmlformats.org/officeDocument/2006/relationships/image" Target="../media/image4.png"/><Relationship Id="rId28" Type="http://schemas.openxmlformats.org/officeDocument/2006/relationships/image" Target="NULL"/><Relationship Id="rId10" Type="http://schemas.openxmlformats.org/officeDocument/2006/relationships/image" Target="../media/image9.png"/><Relationship Id="rId31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7" Type="http://schemas.openxmlformats.org/officeDocument/2006/relationships/image" Target="NULL"/><Relationship Id="rId3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1843" y="5301578"/>
            <a:ext cx="5638034" cy="758759"/>
            <a:chOff x="6061843" y="5301578"/>
            <a:chExt cx="5638034" cy="758759"/>
          </a:xfrm>
        </p:grpSpPr>
        <p:sp>
          <p:nvSpPr>
            <p:cNvPr id="5" name="Rectangle 4"/>
            <p:cNvSpPr/>
            <p:nvPr/>
          </p:nvSpPr>
          <p:spPr>
            <a:xfrm>
              <a:off x="6628586" y="5301580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18482" y="5301579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</a:t>
              </a:r>
              <a:r>
                <a:rPr lang="en-CA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21775" y="5301579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3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11671" y="5301578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</a:t>
              </a:r>
              <a:r>
                <a:rPr lang="en-CA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061843" y="6060336"/>
              <a:ext cx="56380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426254" y="5680958"/>
              <a:ext cx="49222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716150" y="5680958"/>
              <a:ext cx="405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9919443" y="5680957"/>
              <a:ext cx="49222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46646" y="350463"/>
            <a:ext cx="3270449" cy="1962632"/>
            <a:chOff x="910117" y="334965"/>
            <a:chExt cx="3270449" cy="196263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354778" y="1278922"/>
              <a:ext cx="11875" cy="1018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333007" y="334965"/>
              <a:ext cx="21771" cy="1008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327564" y="1241914"/>
              <a:ext cx="1039090" cy="12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66653" y="1246274"/>
              <a:ext cx="320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322639" y="1518811"/>
                  <a:ext cx="8579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639" y="1518811"/>
                  <a:ext cx="85792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9737" r="-42553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471010" y="609200"/>
                  <a:ext cx="432554" cy="517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010" y="609200"/>
                  <a:ext cx="432554" cy="5171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882605" y="548242"/>
                  <a:ext cx="48712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605" y="548242"/>
                  <a:ext cx="487121" cy="506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667859" y="1271333"/>
                  <a:ext cx="612988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859" y="1271333"/>
                  <a:ext cx="612988" cy="5064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H="1">
              <a:off x="1353187" y="1238607"/>
              <a:ext cx="601" cy="741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353187" y="776994"/>
              <a:ext cx="600" cy="461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44003" y="1298623"/>
                  <a:ext cx="8579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003" y="1298623"/>
                  <a:ext cx="857927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9737" r="-43262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910117" y="867764"/>
                  <a:ext cx="443070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117" y="867764"/>
                  <a:ext cx="443070" cy="5064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295749" y="1223585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3289865" y="1201690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45299" y="288328"/>
            <a:ext cx="5941702" cy="4347864"/>
            <a:chOff x="5288976" y="413646"/>
            <a:chExt cx="5941702" cy="4347864"/>
          </a:xfrm>
        </p:grpSpPr>
        <p:sp>
          <p:nvSpPr>
            <p:cNvPr id="29" name="Rectangle 28"/>
            <p:cNvSpPr/>
            <p:nvPr/>
          </p:nvSpPr>
          <p:spPr>
            <a:xfrm flipV="1">
              <a:off x="6690053" y="2155194"/>
              <a:ext cx="4540625" cy="2606316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 flipV="1">
              <a:off x="4509356" y="1193266"/>
              <a:ext cx="1724613" cy="16537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60365" y="960657"/>
              <a:ext cx="1865641" cy="1189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561603" y="1350952"/>
                  <a:ext cx="76764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603" y="1350952"/>
                  <a:ext cx="767646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5691450" y="3078177"/>
              <a:ext cx="609372" cy="6840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645150" y="3149014"/>
                  <a:ext cx="7404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150" y="3149014"/>
                  <a:ext cx="740459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7917084" y="1443550"/>
              <a:ext cx="451412" cy="471811"/>
              <a:chOff x="5779121" y="1102821"/>
              <a:chExt cx="668855" cy="66958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779121" y="1102821"/>
                <a:ext cx="668855" cy="6695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062622" y="1403315"/>
                <a:ext cx="77250" cy="931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8176532" y="1699349"/>
              <a:ext cx="783833" cy="11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255992" y="1914886"/>
              <a:ext cx="1904564" cy="17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007750" y="1938036"/>
              <a:ext cx="460256" cy="464571"/>
              <a:chOff x="5779121" y="1119504"/>
              <a:chExt cx="668855" cy="66958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779121" y="1119504"/>
                <a:ext cx="668855" cy="6695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062622" y="1403315"/>
                <a:ext cx="77250" cy="931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6228306" y="2167112"/>
              <a:ext cx="477749" cy="107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29413" y="2199572"/>
              <a:ext cx="460640" cy="308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470553" y="1443550"/>
              <a:ext cx="2672237" cy="197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998196" y="2177847"/>
              <a:ext cx="9515" cy="8778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2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51023" y="2187269"/>
            <a:ext cx="839448" cy="1646084"/>
            <a:chOff x="10676488" y="955057"/>
            <a:chExt cx="839448" cy="1646084"/>
          </a:xfrm>
        </p:grpSpPr>
        <p:grpSp>
          <p:nvGrpSpPr>
            <p:cNvPr id="5" name="Group 4"/>
            <p:cNvGrpSpPr/>
            <p:nvPr/>
          </p:nvGrpSpPr>
          <p:grpSpPr>
            <a:xfrm>
              <a:off x="10756287" y="1056009"/>
              <a:ext cx="759649" cy="1545132"/>
              <a:chOff x="6093725" y="2809009"/>
              <a:chExt cx="759649" cy="15451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093727" y="2809009"/>
                <a:ext cx="501848" cy="632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t="-21311" r="-43299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6340527" y="3036582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0527" y="3036582"/>
                    <a:ext cx="422743" cy="40293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V="1">
              <a:off x="10748380" y="955057"/>
              <a:ext cx="0" cy="703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61606" y="1109956"/>
            <a:ext cx="3554569" cy="3647949"/>
            <a:chOff x="5761333" y="1697582"/>
            <a:chExt cx="3554569" cy="3647949"/>
          </a:xfrm>
        </p:grpSpPr>
        <p:sp>
          <p:nvSpPr>
            <p:cNvPr id="13" name="Oval 12"/>
            <p:cNvSpPr/>
            <p:nvPr/>
          </p:nvSpPr>
          <p:spPr>
            <a:xfrm>
              <a:off x="5761333" y="1858691"/>
              <a:ext cx="3554569" cy="34868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 rot="1842855">
              <a:off x="8401622" y="1758091"/>
              <a:ext cx="304784" cy="3521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333061" y="1697582"/>
                  <a:ext cx="461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061" y="1697582"/>
                  <a:ext cx="461537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endCxn id="18" idx="0"/>
            </p:cNvCxnSpPr>
            <p:nvPr/>
          </p:nvCxnSpPr>
          <p:spPr>
            <a:xfrm flipV="1">
              <a:off x="7538617" y="1858691"/>
              <a:ext cx="1" cy="1867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538617" y="2085564"/>
              <a:ext cx="925459" cy="164104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538616" y="277489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16" y="2774895"/>
                  <a:ext cx="394147" cy="40011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0772420" y="4130914"/>
            <a:ext cx="734962" cy="1791370"/>
            <a:chOff x="6996829" y="4692350"/>
            <a:chExt cx="734962" cy="1791370"/>
          </a:xfrm>
        </p:grpSpPr>
        <p:grpSp>
          <p:nvGrpSpPr>
            <p:cNvPr id="20" name="Group 19"/>
            <p:cNvGrpSpPr/>
            <p:nvPr/>
          </p:nvGrpSpPr>
          <p:grpSpPr>
            <a:xfrm>
              <a:off x="7008097" y="4692350"/>
              <a:ext cx="723694" cy="1791370"/>
              <a:chOff x="8342057" y="551710"/>
              <a:chExt cx="723694" cy="179137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342057" y="551710"/>
                <a:ext cx="723694" cy="1791370"/>
                <a:chOff x="5650348" y="2562771"/>
                <a:chExt cx="723694" cy="179137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6093725" y="3432412"/>
                  <a:ext cx="6824" cy="9217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5730970" y="2562771"/>
                  <a:ext cx="362757" cy="8791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650348" y="3782281"/>
                      <a:ext cx="477438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0348" y="3782281"/>
                      <a:ext cx="477438" cy="402931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5982332" y="2821622"/>
                      <a:ext cx="391710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2332" y="2821622"/>
                      <a:ext cx="391710" cy="402931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Oval 23"/>
              <p:cNvSpPr/>
              <p:nvPr/>
            </p:nvSpPr>
            <p:spPr>
              <a:xfrm>
                <a:off x="8740071" y="1408564"/>
                <a:ext cx="129825" cy="954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7088719" y="4717357"/>
              <a:ext cx="0" cy="94013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996829" y="4984800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829" y="4984800"/>
                  <a:ext cx="374140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74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95584" y="616979"/>
            <a:ext cx="3135974" cy="3104797"/>
            <a:chOff x="3964967" y="400003"/>
            <a:chExt cx="3135974" cy="3104797"/>
          </a:xfrm>
        </p:grpSpPr>
        <p:grpSp>
          <p:nvGrpSpPr>
            <p:cNvPr id="5" name="Group 4"/>
            <p:cNvGrpSpPr/>
            <p:nvPr/>
          </p:nvGrpSpPr>
          <p:grpSpPr>
            <a:xfrm>
              <a:off x="3964967" y="793646"/>
              <a:ext cx="3135974" cy="2711154"/>
              <a:chOff x="6589043" y="1318979"/>
              <a:chExt cx="3135974" cy="271115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589043" y="1605412"/>
                <a:ext cx="1375957" cy="14067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413609" y="1617658"/>
                <a:ext cx="1311408" cy="13945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413609" y="3012182"/>
                <a:ext cx="0" cy="101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965000" y="3012182"/>
                <a:ext cx="0" cy="101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187830" y="1420579"/>
                <a:ext cx="0" cy="259644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 rot="18817242">
                <a:off x="9072792" y="1834195"/>
                <a:ext cx="273351" cy="251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Curved Right Arrow 12"/>
              <p:cNvSpPr/>
              <p:nvPr/>
            </p:nvSpPr>
            <p:spPr>
              <a:xfrm>
                <a:off x="7893237" y="1318979"/>
                <a:ext cx="520371" cy="376379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14943" y="1432585"/>
                <a:ext cx="3110073" cy="318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8351798" y="2500594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1798" y="2500594"/>
                    <a:ext cx="374141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8410660" y="2308797"/>
                <a:ext cx="0" cy="70338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8187830" y="1959927"/>
                <a:ext cx="1021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8518100" y="1666294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8100" y="1666294"/>
                    <a:ext cx="35163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5375894" y="40000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894" y="400003"/>
                  <a:ext cx="41069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028617" y="1212283"/>
            <a:ext cx="1659209" cy="1638566"/>
            <a:chOff x="8098000" y="995307"/>
            <a:chExt cx="1659209" cy="1638566"/>
          </a:xfrm>
        </p:grpSpPr>
        <p:grpSp>
          <p:nvGrpSpPr>
            <p:cNvPr id="20" name="Group 19"/>
            <p:cNvGrpSpPr/>
            <p:nvPr/>
          </p:nvGrpSpPr>
          <p:grpSpPr>
            <a:xfrm>
              <a:off x="8098000" y="1125290"/>
              <a:ext cx="1659209" cy="1508583"/>
              <a:chOff x="5271203" y="2845558"/>
              <a:chExt cx="1659209" cy="150858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429753" y="2845558"/>
                <a:ext cx="663973" cy="596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093725" y="2985323"/>
                <a:ext cx="477672" cy="4470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5650348" y="3782281"/>
                    <a:ext cx="47743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477438" cy="4029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505296" y="2850859"/>
                    <a:ext cx="425116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5296" y="2850859"/>
                    <a:ext cx="425116" cy="41094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23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836983" y="12658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983" y="1265867"/>
                  <a:ext cx="3741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V="1">
              <a:off x="8921754" y="995307"/>
              <a:ext cx="0" cy="703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444529" y="144149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29" y="1441493"/>
                  <a:ext cx="374141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8477145" y="1721639"/>
              <a:ext cx="44337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864382" y="1172033"/>
            <a:ext cx="1467844" cy="1646084"/>
            <a:chOff x="9933765" y="955057"/>
            <a:chExt cx="1467844" cy="1646084"/>
          </a:xfrm>
        </p:grpSpPr>
        <p:grpSp>
          <p:nvGrpSpPr>
            <p:cNvPr id="32" name="Group 31"/>
            <p:cNvGrpSpPr/>
            <p:nvPr/>
          </p:nvGrpSpPr>
          <p:grpSpPr>
            <a:xfrm>
              <a:off x="9933765" y="1092558"/>
              <a:ext cx="1467844" cy="1508583"/>
              <a:chOff x="5271203" y="2845558"/>
              <a:chExt cx="1467844" cy="1508583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5429753" y="2845558"/>
                <a:ext cx="663973" cy="596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93946" y="3432413"/>
                <a:ext cx="399780" cy="4805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6261609" y="3791876"/>
                    <a:ext cx="47743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1609" y="3791876"/>
                    <a:ext cx="477438" cy="40293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513008" y="3380930"/>
                    <a:ext cx="425116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3008" y="3380930"/>
                    <a:ext cx="425116" cy="41094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49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V="1">
              <a:off x="10761259" y="955057"/>
              <a:ext cx="0" cy="703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0284034" y="140124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034" y="1401243"/>
                  <a:ext cx="374141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10316650" y="1681389"/>
              <a:ext cx="44337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035942" y="4816235"/>
            <a:ext cx="834523" cy="1545132"/>
            <a:chOff x="10694103" y="1056009"/>
            <a:chExt cx="834523" cy="1545132"/>
          </a:xfrm>
        </p:grpSpPr>
        <p:grpSp>
          <p:nvGrpSpPr>
            <p:cNvPr id="44" name="Group 43"/>
            <p:cNvGrpSpPr/>
            <p:nvPr/>
          </p:nvGrpSpPr>
          <p:grpSpPr>
            <a:xfrm>
              <a:off x="10756287" y="1056009"/>
              <a:ext cx="772339" cy="1545132"/>
              <a:chOff x="6093725" y="2809009"/>
              <a:chExt cx="772339" cy="154513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93727" y="2809009"/>
                <a:ext cx="501848" cy="632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21311" r="-43299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489101" y="2879643"/>
                    <a:ext cx="37696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9101" y="2879643"/>
                    <a:ext cx="376963" cy="402931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0694103" y="1156024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103" y="1156024"/>
                  <a:ext cx="374141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 flipV="1">
              <a:off x="10748380" y="1126643"/>
              <a:ext cx="7907" cy="57950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2804" y="148323"/>
            <a:ext cx="4401403" cy="3446754"/>
            <a:chOff x="7478973" y="2295001"/>
            <a:chExt cx="4401403" cy="3446754"/>
          </a:xfrm>
        </p:grpSpPr>
        <p:sp>
          <p:nvSpPr>
            <p:cNvPr id="5" name="Rectangle 4"/>
            <p:cNvSpPr/>
            <p:nvPr/>
          </p:nvSpPr>
          <p:spPr>
            <a:xfrm>
              <a:off x="8235908" y="3289746"/>
              <a:ext cx="519129" cy="45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1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488650" y="2295001"/>
              <a:ext cx="566382" cy="571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8495473" y="2572604"/>
              <a:ext cx="2" cy="712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041898" y="2572604"/>
              <a:ext cx="13732" cy="1349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778665" y="3914353"/>
              <a:ext cx="519129" cy="45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2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055032" y="4915124"/>
              <a:ext cx="566382" cy="571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9044497" y="4367789"/>
              <a:ext cx="10535" cy="833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338223" y="5486878"/>
              <a:ext cx="10067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348157" y="5258586"/>
              <a:ext cx="519129" cy="45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3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745827" y="2541124"/>
              <a:ext cx="53907" cy="62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9311269" y="5169521"/>
              <a:ext cx="53907" cy="62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78973" y="5741755"/>
              <a:ext cx="4401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262074" y="4478164"/>
            <a:ext cx="539763" cy="1648919"/>
            <a:chOff x="8342057" y="694161"/>
            <a:chExt cx="539763" cy="1648919"/>
          </a:xfrm>
        </p:grpSpPr>
        <p:grpSp>
          <p:nvGrpSpPr>
            <p:cNvPr id="18" name="Group 17"/>
            <p:cNvGrpSpPr/>
            <p:nvPr/>
          </p:nvGrpSpPr>
          <p:grpSpPr>
            <a:xfrm>
              <a:off x="8342057" y="694161"/>
              <a:ext cx="539763" cy="1648919"/>
              <a:chOff x="5650348" y="2705222"/>
              <a:chExt cx="539763" cy="164891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093727" y="2705222"/>
                <a:ext cx="6822" cy="736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5650348" y="3782281"/>
                    <a:ext cx="53976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539763" cy="40293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/>
            <p:cNvSpPr/>
            <p:nvPr/>
          </p:nvSpPr>
          <p:spPr>
            <a:xfrm>
              <a:off x="8714671" y="1497464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155652" y="4466821"/>
            <a:ext cx="545085" cy="1648919"/>
            <a:chOff x="9235635" y="682818"/>
            <a:chExt cx="545085" cy="1648919"/>
          </a:xfrm>
        </p:grpSpPr>
        <p:grpSp>
          <p:nvGrpSpPr>
            <p:cNvPr id="25" name="Group 24"/>
            <p:cNvGrpSpPr/>
            <p:nvPr/>
          </p:nvGrpSpPr>
          <p:grpSpPr>
            <a:xfrm>
              <a:off x="9235635" y="682818"/>
              <a:ext cx="545085" cy="1648919"/>
              <a:chOff x="5650348" y="2705222"/>
              <a:chExt cx="545085" cy="1648919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93727" y="2705222"/>
                <a:ext cx="6822" cy="736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Oval 25"/>
            <p:cNvSpPr/>
            <p:nvPr/>
          </p:nvSpPr>
          <p:spPr>
            <a:xfrm>
              <a:off x="9608249" y="1486121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081186" y="4478164"/>
            <a:ext cx="545085" cy="1648919"/>
            <a:chOff x="8342057" y="694161"/>
            <a:chExt cx="545085" cy="1648919"/>
          </a:xfrm>
        </p:grpSpPr>
        <p:grpSp>
          <p:nvGrpSpPr>
            <p:cNvPr id="32" name="Group 31"/>
            <p:cNvGrpSpPr/>
            <p:nvPr/>
          </p:nvGrpSpPr>
          <p:grpSpPr>
            <a:xfrm>
              <a:off x="8342057" y="694161"/>
              <a:ext cx="545085" cy="1648919"/>
              <a:chOff x="5650348" y="2705222"/>
              <a:chExt cx="545085" cy="1648919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093727" y="2705222"/>
                <a:ext cx="6822" cy="736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5650348" y="3029481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029481"/>
                    <a:ext cx="422743" cy="402931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Oval 32"/>
            <p:cNvSpPr/>
            <p:nvPr/>
          </p:nvSpPr>
          <p:spPr>
            <a:xfrm>
              <a:off x="8714671" y="1497464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2807" y="297923"/>
            <a:ext cx="5147733" cy="2109375"/>
            <a:chOff x="1722029" y="2035162"/>
            <a:chExt cx="5147733" cy="2109375"/>
          </a:xfrm>
        </p:grpSpPr>
        <p:grpSp>
          <p:nvGrpSpPr>
            <p:cNvPr id="39" name="Group 38"/>
            <p:cNvGrpSpPr/>
            <p:nvPr/>
          </p:nvGrpSpPr>
          <p:grpSpPr>
            <a:xfrm>
              <a:off x="1722029" y="2713463"/>
              <a:ext cx="5147733" cy="1431074"/>
              <a:chOff x="5406913" y="630700"/>
              <a:chExt cx="5147733" cy="1431074"/>
            </a:xfrm>
          </p:grpSpPr>
          <p:sp>
            <p:nvSpPr>
              <p:cNvPr id="41" name="Rectangle 40"/>
              <p:cNvSpPr/>
              <p:nvPr/>
            </p:nvSpPr>
            <p:spPr>
              <a:xfrm flipV="1">
                <a:off x="5406913" y="2016055"/>
                <a:ext cx="5147733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6740059" y="1315553"/>
                    <a:ext cx="2481442" cy="68403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0059" y="1315553"/>
                    <a:ext cx="2481442" cy="684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7110351" y="630700"/>
                    <a:ext cx="1740858" cy="6683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0351" y="630700"/>
                    <a:ext cx="1740858" cy="66838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5664082" y="1657570"/>
                <a:ext cx="10837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44836" y="1165394"/>
                    <a:ext cx="398892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836" y="1165394"/>
                    <a:ext cx="398892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1212" r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945876" y="2035162"/>
                  <a:ext cx="700040" cy="67006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876" y="2035162"/>
                  <a:ext cx="700040" cy="67006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9547" y="3808318"/>
            <a:ext cx="8035695" cy="2575223"/>
            <a:chOff x="589766" y="3791724"/>
            <a:chExt cx="8035695" cy="2575223"/>
          </a:xfrm>
        </p:grpSpPr>
        <p:grpSp>
          <p:nvGrpSpPr>
            <p:cNvPr id="47" name="Group 46"/>
            <p:cNvGrpSpPr/>
            <p:nvPr/>
          </p:nvGrpSpPr>
          <p:grpSpPr>
            <a:xfrm>
              <a:off x="589766" y="3791724"/>
              <a:ext cx="8035695" cy="2575223"/>
              <a:chOff x="589766" y="3791724"/>
              <a:chExt cx="8035695" cy="257522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689893" y="4223274"/>
                <a:ext cx="6463926" cy="1903809"/>
                <a:chOff x="5881081" y="2688462"/>
                <a:chExt cx="6463926" cy="1903809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881081" y="2688462"/>
                  <a:ext cx="6463926" cy="1660268"/>
                  <a:chOff x="5881081" y="2688462"/>
                  <a:chExt cx="6463926" cy="1660268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5881081" y="2688462"/>
                    <a:ext cx="787172" cy="1660268"/>
                    <a:chOff x="8086593" y="641135"/>
                    <a:chExt cx="787172" cy="1660268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8086593" y="641135"/>
                      <a:ext cx="787172" cy="1660268"/>
                      <a:chOff x="5394884" y="2652196"/>
                      <a:chExt cx="787172" cy="1660268"/>
                    </a:xfrm>
                  </p:grpSpPr>
                  <p:cxnSp>
                    <p:nvCxnSpPr>
                      <p:cNvPr id="103" name="Straight Arrow Connector 102"/>
                      <p:cNvCxnSpPr/>
                      <p:nvPr/>
                    </p:nvCxnSpPr>
                    <p:spPr>
                      <a:xfrm flipH="1">
                        <a:off x="6077316" y="3508525"/>
                        <a:ext cx="2608" cy="80393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Arrow Connector 103"/>
                      <p:cNvCxnSpPr/>
                      <p:nvPr/>
                    </p:nvCxnSpPr>
                    <p:spPr>
                      <a:xfrm flipV="1">
                        <a:off x="6080973" y="2756553"/>
                        <a:ext cx="3300" cy="74205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5" name="Rectangle 104"/>
                          <p:cNvSpPr/>
                          <p:nvPr/>
                        </p:nvSpPr>
                        <p:spPr>
                          <a:xfrm>
                            <a:off x="5394884" y="3878562"/>
                            <a:ext cx="6898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6" name="Rectangle 4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94884" y="3878562"/>
                            <a:ext cx="68980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t="-21311" r="-38053" b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6" name="Rectangle 105"/>
                          <p:cNvSpPr/>
                          <p:nvPr/>
                        </p:nvSpPr>
                        <p:spPr>
                          <a:xfrm>
                            <a:off x="5676789" y="2652196"/>
                            <a:ext cx="505267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7" name="Rectangle 4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76789" y="2652196"/>
                            <a:ext cx="505267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7"/>
                            <a:stretch>
                              <a:fillRect b="-15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8714671" y="1497464"/>
                      <a:ext cx="129825" cy="954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cxnSp>
                <p:nvCxnSpPr>
                  <p:cNvPr id="98" name="Straight Arrow Connector 97"/>
                  <p:cNvCxnSpPr/>
                  <p:nvPr/>
                </p:nvCxnSpPr>
                <p:spPr>
                  <a:xfrm>
                    <a:off x="6541202" y="3583569"/>
                    <a:ext cx="566283" cy="897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6628723" y="3149675"/>
                        <a:ext cx="435504" cy="4109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8723" y="3149675"/>
                        <a:ext cx="435504" cy="41094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t="-22059" r="-28169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1957337" y="3067315"/>
                        <a:ext cx="387670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57337" y="3067315"/>
                        <a:ext cx="387670" cy="402931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t="-22727" r="-29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ight Arrow 94"/>
                <p:cNvSpPr/>
                <p:nvPr/>
              </p:nvSpPr>
              <p:spPr>
                <a:xfrm>
                  <a:off x="6841266" y="4066405"/>
                  <a:ext cx="532438" cy="1397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6922819" y="4222939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819" y="4222939"/>
                      <a:ext cx="36933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23333" r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Group 49"/>
              <p:cNvGrpSpPr/>
              <p:nvPr/>
            </p:nvGrpSpPr>
            <p:grpSpPr>
              <a:xfrm>
                <a:off x="589766" y="5061758"/>
                <a:ext cx="893600" cy="1305189"/>
                <a:chOff x="1129904" y="1614682"/>
                <a:chExt cx="893600" cy="1305189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148918" y="2083402"/>
                  <a:ext cx="874586" cy="836469"/>
                  <a:chOff x="1176213" y="2056106"/>
                  <a:chExt cx="874586" cy="836469"/>
                </a:xfrm>
              </p:grpSpPr>
              <p:cxnSp>
                <p:nvCxnSpPr>
                  <p:cNvPr id="89" name="Straight Arrow Connector 88"/>
                  <p:cNvCxnSpPr/>
                  <p:nvPr/>
                </p:nvCxnSpPr>
                <p:spPr>
                  <a:xfrm flipH="1" flipV="1">
                    <a:off x="1514680" y="2056106"/>
                    <a:ext cx="1903" cy="4841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/>
                  <p:cNvCxnSpPr/>
                  <p:nvPr/>
                </p:nvCxnSpPr>
                <p:spPr>
                  <a:xfrm flipV="1">
                    <a:off x="1512455" y="2524927"/>
                    <a:ext cx="538344" cy="170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1671057" y="25232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9" name="Rectangle 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057" y="25232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176213" y="2083230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0" name="Rectangle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76213" y="2083230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8" name="Rectangle 8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155378" y="3981711"/>
                <a:ext cx="1997910" cy="2309013"/>
                <a:chOff x="7141290" y="3225694"/>
                <a:chExt cx="1997910" cy="2309013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141290" y="3225694"/>
                  <a:ext cx="1997910" cy="2309013"/>
                  <a:chOff x="5851812" y="2484325"/>
                  <a:chExt cx="1997910" cy="230901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5851812" y="2484325"/>
                    <a:ext cx="1532137" cy="2309013"/>
                    <a:chOff x="5851812" y="2484325"/>
                    <a:chExt cx="1532137" cy="2309013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5851812" y="2484325"/>
                      <a:ext cx="787172" cy="2309013"/>
                      <a:chOff x="8057324" y="436998"/>
                      <a:chExt cx="787172" cy="2309013"/>
                    </a:xfrm>
                  </p:grpSpPr>
                  <p:grpSp>
                    <p:nvGrpSpPr>
                      <p:cNvPr id="81" name="Group 80"/>
                      <p:cNvGrpSpPr/>
                      <p:nvPr/>
                    </p:nvGrpSpPr>
                    <p:grpSpPr>
                      <a:xfrm>
                        <a:off x="8057324" y="436998"/>
                        <a:ext cx="776885" cy="2309013"/>
                        <a:chOff x="5365615" y="2448059"/>
                        <a:chExt cx="776885" cy="2309013"/>
                      </a:xfrm>
                    </p:grpSpPr>
                    <p:cxnSp>
                      <p:nvCxnSpPr>
                        <p:cNvPr id="83" name="Straight Arrow Connector 82"/>
                        <p:cNvCxnSpPr>
                          <a:stCxn id="96" idx="0"/>
                        </p:cNvCxnSpPr>
                        <p:nvPr/>
                      </p:nvCxnSpPr>
                      <p:spPr>
                        <a:xfrm>
                          <a:off x="6087875" y="3508525"/>
                          <a:ext cx="5852" cy="1248547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 flipV="1">
                          <a:off x="6080973" y="2448059"/>
                          <a:ext cx="2214" cy="1050546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5" name="Rectangle 84"/>
                            <p:cNvSpPr/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3" name="Rectangle 62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6"/>
                              <a:stretch>
                                <a:fillRect t="-21311" r="-37168" b="-819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6" name="Rectangle 85"/>
                            <p:cNvSpPr/>
                            <p:nvPr/>
                          </p:nvSpPr>
                          <p:spPr>
                            <a:xfrm>
                              <a:off x="5637233" y="2642321"/>
                              <a:ext cx="505267" cy="402931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4" name="Rectangle 63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37233" y="2642321"/>
                              <a:ext cx="505267" cy="40293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7"/>
                              <a:stretch>
                                <a:fillRect b="-15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82" name="Oval 81"/>
                      <p:cNvSpPr/>
                      <p:nvPr/>
                    </p:nvSpPr>
                    <p:spPr>
                      <a:xfrm>
                        <a:off x="8714671" y="1497464"/>
                        <a:ext cx="129825" cy="954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6608192" y="3593647"/>
                      <a:ext cx="775757" cy="176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H="1">
                      <a:off x="6117166" y="3583569"/>
                      <a:ext cx="424036" cy="723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6751106" y="3142231"/>
                          <a:ext cx="435504" cy="410946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57" name="Rectangle 5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51106" y="3142231"/>
                          <a:ext cx="435504" cy="410946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 t="-22059" r="-27778" b="-117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5" name="Right Arrow 74"/>
                  <p:cNvSpPr/>
                  <p:nvPr/>
                </p:nvSpPr>
                <p:spPr>
                  <a:xfrm>
                    <a:off x="7317284" y="4034733"/>
                    <a:ext cx="532438" cy="13976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3" name="Rectangle 5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t="-23333" r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7179781" y="3883600"/>
                      <a:ext cx="608628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781" y="3883600"/>
                      <a:ext cx="608628" cy="410946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 t="-22059" r="-34000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7980189" y="4339416"/>
                  <a:ext cx="6488" cy="803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Rectangle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6442151" y="3791724"/>
                <a:ext cx="2183310" cy="2499000"/>
                <a:chOff x="6955890" y="3035707"/>
                <a:chExt cx="2183310" cy="24990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6955890" y="3035707"/>
                  <a:ext cx="2183310" cy="2499000"/>
                  <a:chOff x="5666412" y="2294338"/>
                  <a:chExt cx="2183310" cy="24990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666412" y="2294338"/>
                    <a:ext cx="1813937" cy="2499000"/>
                    <a:chOff x="5666412" y="2294338"/>
                    <a:chExt cx="1813937" cy="24990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5851812" y="2294338"/>
                      <a:ext cx="812568" cy="2499000"/>
                      <a:chOff x="8057324" y="247011"/>
                      <a:chExt cx="812568" cy="2499000"/>
                    </a:xfrm>
                  </p:grpSpPr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8057324" y="247011"/>
                        <a:ext cx="812568" cy="2499000"/>
                        <a:chOff x="5365615" y="2258072"/>
                        <a:chExt cx="812568" cy="2499000"/>
                      </a:xfrm>
                    </p:grpSpPr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6087875" y="3508525"/>
                          <a:ext cx="5852" cy="1248547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/>
                        <p:cNvCxnSpPr/>
                        <p:nvPr/>
                      </p:nvCxnSpPr>
                      <p:spPr>
                        <a:xfrm flipH="1" flipV="1">
                          <a:off x="6075591" y="2258072"/>
                          <a:ext cx="5382" cy="1240533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Rectangle 67"/>
                            <p:cNvSpPr/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Rectangle 10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8"/>
                              <a:stretch>
                                <a:fillRect t="-21311" r="-38053" b="-819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Rectangle 68"/>
                            <p:cNvSpPr/>
                            <p:nvPr/>
                          </p:nvSpPr>
                          <p:spPr>
                            <a:xfrm>
                              <a:off x="5672916" y="2661653"/>
                              <a:ext cx="505267" cy="402931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9" name="Rectangle 10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72916" y="2661653"/>
                              <a:ext cx="505267" cy="40293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9"/>
                              <a:stretch>
                                <a:fillRect b="-15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8714671" y="1497464"/>
                        <a:ext cx="129825" cy="954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6608192" y="3583569"/>
                      <a:ext cx="872157" cy="41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 flipH="1">
                      <a:off x="5666412" y="3583569"/>
                      <a:ext cx="874790" cy="144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5722475" y="3613997"/>
                          <a:ext cx="435504" cy="410946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3" name="Rectangle 10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22475" y="3613997"/>
                          <a:ext cx="435504" cy="410946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 t="-22059" r="-28169" b="-117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ight Arrow 57"/>
                  <p:cNvSpPr/>
                  <p:nvPr/>
                </p:nvSpPr>
                <p:spPr>
                  <a:xfrm>
                    <a:off x="7317284" y="4034733"/>
                    <a:ext cx="532438" cy="13976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t="-23333" r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986410" y="3787969"/>
                      <a:ext cx="608628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6410" y="3787969"/>
                      <a:ext cx="608628" cy="410946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t="-22059" r="-34000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7980189" y="4339416"/>
                  <a:ext cx="6488" cy="803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6573065" y="4945388"/>
              <a:ext cx="743876" cy="13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6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70626" y="4550740"/>
            <a:ext cx="3515431" cy="1611310"/>
            <a:chOff x="4305998" y="3127234"/>
            <a:chExt cx="3515431" cy="1611310"/>
          </a:xfrm>
        </p:grpSpPr>
        <p:grpSp>
          <p:nvGrpSpPr>
            <p:cNvPr id="5" name="Group 4"/>
            <p:cNvGrpSpPr/>
            <p:nvPr/>
          </p:nvGrpSpPr>
          <p:grpSpPr>
            <a:xfrm>
              <a:off x="6253599" y="3183456"/>
              <a:ext cx="1567830" cy="1555088"/>
              <a:chOff x="5500579" y="3521332"/>
              <a:chExt cx="1567830" cy="155508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500579" y="3573138"/>
                <a:ext cx="1567830" cy="1503282"/>
                <a:chOff x="5447349" y="2850859"/>
                <a:chExt cx="1567830" cy="150328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093725" y="3432412"/>
                  <a:ext cx="6824" cy="9217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 flipV="1">
                  <a:off x="5604280" y="2948304"/>
                  <a:ext cx="489447" cy="493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6093725" y="2985323"/>
                  <a:ext cx="477672" cy="4470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586639" y="3210274"/>
                      <a:ext cx="391710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6639" y="3210274"/>
                      <a:ext cx="391710" cy="40293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447349" y="3844539"/>
                      <a:ext cx="69974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49" y="3844539"/>
                      <a:ext cx="699742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21311" r="-36842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6505296" y="2850859"/>
                      <a:ext cx="509883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Rectangle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5296" y="2850859"/>
                      <a:ext cx="509883" cy="40293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5847137" y="3750598"/>
                <a:ext cx="325832" cy="3332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5938733" y="3521332"/>
                    <a:ext cx="453778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8733" y="3521332"/>
                    <a:ext cx="453778" cy="4109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0896" r="-27027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305998" y="3127234"/>
              <a:ext cx="1583732" cy="1531450"/>
              <a:chOff x="5500579" y="3544970"/>
              <a:chExt cx="1583732" cy="15314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500579" y="3573138"/>
                <a:ext cx="1583732" cy="1503282"/>
                <a:chOff x="5447349" y="2850859"/>
                <a:chExt cx="1583732" cy="1503282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6106604" y="3432412"/>
                  <a:ext cx="6824" cy="9217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106606" y="3416150"/>
                  <a:ext cx="558673" cy="4513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6093725" y="2985323"/>
                  <a:ext cx="477672" cy="4470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572333" y="3454992"/>
                      <a:ext cx="451021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72333" y="3454992"/>
                      <a:ext cx="451021" cy="40293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5447349" y="3844539"/>
                      <a:ext cx="7156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49" y="3844539"/>
                      <a:ext cx="71564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21311" r="-35593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6505296" y="2850859"/>
                      <a:ext cx="525785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5296" y="2850859"/>
                      <a:ext cx="525785" cy="40293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5844851" y="3876842"/>
                <a:ext cx="328118" cy="258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5950857" y="3544970"/>
                    <a:ext cx="467243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857" y="3544970"/>
                    <a:ext cx="467243" cy="4109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0896" r="-2857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1313645" y="3786389"/>
            <a:ext cx="3882847" cy="2695911"/>
            <a:chOff x="1313645" y="3786389"/>
            <a:chExt cx="3882847" cy="2695911"/>
          </a:xfrm>
        </p:grpSpPr>
        <p:grpSp>
          <p:nvGrpSpPr>
            <p:cNvPr id="26" name="Group 25"/>
            <p:cNvGrpSpPr/>
            <p:nvPr/>
          </p:nvGrpSpPr>
          <p:grpSpPr>
            <a:xfrm>
              <a:off x="1313645" y="3786389"/>
              <a:ext cx="3882847" cy="2651891"/>
              <a:chOff x="1313645" y="3786389"/>
              <a:chExt cx="3882847" cy="2651891"/>
            </a:xfrm>
          </p:grpSpPr>
          <p:sp>
            <p:nvSpPr>
              <p:cNvPr id="28" name="Right Triangle 27"/>
              <p:cNvSpPr/>
              <p:nvPr/>
            </p:nvSpPr>
            <p:spPr>
              <a:xfrm>
                <a:off x="1313645" y="3786389"/>
                <a:ext cx="3882847" cy="2651891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2040317">
                <a:off x="3679706" y="4841814"/>
                <a:ext cx="667428" cy="6840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3746363" y="4956285"/>
                    <a:ext cx="58028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6363" y="4956285"/>
                    <a:ext cx="580287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 rot="2040317">
                <a:off x="2287903" y="3891662"/>
                <a:ext cx="667428" cy="6840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2354560" y="4006133"/>
                    <a:ext cx="59945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560" y="4006133"/>
                    <a:ext cx="599459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>
                <a:stCxn id="9" idx="3"/>
                <a:endCxn id="7" idx="1"/>
              </p:cNvCxnSpPr>
              <p:nvPr/>
            </p:nvCxnSpPr>
            <p:spPr>
              <a:xfrm>
                <a:off x="2898261" y="4420316"/>
                <a:ext cx="838514" cy="576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84271" y="608219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71" y="6082190"/>
                  <a:ext cx="394147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870131" y="471745"/>
            <a:ext cx="5280055" cy="1770333"/>
            <a:chOff x="5031116" y="291441"/>
            <a:chExt cx="5280055" cy="1770333"/>
          </a:xfrm>
        </p:grpSpPr>
        <p:sp>
          <p:nvSpPr>
            <p:cNvPr id="35" name="Rectangle 34"/>
            <p:cNvSpPr/>
            <p:nvPr/>
          </p:nvSpPr>
          <p:spPr>
            <a:xfrm flipV="1">
              <a:off x="5031116" y="2016055"/>
              <a:ext cx="5147733" cy="4571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 flipV="1">
              <a:off x="4251497" y="1071061"/>
              <a:ext cx="1724613" cy="16537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40059" y="1315553"/>
              <a:ext cx="2481442" cy="6840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7604982" y="1438434"/>
                  <a:ext cx="5994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982" y="1438434"/>
                  <a:ext cx="599459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604982" y="605308"/>
              <a:ext cx="609372" cy="6840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635961" y="740452"/>
                  <a:ext cx="5994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961" y="740452"/>
                  <a:ext cx="599459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9227437" y="1633737"/>
              <a:ext cx="10837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530585" y="1213872"/>
                  <a:ext cx="3988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585" y="1213872"/>
                  <a:ext cx="398892" cy="40293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21212" r="-3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/>
            <p:cNvSpPr/>
            <p:nvPr/>
          </p:nvSpPr>
          <p:spPr>
            <a:xfrm>
              <a:off x="5252622" y="964149"/>
              <a:ext cx="668855" cy="6695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>
            <a:xfrm>
              <a:off x="5524548" y="1264643"/>
              <a:ext cx="77250" cy="931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" name="Straight Connector 44"/>
            <p:cNvCxnSpPr>
              <a:stCxn id="61" idx="0"/>
              <a:endCxn id="57" idx="1"/>
            </p:cNvCxnSpPr>
            <p:nvPr/>
          </p:nvCxnSpPr>
          <p:spPr>
            <a:xfrm flipV="1">
              <a:off x="5587050" y="947326"/>
              <a:ext cx="2017932" cy="168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1" idx="4"/>
              <a:endCxn id="55" idx="1"/>
            </p:cNvCxnSpPr>
            <p:nvPr/>
          </p:nvCxnSpPr>
          <p:spPr>
            <a:xfrm>
              <a:off x="5587050" y="1633737"/>
              <a:ext cx="1153009" cy="2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82094" y="612427"/>
            <a:ext cx="3699251" cy="2017882"/>
            <a:chOff x="782094" y="612427"/>
            <a:chExt cx="3699251" cy="2017882"/>
          </a:xfrm>
        </p:grpSpPr>
        <p:grpSp>
          <p:nvGrpSpPr>
            <p:cNvPr id="48" name="Group 47"/>
            <p:cNvGrpSpPr/>
            <p:nvPr/>
          </p:nvGrpSpPr>
          <p:grpSpPr>
            <a:xfrm>
              <a:off x="782094" y="612427"/>
              <a:ext cx="3699251" cy="2017882"/>
              <a:chOff x="782094" y="612427"/>
              <a:chExt cx="3699251" cy="201788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82094" y="981390"/>
                <a:ext cx="1506201" cy="1648919"/>
                <a:chOff x="2798059" y="441975"/>
                <a:chExt cx="1506201" cy="164891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798059" y="441975"/>
                  <a:ext cx="1506201" cy="1648919"/>
                  <a:chOff x="10360960" y="709409"/>
                  <a:chExt cx="1506201" cy="1648919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10729893" y="709409"/>
                    <a:ext cx="1137268" cy="1648919"/>
                    <a:chOff x="8342057" y="694161"/>
                    <a:chExt cx="1137268" cy="1648919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8342057" y="694161"/>
                      <a:ext cx="1137268" cy="1648919"/>
                      <a:chOff x="5650348" y="2705222"/>
                      <a:chExt cx="1137268" cy="1648919"/>
                    </a:xfrm>
                  </p:grpSpPr>
                  <p:cxnSp>
                    <p:nvCxnSpPr>
                      <p:cNvPr id="78" name="Straight Arrow Connector 77"/>
                      <p:cNvCxnSpPr/>
                      <p:nvPr/>
                    </p:nvCxnSpPr>
                    <p:spPr>
                      <a:xfrm>
                        <a:off x="6093725" y="3432412"/>
                        <a:ext cx="6824" cy="9217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 flipV="1">
                        <a:off x="6093727" y="2705222"/>
                        <a:ext cx="6822" cy="73668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6087874" y="3885146"/>
                            <a:ext cx="699742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9" name="Rectangle 7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87874" y="3885146"/>
                            <a:ext cx="699742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6"/>
                            <a:stretch>
                              <a:fillRect t="-21667" r="-36842" b="-8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5650348" y="3029481"/>
                            <a:ext cx="509883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Rectangle 7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50348" y="3029481"/>
                            <a:ext cx="509883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17"/>
                            <a:stretch>
                              <a:fillRect b="-15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8714671" y="1497464"/>
                      <a:ext cx="129825" cy="954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cxnSp>
                <p:nvCxnSpPr>
                  <p:cNvPr id="74" name="Straight Arrow Connector 73"/>
                  <p:cNvCxnSpPr/>
                  <p:nvPr/>
                </p:nvCxnSpPr>
                <p:spPr>
                  <a:xfrm flipH="1">
                    <a:off x="10360960" y="1560460"/>
                    <a:ext cx="791676" cy="97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10365958" y="1558411"/>
                        <a:ext cx="448280" cy="40293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65958" y="1558411"/>
                        <a:ext cx="448280" cy="402931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3653205" y="1290109"/>
                  <a:ext cx="421036" cy="8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708310" y="816052"/>
                      <a:ext cx="453778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310" y="816052"/>
                      <a:ext cx="453778" cy="410946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t="-20588" r="-27027" b="-132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1" name="Group 50"/>
              <p:cNvGrpSpPr/>
              <p:nvPr/>
            </p:nvGrpSpPr>
            <p:grpSpPr>
              <a:xfrm>
                <a:off x="2155213" y="612427"/>
                <a:ext cx="2326132" cy="1994208"/>
                <a:chOff x="1362683" y="331345"/>
                <a:chExt cx="2326132" cy="1994208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62683" y="331345"/>
                  <a:ext cx="2326132" cy="1994208"/>
                  <a:chOff x="2407500" y="96686"/>
                  <a:chExt cx="2326132" cy="1994208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2798059" y="96686"/>
                    <a:ext cx="1522103" cy="1994208"/>
                    <a:chOff x="10360960" y="364120"/>
                    <a:chExt cx="1522103" cy="1994208"/>
                  </a:xfrm>
                </p:grpSpPr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11102507" y="364120"/>
                      <a:ext cx="780556" cy="1994208"/>
                      <a:chOff x="8714671" y="348872"/>
                      <a:chExt cx="780556" cy="1994208"/>
                    </a:xfrm>
                  </p:grpSpPr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8779583" y="348872"/>
                        <a:ext cx="715644" cy="1994208"/>
                        <a:chOff x="6087874" y="2359933"/>
                        <a:chExt cx="715644" cy="1994208"/>
                      </a:xfrm>
                    </p:grpSpPr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6093725" y="3432412"/>
                          <a:ext cx="6824" cy="92172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/>
                        <p:cNvCxnSpPr/>
                        <p:nvPr/>
                      </p:nvCxnSpPr>
                      <p:spPr>
                        <a:xfrm flipV="1">
                          <a:off x="6093727" y="2359933"/>
                          <a:ext cx="12373" cy="108197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Rectangle 67"/>
                            <p:cNvSpPr/>
                            <p:nvPr/>
                          </p:nvSpPr>
                          <p:spPr>
                            <a:xfrm>
                              <a:off x="6087874" y="3885146"/>
                              <a:ext cx="71564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6" name="Rectangle 105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087874" y="3885146"/>
                              <a:ext cx="71564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0"/>
                              <a:stretch>
                                <a:fillRect t="-21667" r="-35897" b="-8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Rectangle 68"/>
                            <p:cNvSpPr/>
                            <p:nvPr/>
                          </p:nvSpPr>
                          <p:spPr>
                            <a:xfrm>
                              <a:off x="6165782" y="2686242"/>
                              <a:ext cx="525785" cy="402931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7" name="Rectangle 10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165782" y="2686242"/>
                              <a:ext cx="525785" cy="40293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1"/>
                              <a:stretch>
                                <a:fillRect b="-15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8714671" y="1497464"/>
                        <a:ext cx="129825" cy="954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 flipH="1">
                      <a:off x="10360960" y="1560460"/>
                      <a:ext cx="791676" cy="97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365958" y="1558411"/>
                          <a:ext cx="448280" cy="40293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Rectangle 10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365958" y="1558411"/>
                          <a:ext cx="448280" cy="402931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9" name="Straight Arrow Connector 58"/>
                  <p:cNvCxnSpPr/>
                  <p:nvPr/>
                </p:nvCxnSpPr>
                <p:spPr>
                  <a:xfrm flipV="1">
                    <a:off x="3653205" y="1281366"/>
                    <a:ext cx="1080427" cy="961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2407500" y="876496"/>
                        <a:ext cx="564898" cy="4109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Rectangle 9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7500" y="876496"/>
                        <a:ext cx="564898" cy="410946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t="-20588" r="-16304" b="-1323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2472226" y="1545769"/>
                  <a:ext cx="608" cy="5525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021434" y="1888510"/>
                      <a:ext cx="582788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1434" y="1888510"/>
                      <a:ext cx="582788" cy="402931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2008316" y="1365127"/>
                  <a:ext cx="445662" cy="2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 flipV="1">
                  <a:off x="1730305" y="1106094"/>
                  <a:ext cx="731327" cy="1219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851022" y="632974"/>
                      <a:ext cx="467243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1022" y="632974"/>
                      <a:ext cx="467243" cy="410946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 t="-20896" r="-28947" b="-134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823575" y="1414656"/>
                  <a:ext cx="3988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575" y="1414656"/>
                  <a:ext cx="398892" cy="40293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t="-21212" r="-3030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9134" y="545552"/>
            <a:ext cx="3652256" cy="2079686"/>
            <a:chOff x="3356363" y="2519464"/>
            <a:chExt cx="3652256" cy="207968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356363" y="2524488"/>
              <a:ext cx="1828800" cy="1857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170091" y="2519464"/>
              <a:ext cx="1838528" cy="1857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2710820">
              <a:off x="4766553" y="3408706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10820">
              <a:off x="4196863" y="2829072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2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flipV="1">
              <a:off x="4459222" y="4392535"/>
              <a:ext cx="1436233" cy="1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906071">
              <a:off x="5189748" y="4121478"/>
              <a:ext cx="334370" cy="477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13863993">
              <a:off x="4877815" y="3998940"/>
              <a:ext cx="334370" cy="477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327356" y="4061331"/>
                  <a:ext cx="4520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56" y="4061331"/>
                  <a:ext cx="452047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162" r="-10811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34821" y="4051837"/>
                  <a:ext cx="4520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821" y="4051837"/>
                  <a:ext cx="452047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62" r="-12162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416389" y="2948787"/>
            <a:ext cx="1739360" cy="1508583"/>
            <a:chOff x="5271203" y="2845558"/>
            <a:chExt cx="1739360" cy="150858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093725" y="3432412"/>
              <a:ext cx="6824" cy="921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93725" y="3441906"/>
              <a:ext cx="477672" cy="4461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429753" y="2845558"/>
              <a:ext cx="663973" cy="5963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93725" y="2985323"/>
              <a:ext cx="477672" cy="447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462400" y="3478097"/>
                  <a:ext cx="49244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0" y="3478097"/>
                  <a:ext cx="492443" cy="4029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0896" r="-246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50348" y="3782281"/>
                  <a:ext cx="53976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348" y="3782281"/>
                  <a:ext cx="539763" cy="4029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271203" y="3007402"/>
                  <a:ext cx="49994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03" y="3007402"/>
                  <a:ext cx="499945" cy="4029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175898" y="4943571"/>
            <a:ext cx="1857713" cy="1503282"/>
            <a:chOff x="5152850" y="2850859"/>
            <a:chExt cx="1857713" cy="150328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093725" y="3432412"/>
              <a:ext cx="6824" cy="921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622877" y="2978940"/>
              <a:ext cx="470850" cy="462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093725" y="2985323"/>
              <a:ext cx="477672" cy="447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152850" y="3024605"/>
                  <a:ext cx="66556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850" y="3024605"/>
                  <a:ext cx="665567" cy="4029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0896" r="-229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650348" y="3782281"/>
                  <a:ext cx="54508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348" y="3782281"/>
                  <a:ext cx="545085" cy="4029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5975118" y="3676925"/>
            <a:ext cx="5147733" cy="1885808"/>
            <a:chOff x="4109484" y="4098518"/>
            <a:chExt cx="5147733" cy="1885808"/>
          </a:xfrm>
        </p:grpSpPr>
        <p:sp>
          <p:nvSpPr>
            <p:cNvPr id="31" name="Rectangle 30"/>
            <p:cNvSpPr/>
            <p:nvPr/>
          </p:nvSpPr>
          <p:spPr>
            <a:xfrm flipV="1">
              <a:off x="4109484" y="5938607"/>
              <a:ext cx="5147733" cy="4571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305778" y="4098518"/>
              <a:ext cx="3070578" cy="180622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 rot="1842855">
              <a:off x="6626577" y="4210755"/>
              <a:ext cx="880534" cy="8240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468737" y="556927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7" y="5569275"/>
                  <a:ext cx="394147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836075" y="4422744"/>
                  <a:ext cx="461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075" y="4422744"/>
                  <a:ext cx="461537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526563" y="5013569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63" y="5013569"/>
                  <a:ext cx="466666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endCxn id="33" idx="1"/>
            </p:cNvCxnSpPr>
            <p:nvPr/>
          </p:nvCxnSpPr>
          <p:spPr>
            <a:xfrm>
              <a:off x="4222044" y="5001629"/>
              <a:ext cx="10837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525192" y="4581764"/>
                  <a:ext cx="3988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92" y="4581764"/>
                  <a:ext cx="398892" cy="40293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1212" r="-307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081668" y="1142559"/>
            <a:ext cx="3193594" cy="1945993"/>
            <a:chOff x="1036170" y="2097692"/>
            <a:chExt cx="3193594" cy="1945993"/>
          </a:xfrm>
        </p:grpSpPr>
        <p:grpSp>
          <p:nvGrpSpPr>
            <p:cNvPr id="40" name="Group 39"/>
            <p:cNvGrpSpPr/>
            <p:nvPr/>
          </p:nvGrpSpPr>
          <p:grpSpPr>
            <a:xfrm>
              <a:off x="1036170" y="2097692"/>
              <a:ext cx="3193594" cy="1945993"/>
              <a:chOff x="1036170" y="2097692"/>
              <a:chExt cx="3193594" cy="194599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036170" y="2097692"/>
                <a:ext cx="1773670" cy="1945993"/>
                <a:chOff x="2108615" y="1716528"/>
                <a:chExt cx="1773670" cy="1945993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108615" y="2171771"/>
                  <a:ext cx="1773670" cy="1490750"/>
                  <a:chOff x="9965682" y="1268659"/>
                  <a:chExt cx="1773670" cy="1490750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9965682" y="1268659"/>
                    <a:ext cx="1773670" cy="1490750"/>
                    <a:chOff x="5303120" y="3021659"/>
                    <a:chExt cx="1773670" cy="1490750"/>
                  </a:xfrm>
                </p:grpSpPr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6093725" y="3432412"/>
                      <a:ext cx="6824" cy="92172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H="1">
                      <a:off x="5614448" y="3430619"/>
                      <a:ext cx="490569" cy="51970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V="1">
                      <a:off x="6093726" y="3417469"/>
                      <a:ext cx="645321" cy="149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6069327" y="4143077"/>
                          <a:ext cx="596638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Rectangle 2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69327" y="4143077"/>
                          <a:ext cx="596638" cy="369332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t="-21667" r="-41837"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5303120" y="3404779"/>
                          <a:ext cx="651589" cy="4029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Rectangle 2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03120" y="3404779"/>
                          <a:ext cx="651589" cy="402931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6677899" y="3021659"/>
                          <a:ext cx="398891" cy="4029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" name="Rectangle 2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77899" y="3021659"/>
                          <a:ext cx="398891" cy="402931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t="-21212" r="-303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10469348" y="1801825"/>
                        <a:ext cx="37414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0" name="Rectangle 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69348" y="1801825"/>
                        <a:ext cx="374141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901144" y="1716528"/>
                  <a:ext cx="0" cy="881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899220" y="1869569"/>
                      <a:ext cx="547842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220" y="1869569"/>
                      <a:ext cx="547842" cy="402931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2455869" y="2207096"/>
                  <a:ext cx="462684" cy="3905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2138729" y="1974738"/>
                      <a:ext cx="484428" cy="4258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Rectangle 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729" y="1974738"/>
                      <a:ext cx="484428" cy="42582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407865" y="2293954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7865" y="2293954"/>
                      <a:ext cx="374141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/>
              <p:cNvGrpSpPr/>
              <p:nvPr/>
            </p:nvGrpSpPr>
            <p:grpSpPr>
              <a:xfrm>
                <a:off x="3056367" y="2159221"/>
                <a:ext cx="1173397" cy="1853759"/>
                <a:chOff x="4076647" y="2097610"/>
                <a:chExt cx="1173397" cy="1853759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076647" y="2097610"/>
                  <a:ext cx="1173397" cy="1853759"/>
                  <a:chOff x="2793173" y="1808762"/>
                  <a:chExt cx="1173397" cy="1853759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793173" y="1808762"/>
                    <a:ext cx="1173397" cy="1853759"/>
                    <a:chOff x="10650240" y="905650"/>
                    <a:chExt cx="1173397" cy="1853759"/>
                  </a:xfrm>
                </p:grpSpPr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10731889" y="905650"/>
                      <a:ext cx="1091748" cy="1853759"/>
                      <a:chOff x="6069327" y="2658650"/>
                      <a:chExt cx="1091748" cy="1853759"/>
                    </a:xfrm>
                  </p:grpSpPr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>
                        <a:off x="6093725" y="3432412"/>
                        <a:ext cx="6824" cy="9217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V="1">
                        <a:off x="6093729" y="2936540"/>
                        <a:ext cx="513642" cy="50536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6069327" y="4143077"/>
                            <a:ext cx="596638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5" name="Rectangle 5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69327" y="4143077"/>
                            <a:ext cx="596638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22"/>
                            <a:stretch>
                              <a:fillRect t="-21667" r="-40816" b="-8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6593612" y="2658650"/>
                            <a:ext cx="567463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6" name="Rectangle 5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3612" y="2658650"/>
                            <a:ext cx="567463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0650240" y="1281493"/>
                          <a:ext cx="37414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Rectangle 5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0240" y="1281493"/>
                          <a:ext cx="374141" cy="369332"/>
                        </a:xfrm>
                        <a:prstGeom prst="rect">
                          <a:avLst/>
                        </a:prstGeom>
                        <a:blipFill rotWithShape="0"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918553" y="2597652"/>
                    <a:ext cx="535218" cy="425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3409905" y="2787884"/>
                        <a:ext cx="425116" cy="4109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Rectangle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9905" y="2787884"/>
                        <a:ext cx="425116" cy="410946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134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3053223" y="2530852"/>
                        <a:ext cx="37414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9" name="Rectangle 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3223" y="2530852"/>
                        <a:ext cx="374141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202027" y="2873907"/>
                  <a:ext cx="443377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187210" y="2250733"/>
                  <a:ext cx="2308" cy="620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Straight Connector 40"/>
            <p:cNvCxnSpPr/>
            <p:nvPr/>
          </p:nvCxnSpPr>
          <p:spPr>
            <a:xfrm>
              <a:off x="1338131" y="2974950"/>
              <a:ext cx="44337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0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772" y="2846172"/>
            <a:ext cx="2963952" cy="1505414"/>
            <a:chOff x="783006" y="1141260"/>
            <a:chExt cx="2963952" cy="1505414"/>
          </a:xfrm>
        </p:grpSpPr>
        <p:grpSp>
          <p:nvGrpSpPr>
            <p:cNvPr id="5" name="Group 4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" name="Right Triangle 9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4834" y="2232167"/>
            <a:ext cx="2095827" cy="2295081"/>
            <a:chOff x="5959546" y="337515"/>
            <a:chExt cx="2095827" cy="2295081"/>
          </a:xfrm>
        </p:grpSpPr>
        <p:sp>
          <p:nvSpPr>
            <p:cNvPr id="15" name="Oval 14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Rectangle 2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340378" y="2147064"/>
            <a:ext cx="2393498" cy="2327835"/>
            <a:chOff x="5959546" y="304761"/>
            <a:chExt cx="2393498" cy="2327835"/>
          </a:xfrm>
        </p:grpSpPr>
        <p:sp>
          <p:nvSpPr>
            <p:cNvPr id="32" name="Oval 31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Rectangle 4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89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0218" y="568613"/>
            <a:ext cx="6453353" cy="2514078"/>
            <a:chOff x="2364509" y="1854722"/>
            <a:chExt cx="6453353" cy="2514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ight Triangle 2"/>
                <p:cNvSpPr/>
                <p:nvPr/>
              </p:nvSpPr>
              <p:spPr>
                <a:xfrm>
                  <a:off x="2364509" y="2493818"/>
                  <a:ext cx="6299200" cy="1874982"/>
                </a:xfrm>
                <a:prstGeom prst="rtTriangl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FCA32DEC-43B2-442D-B756-7AA1874D2BF3}" type="mathplaceholder">
                          <a:rPr lang="en-US" i="1" smtClean="0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ight Tri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509" y="2493818"/>
                  <a:ext cx="6299200" cy="1874982"/>
                </a:xfrm>
                <a:prstGeom prst="rtTriangl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 rot="957235">
              <a:off x="5722844" y="2735619"/>
              <a:ext cx="218299" cy="7541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957235">
              <a:off x="3774556" y="2240845"/>
              <a:ext cx="693300" cy="7541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798623" y="2329980"/>
                  <a:ext cx="3488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623" y="2329980"/>
                  <a:ext cx="34887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345" r="-517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09270" y="1854722"/>
                  <a:ext cx="354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270" y="1854722"/>
                  <a:ext cx="35420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21" r="-689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5850465" y="3332039"/>
              <a:ext cx="2967397" cy="86588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4" idx="1"/>
            </p:cNvCxnSpPr>
            <p:nvPr/>
          </p:nvCxnSpPr>
          <p:spPr>
            <a:xfrm>
              <a:off x="4454504" y="2713200"/>
              <a:ext cx="1272544" cy="3694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8408" y="3366742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408" y="3366742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000" r="-2666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00764" y="2574700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764" y="2574700"/>
                  <a:ext cx="21993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778" r="-1944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02946" y="4084767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946" y="4084767"/>
                  <a:ext cx="1894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6968264" y="1165834"/>
            <a:ext cx="2294026" cy="1634015"/>
            <a:chOff x="4674238" y="4448175"/>
            <a:chExt cx="2294026" cy="1634015"/>
          </a:xfrm>
        </p:grpSpPr>
        <p:grpSp>
          <p:nvGrpSpPr>
            <p:cNvPr id="37" name="Group 36"/>
            <p:cNvGrpSpPr/>
            <p:nvPr/>
          </p:nvGrpSpPr>
          <p:grpSpPr>
            <a:xfrm>
              <a:off x="5542456" y="4448175"/>
              <a:ext cx="1425808" cy="1634015"/>
              <a:chOff x="5542456" y="4448175"/>
              <a:chExt cx="1425808" cy="163401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542456" y="4448175"/>
                <a:ext cx="1425808" cy="1634015"/>
                <a:chOff x="5372409" y="3442405"/>
                <a:chExt cx="1425808" cy="163401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6153520" y="3442405"/>
                  <a:ext cx="644697" cy="1634015"/>
                  <a:chOff x="6100290" y="2720126"/>
                  <a:chExt cx="644697" cy="1634015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6106604" y="3432412"/>
                    <a:ext cx="6824" cy="9217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6100290" y="2720126"/>
                    <a:ext cx="207623" cy="7122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6287041" y="3887879"/>
                        <a:ext cx="457946" cy="43184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87041" y="3887879"/>
                        <a:ext cx="457946" cy="43184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19718" r="-28000" b="-42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6179450" y="2934233"/>
                        <a:ext cx="422744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9450" y="2934233"/>
                        <a:ext cx="422744" cy="40293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H="1" flipV="1">
                  <a:off x="5712340" y="3987844"/>
                  <a:ext cx="447494" cy="1405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5372409" y="3642250"/>
                      <a:ext cx="456472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2409" y="3642250"/>
                      <a:ext cx="456472" cy="41094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20896" r="-29730" b="-149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Oval 33"/>
              <p:cNvSpPr/>
              <p:nvPr/>
            </p:nvSpPr>
            <p:spPr>
              <a:xfrm>
                <a:off x="6269377" y="5065213"/>
                <a:ext cx="133350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984762">
              <a:off x="4674238" y="4449319"/>
              <a:ext cx="879739" cy="709995"/>
              <a:chOff x="758520" y="708040"/>
              <a:chExt cx="2541078" cy="213560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758520" y="708040"/>
                <a:ext cx="2541078" cy="2135605"/>
                <a:chOff x="785815" y="680744"/>
                <a:chExt cx="2541078" cy="2135605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451989" y="2506609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Rectangle 7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H="1">
              <a:off x="6106134" y="5170357"/>
              <a:ext cx="213173" cy="78276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172482" y="5616408"/>
                  <a:ext cx="155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482" y="5616408"/>
                  <a:ext cx="155940" cy="215444"/>
                </a:xfrm>
                <a:prstGeom prst="rect">
                  <a:avLst/>
                </a:prstGeom>
                <a:blipFill>
                  <a:blip r:embed="rId30"/>
                  <a:stretch>
                    <a:fillRect l="-28000" r="-20000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878939" y="4991992"/>
            <a:ext cx="2674931" cy="979600"/>
            <a:chOff x="1878939" y="4991992"/>
            <a:chExt cx="2674931" cy="979600"/>
          </a:xfrm>
        </p:grpSpPr>
        <p:sp>
          <p:nvSpPr>
            <p:cNvPr id="13" name="Rectangle 12"/>
            <p:cNvSpPr/>
            <p:nvPr/>
          </p:nvSpPr>
          <p:spPr>
            <a:xfrm>
              <a:off x="1878939" y="5868955"/>
              <a:ext cx="2674931" cy="1026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02837" y="5542384"/>
              <a:ext cx="1617235" cy="3265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02837" y="5208226"/>
              <a:ext cx="1617235" cy="3265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84399" y="5227538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399" y="5227538"/>
                  <a:ext cx="250838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384399" y="5552647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399" y="5552647"/>
                  <a:ext cx="250838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V="1">
              <a:off x="2057516" y="5366037"/>
              <a:ext cx="645321" cy="149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260554" y="4991992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554" y="4991992"/>
                  <a:ext cx="203004" cy="310598"/>
                </a:xfrm>
                <a:prstGeom prst="rect">
                  <a:avLst/>
                </a:prstGeom>
                <a:blipFill>
                  <a:blip r:embed="rId33"/>
                  <a:stretch>
                    <a:fillRect l="-30303" t="-45098" r="-10000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66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71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16</cp:revision>
  <dcterms:created xsi:type="dcterms:W3CDTF">2018-07-18T18:09:48Z</dcterms:created>
  <dcterms:modified xsi:type="dcterms:W3CDTF">2018-11-12T14:53:34Z</dcterms:modified>
</cp:coreProperties>
</file>