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EF7A-7790-2D44-A23E-110D4F4540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ED8C-4BD4-8D47-A0AD-4450217E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.png"/><Relationship Id="rId3" Type="http://schemas.openxmlformats.org/officeDocument/2006/relationships/image" Target="../media/image733.png"/><Relationship Id="rId34" Type="http://schemas.openxmlformats.org/officeDocument/2006/relationships/image" Target="../media/image1.png"/><Relationship Id="rId33" Type="http://schemas.openxmlformats.org/officeDocument/2006/relationships/image" Target="../media/image936.png"/><Relationship Id="rId38" Type="http://schemas.openxmlformats.org/officeDocument/2006/relationships/image" Target="../media/image5.png"/><Relationship Id="rId2" Type="http://schemas.openxmlformats.org/officeDocument/2006/relationships/image" Target="../media/image7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6.png"/><Relationship Id="rId32" Type="http://schemas.openxmlformats.org/officeDocument/2006/relationships/image" Target="../media/image935.png"/><Relationship Id="rId37" Type="http://schemas.openxmlformats.org/officeDocument/2006/relationships/image" Target="../media/image4.png"/><Relationship Id="rId5" Type="http://schemas.openxmlformats.org/officeDocument/2006/relationships/image" Target="../media/image735.png"/><Relationship Id="rId36" Type="http://schemas.openxmlformats.org/officeDocument/2006/relationships/image" Target="../media/image3.png"/><Relationship Id="rId10" Type="http://schemas.openxmlformats.org/officeDocument/2006/relationships/image" Target="../media/image740.png"/><Relationship Id="rId31" Type="http://schemas.openxmlformats.org/officeDocument/2006/relationships/image" Target="../media/image934.png"/><Relationship Id="rId4" Type="http://schemas.openxmlformats.org/officeDocument/2006/relationships/image" Target="../media/image734.png"/><Relationship Id="rId9" Type="http://schemas.openxmlformats.org/officeDocument/2006/relationships/image" Target="../media/image739.png"/><Relationship Id="rId30" Type="http://schemas.openxmlformats.org/officeDocument/2006/relationships/image" Target="../media/image933.png"/><Relationship Id="rId35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51" Type="http://schemas.openxmlformats.org/officeDocument/2006/relationships/image" Target="../media/image16.png"/><Relationship Id="rId3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0.png"/><Relationship Id="rId49" Type="http://schemas.openxmlformats.org/officeDocument/2006/relationships/image" Target="NULL"/><Relationship Id="rId10" Type="http://schemas.openxmlformats.org/officeDocument/2006/relationships/image" Target="../media/image11.png"/><Relationship Id="rId52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0.png"/><Relationship Id="rId48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91207" y="368744"/>
            <a:ext cx="4522078" cy="2106007"/>
            <a:chOff x="1564162" y="1206431"/>
            <a:chExt cx="4522078" cy="2106007"/>
          </a:xfrm>
        </p:grpSpPr>
        <p:sp>
          <p:nvSpPr>
            <p:cNvPr id="5" name="Rectangle 4"/>
            <p:cNvSpPr/>
            <p:nvPr/>
          </p:nvSpPr>
          <p:spPr>
            <a:xfrm>
              <a:off x="2531183" y="1718774"/>
              <a:ext cx="2583101" cy="257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928" y="1658714"/>
              <a:ext cx="2529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1183" y="3001884"/>
              <a:ext cx="2583101" cy="257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54928" y="2912328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</a:t>
              </a:r>
            </a:p>
          </p:txBody>
        </p:sp>
        <p:sp>
          <p:nvSpPr>
            <p:cNvPr id="9" name="Freeform 8"/>
            <p:cNvSpPr/>
            <p:nvPr/>
          </p:nvSpPr>
          <p:spPr>
            <a:xfrm rot="21445287">
              <a:off x="2529311" y="2200436"/>
              <a:ext cx="2514688" cy="283008"/>
            </a:xfrm>
            <a:custGeom>
              <a:avLst/>
              <a:gdLst>
                <a:gd name="connsiteX0" fmla="*/ 0 w 3569110"/>
                <a:gd name="connsiteY0" fmla="*/ 540775 h 585350"/>
                <a:gd name="connsiteX1" fmla="*/ 1848465 w 3569110"/>
                <a:gd name="connsiteY1" fmla="*/ 530942 h 585350"/>
                <a:gd name="connsiteX2" fmla="*/ 3569110 w 3569110"/>
                <a:gd name="connsiteY2" fmla="*/ 0 h 5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9110" h="585350">
                  <a:moveTo>
                    <a:pt x="0" y="540775"/>
                  </a:moveTo>
                  <a:cubicBezTo>
                    <a:pt x="626806" y="580923"/>
                    <a:pt x="1253613" y="621071"/>
                    <a:pt x="1848465" y="530942"/>
                  </a:cubicBezTo>
                  <a:cubicBezTo>
                    <a:pt x="2443317" y="440813"/>
                    <a:pt x="3006213" y="220406"/>
                    <a:pt x="356911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47862" y="1658927"/>
              <a:ext cx="938378" cy="42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38029" y="2148380"/>
              <a:ext cx="9284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96958" y="1845399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958" y="1845399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44539" y="1397156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539" y="1397156"/>
                  <a:ext cx="32714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1564162" y="2534403"/>
              <a:ext cx="928474" cy="147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33610" y="21567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610" y="2156777"/>
                  <a:ext cx="3271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2521350" y="1551044"/>
              <a:ext cx="26166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63436" y="1206431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36" y="1206431"/>
                  <a:ext cx="22775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514393" y="2001750"/>
              <a:ext cx="6957" cy="10001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23858" y="255150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858" y="2551506"/>
                  <a:ext cx="21756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94132" y="4248483"/>
            <a:ext cx="1887793" cy="1828800"/>
            <a:chOff x="4194132" y="4248483"/>
            <a:chExt cx="1887793" cy="1828800"/>
          </a:xfrm>
        </p:grpSpPr>
        <p:sp>
          <p:nvSpPr>
            <p:cNvPr id="21" name="Oval 20"/>
            <p:cNvSpPr/>
            <p:nvPr/>
          </p:nvSpPr>
          <p:spPr>
            <a:xfrm>
              <a:off x="4194132" y="4248483"/>
              <a:ext cx="1887793" cy="1828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24096" y="4376922"/>
              <a:ext cx="1627863" cy="157192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44424" y="4760428"/>
              <a:ext cx="787205" cy="80491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138026" y="5162883"/>
              <a:ext cx="1" cy="402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414684" y="5162883"/>
              <a:ext cx="723342" cy="311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58248" y="5162883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48" y="5162883"/>
                  <a:ext cx="21948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94975" y="500899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975" y="5008994"/>
                  <a:ext cx="21948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92727" y="368204"/>
            <a:ext cx="1958596" cy="2106547"/>
            <a:chOff x="8892727" y="1540655"/>
            <a:chExt cx="1958596" cy="2106547"/>
          </a:xfrm>
        </p:grpSpPr>
        <p:grpSp>
          <p:nvGrpSpPr>
            <p:cNvPr id="29" name="Group 28"/>
            <p:cNvGrpSpPr/>
            <p:nvPr/>
          </p:nvGrpSpPr>
          <p:grpSpPr>
            <a:xfrm>
              <a:off x="8892727" y="1926874"/>
              <a:ext cx="1958596" cy="1720328"/>
              <a:chOff x="6248399" y="1690688"/>
              <a:chExt cx="668216" cy="365760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248399" y="1690688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248399" y="2136165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248399" y="2593365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48399" y="3050565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248399" y="3496042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248399" y="3953242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48399" y="4445611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6248399" y="4891088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248399" y="5348288"/>
                <a:ext cx="668216" cy="0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9238867" y="2136401"/>
              <a:ext cx="753575" cy="10860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471866" y="154065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866" y="1540655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003699" y="30884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699" y="3088422"/>
                  <a:ext cx="234936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97023" y="186429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023" y="1864292"/>
                  <a:ext cx="24570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/>
            <p:cNvSpPr/>
            <p:nvPr/>
          </p:nvSpPr>
          <p:spPr>
            <a:xfrm rot="1072780">
              <a:off x="9248744" y="2910826"/>
              <a:ext cx="396612" cy="360608"/>
            </a:xfrm>
            <a:prstGeom prst="arc">
              <a:avLst>
                <a:gd name="adj1" fmla="val 16200000"/>
                <a:gd name="adj2" fmla="val 1347831"/>
              </a:avLst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759475" y="2878285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475" y="2878285"/>
                  <a:ext cx="452047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2162" r="-108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592079" y="2021596"/>
            <a:ext cx="2152261" cy="4213974"/>
            <a:chOff x="5313783" y="2255681"/>
            <a:chExt cx="2152261" cy="421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29567" y="2255681"/>
                  <a:ext cx="4698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567" y="2255681"/>
                  <a:ext cx="469809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12987" r="-1168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/>
            <p:cNvGrpSpPr/>
            <p:nvPr/>
          </p:nvGrpSpPr>
          <p:grpSpPr>
            <a:xfrm>
              <a:off x="5313783" y="2780276"/>
              <a:ext cx="2152261" cy="3456340"/>
              <a:chOff x="5313783" y="2780276"/>
              <a:chExt cx="2152261" cy="34563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402424" y="2808518"/>
                <a:ext cx="139960" cy="33683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26084" y="2808518"/>
                <a:ext cx="139960" cy="33683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5542384" y="3461659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542384" y="3100875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542383" y="3828663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542384" y="4547118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542384" y="4186334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542383" y="4914122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542384" y="5629468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542384" y="5268684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42383" y="5996472"/>
                <a:ext cx="17945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313783" y="2780276"/>
                <a:ext cx="1772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++++++++++++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65434" y="2820296"/>
                <a:ext cx="1772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------------</a:t>
                </a: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5943600" y="3100875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943599" y="3461659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943598" y="3828663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943599" y="4186334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943598" y="4547118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943597" y="4914122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943599" y="5274904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943598" y="5626357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5943597" y="6002692"/>
                <a:ext cx="7557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03233" y="6055567"/>
                  <a:ext cx="289375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233" y="6055567"/>
                  <a:ext cx="289375" cy="41408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>
              <a:off x="5598303" y="2677886"/>
              <a:ext cx="16671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978490" y="4366922"/>
            <a:ext cx="3222746" cy="1586327"/>
            <a:chOff x="7978490" y="4366922"/>
            <a:chExt cx="3222746" cy="1586327"/>
          </a:xfrm>
        </p:grpSpPr>
        <p:grpSp>
          <p:nvGrpSpPr>
            <p:cNvPr id="72" name="Group 71"/>
            <p:cNvGrpSpPr/>
            <p:nvPr/>
          </p:nvGrpSpPr>
          <p:grpSpPr>
            <a:xfrm rot="16200000">
              <a:off x="8884522" y="4167989"/>
              <a:ext cx="219261" cy="2031325"/>
              <a:chOff x="5927766" y="3345714"/>
              <a:chExt cx="219261" cy="203132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034867" y="3446889"/>
                <a:ext cx="112160" cy="1852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27766" y="3345714"/>
                <a:ext cx="17728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+++++++</a:t>
                </a:r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>
              <a:off x="8106138" y="4765830"/>
              <a:ext cx="1794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106405" y="4377919"/>
              <a:ext cx="1794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9941263" y="4366922"/>
              <a:ext cx="6957" cy="3755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9939520" y="4740484"/>
              <a:ext cx="6957" cy="3755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985498" y="4387409"/>
                  <a:ext cx="11912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498" y="4387409"/>
                  <a:ext cx="1191224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3590" r="-410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010012" y="4789742"/>
                  <a:ext cx="11912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012" y="4789742"/>
                  <a:ext cx="119122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3590" r="-410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>
              <a:off x="8106138" y="5953249"/>
              <a:ext cx="1794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106405" y="5565338"/>
              <a:ext cx="1794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9942252" y="5565338"/>
              <a:ext cx="6957" cy="3755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983217" y="5230721"/>
                  <a:ext cx="11912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217" y="5230721"/>
                  <a:ext cx="1191224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4103" r="-359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997023" y="5633054"/>
                  <a:ext cx="11912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023" y="5633054"/>
                  <a:ext cx="119122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4103" r="-359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/>
            <p:nvPr/>
          </p:nvCxnSpPr>
          <p:spPr>
            <a:xfrm>
              <a:off x="9936041" y="5196407"/>
              <a:ext cx="6957" cy="3755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0660" y="475507"/>
            <a:ext cx="3579663" cy="2575498"/>
            <a:chOff x="178130" y="1504300"/>
            <a:chExt cx="3579663" cy="257549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30037" y="1781299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318162" y="3929424"/>
              <a:ext cx="21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78130" y="3844363"/>
              <a:ext cx="1140032" cy="1444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215" y="3525800"/>
                  <a:ext cx="4298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𝑄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15" y="3525800"/>
                  <a:ext cx="42986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11429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2351971" y="38809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3683" y="3188552"/>
            <a:ext cx="3579663" cy="2575498"/>
            <a:chOff x="178130" y="1504300"/>
            <a:chExt cx="3579663" cy="2575498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330037" y="1781299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318162" y="3929424"/>
              <a:ext cx="21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178130" y="3844363"/>
              <a:ext cx="1140032" cy="1444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55122" y="3519864"/>
                  <a:ext cx="1771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22" y="3519864"/>
                  <a:ext cx="17710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51971" y="38809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05165" y="391000"/>
            <a:ext cx="3851460" cy="2106007"/>
            <a:chOff x="5405165" y="1082545"/>
            <a:chExt cx="3851460" cy="2106007"/>
          </a:xfrm>
        </p:grpSpPr>
        <p:grpSp>
          <p:nvGrpSpPr>
            <p:cNvPr id="22" name="Group 21"/>
            <p:cNvGrpSpPr/>
            <p:nvPr/>
          </p:nvGrpSpPr>
          <p:grpSpPr>
            <a:xfrm>
              <a:off x="5405165" y="1082545"/>
              <a:ext cx="3663292" cy="2106007"/>
              <a:chOff x="1564162" y="1206431"/>
              <a:chExt cx="3663292" cy="21060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531183" y="1718774"/>
                <a:ext cx="2583101" cy="2575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54928" y="1658714"/>
                <a:ext cx="25298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1183" y="3001884"/>
                <a:ext cx="2583101" cy="2575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54928" y="2912328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</a:t>
                </a: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21445287">
                <a:off x="2529311" y="2200436"/>
                <a:ext cx="2514688" cy="283008"/>
              </a:xfrm>
              <a:custGeom>
                <a:avLst/>
                <a:gdLst>
                  <a:gd name="connsiteX0" fmla="*/ 0 w 3569110"/>
                  <a:gd name="connsiteY0" fmla="*/ 540775 h 585350"/>
                  <a:gd name="connsiteX1" fmla="*/ 1848465 w 3569110"/>
                  <a:gd name="connsiteY1" fmla="*/ 530942 h 585350"/>
                  <a:gd name="connsiteX2" fmla="*/ 3569110 w 3569110"/>
                  <a:gd name="connsiteY2" fmla="*/ 0 h 58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69110" h="585350">
                    <a:moveTo>
                      <a:pt x="0" y="540775"/>
                    </a:moveTo>
                    <a:cubicBezTo>
                      <a:pt x="626806" y="580923"/>
                      <a:pt x="1253613" y="621071"/>
                      <a:pt x="1848465" y="530942"/>
                    </a:cubicBezTo>
                    <a:cubicBezTo>
                      <a:pt x="2443317" y="440813"/>
                      <a:pt x="3006213" y="220406"/>
                      <a:pt x="356911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64162" y="2534403"/>
                <a:ext cx="928474" cy="14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633610" y="2156777"/>
                    <a:ext cx="3578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610" y="2156777"/>
                    <a:ext cx="35785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78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2521350" y="1551044"/>
                <a:ext cx="26166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3436" y="1206431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436" y="1206431"/>
                    <a:ext cx="21204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2514393" y="2001750"/>
                <a:ext cx="6957" cy="10001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23858" y="2551506"/>
                    <a:ext cx="227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3858" y="2551506"/>
                    <a:ext cx="2277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>
              <a:off x="8971971" y="2001385"/>
              <a:ext cx="0" cy="4333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071511" y="2053471"/>
                  <a:ext cx="185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511" y="2053471"/>
                  <a:ext cx="1851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6362353" y="2377931"/>
              <a:ext cx="2616679" cy="325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683869" y="3335998"/>
            <a:ext cx="1252724" cy="2041040"/>
            <a:chOff x="5683869" y="3335998"/>
            <a:chExt cx="1252724" cy="2041040"/>
          </a:xfrm>
        </p:grpSpPr>
        <p:sp>
          <p:nvSpPr>
            <p:cNvPr id="40" name="Rectangle 39"/>
            <p:cNvSpPr/>
            <p:nvPr/>
          </p:nvSpPr>
          <p:spPr>
            <a:xfrm>
              <a:off x="6034867" y="3446889"/>
              <a:ext cx="112160" cy="18528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638616" y="431662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46427" y="3424486"/>
              <a:ext cx="6957" cy="18753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83869" y="4232120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869" y="4232120"/>
                  <a:ext cx="18107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41" idx="2"/>
            </p:cNvCxnSpPr>
            <p:nvPr/>
          </p:nvCxnSpPr>
          <p:spPr>
            <a:xfrm flipH="1" flipV="1">
              <a:off x="6147027" y="4370619"/>
              <a:ext cx="49158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78738" y="4403252"/>
                  <a:ext cx="3578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738" y="4403252"/>
                  <a:ext cx="35785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78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275557" y="4060988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557" y="4060988"/>
                  <a:ext cx="19325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1250" r="-2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5974420" y="3345713"/>
              <a:ext cx="1772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228510" y="3335998"/>
                  <a:ext cx="215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10" y="3335998"/>
                  <a:ext cx="2151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7183014" y="3356372"/>
            <a:ext cx="2146838" cy="2215078"/>
            <a:chOff x="7183014" y="3356372"/>
            <a:chExt cx="2146838" cy="2215078"/>
          </a:xfrm>
        </p:grpSpPr>
        <p:sp>
          <p:nvSpPr>
            <p:cNvPr id="56" name="Rounded Rectangle 55"/>
            <p:cNvSpPr/>
            <p:nvPr/>
          </p:nvSpPr>
          <p:spPr>
            <a:xfrm rot="5400000" flipV="1">
              <a:off x="7474231" y="4235038"/>
              <a:ext cx="1876941" cy="1196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8500661" y="3721719"/>
              <a:ext cx="780962" cy="541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7183014" y="4278367"/>
              <a:ext cx="1154342" cy="1293083"/>
              <a:chOff x="1129904" y="1614682"/>
              <a:chExt cx="1154342" cy="129308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8373108" y="3527660"/>
              <a:ext cx="101600" cy="2238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522974" y="3362570"/>
                  <a:ext cx="3179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974" y="3362570"/>
                  <a:ext cx="317971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25000" t="-4444" r="-2500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>
              <a:endCxn id="56" idx="2"/>
            </p:cNvCxnSpPr>
            <p:nvPr/>
          </p:nvCxnSpPr>
          <p:spPr>
            <a:xfrm flipH="1">
              <a:off x="8472507" y="4294844"/>
              <a:ext cx="809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768715" y="4323658"/>
              <a:ext cx="12182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774510" y="3663304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510" y="3663304"/>
                  <a:ext cx="166969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9245091" y="4252463"/>
              <a:ext cx="84761" cy="847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8237749" y="3492898"/>
              <a:ext cx="0" cy="3089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880866" y="3474519"/>
                  <a:ext cx="319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866" y="3474519"/>
                  <a:ext cx="319768" cy="276999"/>
                </a:xfrm>
                <a:prstGeom prst="rect">
                  <a:avLst/>
                </a:prstGeom>
                <a:blipFill>
                  <a:blip r:embed="rId52"/>
                  <a:stretch>
                    <a:fillRect l="-26923" t="-2222" r="-2500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49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16736" y="701409"/>
            <a:ext cx="4962144" cy="1959495"/>
            <a:chOff x="1316736" y="701409"/>
            <a:chExt cx="4962144" cy="1959495"/>
          </a:xfrm>
        </p:grpSpPr>
        <p:sp>
          <p:nvSpPr>
            <p:cNvPr id="5" name="Oval 4"/>
            <p:cNvSpPr/>
            <p:nvPr/>
          </p:nvSpPr>
          <p:spPr>
            <a:xfrm>
              <a:off x="1316736" y="978408"/>
              <a:ext cx="1682496" cy="16824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309616" y="1225296"/>
              <a:ext cx="969264" cy="96926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008376" y="1531132"/>
              <a:ext cx="2322576" cy="569025"/>
            </a:xfrm>
            <a:custGeom>
              <a:avLst/>
              <a:gdLst>
                <a:gd name="connsiteX0" fmla="*/ 0 w 2322576"/>
                <a:gd name="connsiteY0" fmla="*/ 261092 h 569025"/>
                <a:gd name="connsiteX1" fmla="*/ 1024128 w 2322576"/>
                <a:gd name="connsiteY1" fmla="*/ 562844 h 569025"/>
                <a:gd name="connsiteX2" fmla="*/ 1755648 w 2322576"/>
                <a:gd name="connsiteY2" fmla="*/ 14204 h 569025"/>
                <a:gd name="connsiteX3" fmla="*/ 2322576 w 2322576"/>
                <a:gd name="connsiteY3" fmla="*/ 215372 h 56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76" h="569025">
                  <a:moveTo>
                    <a:pt x="0" y="261092"/>
                  </a:moveTo>
                  <a:cubicBezTo>
                    <a:pt x="365760" y="432542"/>
                    <a:pt x="731520" y="603992"/>
                    <a:pt x="1024128" y="562844"/>
                  </a:cubicBezTo>
                  <a:cubicBezTo>
                    <a:pt x="1316736" y="521696"/>
                    <a:pt x="1539240" y="72116"/>
                    <a:pt x="1755648" y="14204"/>
                  </a:cubicBezTo>
                  <a:cubicBezTo>
                    <a:pt x="1972056" y="-43708"/>
                    <a:pt x="2147316" y="85832"/>
                    <a:pt x="2322576" y="2153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148840" y="1254133"/>
                  <a:ext cx="298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840" y="1254133"/>
                  <a:ext cx="29841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833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713263" y="1248082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263" y="1248082"/>
                  <a:ext cx="3037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000" r="-6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H="1">
              <a:off x="5794248" y="1367241"/>
              <a:ext cx="342687" cy="34268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7"/>
            </p:cNvCxnSpPr>
            <p:nvPr/>
          </p:nvCxnSpPr>
          <p:spPr>
            <a:xfrm flipH="1">
              <a:off x="2157984" y="1224804"/>
              <a:ext cx="594852" cy="5908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240287" y="701409"/>
                  <a:ext cx="215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287" y="701409"/>
                  <a:ext cx="2151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062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117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12</cp:revision>
  <dcterms:created xsi:type="dcterms:W3CDTF">2018-07-18T18:22:56Z</dcterms:created>
  <dcterms:modified xsi:type="dcterms:W3CDTF">2019-03-04T19:01:55Z</dcterms:modified>
</cp:coreProperties>
</file>