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9" d="100"/>
          <a:sy n="109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0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8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2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4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2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F69DE-8A90-8F43-B79C-5AC052D50B04}" type="datetimeFigureOut">
              <a:rPr lang="en-US" smtClean="0"/>
              <a:t>11/21/2018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C0D3C-FBC2-1249-AA8B-FA6748D37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00.png"/><Relationship Id="rId8" Type="http://schemas.openxmlformats.org/officeDocument/2006/relationships/image" Target="../media/image456.png"/><Relationship Id="rId21" Type="http://schemas.openxmlformats.org/officeDocument/2006/relationships/image" Target="../media/image367.png"/><Relationship Id="rId3" Type="http://schemas.openxmlformats.org/officeDocument/2006/relationships/image" Target="../media/image372.png"/><Relationship Id="rId25" Type="http://schemas.openxmlformats.org/officeDocument/2006/relationships/image" Target="../media/image371.png"/><Relationship Id="rId17" Type="http://schemas.openxmlformats.org/officeDocument/2006/relationships/image" Target="../media/image399.png"/><Relationship Id="rId2" Type="http://schemas.openxmlformats.org/officeDocument/2006/relationships/image" Target="../media/image363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370.png"/><Relationship Id="rId23" Type="http://schemas.openxmlformats.org/officeDocument/2006/relationships/image" Target="../media/image369.png"/><Relationship Id="rId19" Type="http://schemas.openxmlformats.org/officeDocument/2006/relationships/image" Target="../media/image401.png"/><Relationship Id="rId22" Type="http://schemas.openxmlformats.org/officeDocument/2006/relationships/image" Target="../media/image368.png"/><Relationship Id="rId4" Type="http://schemas.openxmlformats.org/officeDocument/2006/relationships/image" Target="../media/image37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5.png"/><Relationship Id="rId18" Type="http://schemas.openxmlformats.org/officeDocument/2006/relationships/image" Target="../media/image473.png"/><Relationship Id="rId3" Type="http://schemas.openxmlformats.org/officeDocument/2006/relationships/image" Target="../media/image4580.png"/><Relationship Id="rId12" Type="http://schemas.openxmlformats.org/officeDocument/2006/relationships/image" Target="../media/image394.png"/><Relationship Id="rId17" Type="http://schemas.openxmlformats.org/officeDocument/2006/relationships/image" Target="../media/image472.png"/><Relationship Id="rId16" Type="http://schemas.openxmlformats.org/officeDocument/2006/relationships/image" Target="../media/image398.png"/><Relationship Id="rId2" Type="http://schemas.openxmlformats.org/officeDocument/2006/relationships/image" Target="../media/image457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59.png"/><Relationship Id="rId15" Type="http://schemas.openxmlformats.org/officeDocument/2006/relationships/image" Target="../media/image397.png"/><Relationship Id="rId19" Type="http://schemas.openxmlformats.org/officeDocument/2006/relationships/image" Target="../media/image474.png"/><Relationship Id="rId10" Type="http://schemas.openxmlformats.org/officeDocument/2006/relationships/image" Target="../media/image458.png"/><Relationship Id="rId14" Type="http://schemas.openxmlformats.org/officeDocument/2006/relationships/image" Target="../media/image396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8.png"/><Relationship Id="rId13" Type="http://schemas.openxmlformats.org/officeDocument/2006/relationships/image" Target="../media/image273.png"/><Relationship Id="rId26" Type="http://schemas.openxmlformats.org/officeDocument/2006/relationships/image" Target="../media/image1.png"/><Relationship Id="rId3" Type="http://schemas.openxmlformats.org/officeDocument/2006/relationships/image" Target="../media/image263.png"/><Relationship Id="rId21" Type="http://schemas.openxmlformats.org/officeDocument/2006/relationships/image" Target="../media/image279.png"/><Relationship Id="rId17" Type="http://schemas.openxmlformats.org/officeDocument/2006/relationships/image" Target="../media/image277.png"/><Relationship Id="rId7" Type="http://schemas.openxmlformats.org/officeDocument/2006/relationships/image" Target="../media/image267.png"/><Relationship Id="rId25" Type="http://schemas.openxmlformats.org/officeDocument/2006/relationships/image" Target="../media/image283.png"/><Relationship Id="rId12" Type="http://schemas.openxmlformats.org/officeDocument/2006/relationships/image" Target="../media/image272.png"/><Relationship Id="rId20" Type="http://schemas.openxmlformats.org/officeDocument/2006/relationships/image" Target="../media/image362.png"/><Relationship Id="rId16" Type="http://schemas.openxmlformats.org/officeDocument/2006/relationships/image" Target="../media/image276.pn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6.png"/><Relationship Id="rId24" Type="http://schemas.openxmlformats.org/officeDocument/2006/relationships/image" Target="../media/image282.png"/><Relationship Id="rId11" Type="http://schemas.openxmlformats.org/officeDocument/2006/relationships/image" Target="../media/image271.png"/><Relationship Id="rId5" Type="http://schemas.openxmlformats.org/officeDocument/2006/relationships/image" Target="../media/image265.png"/><Relationship Id="rId23" Type="http://schemas.openxmlformats.org/officeDocument/2006/relationships/image" Target="../media/image281.png"/><Relationship Id="rId28" Type="http://schemas.openxmlformats.org/officeDocument/2006/relationships/image" Target="../media/image3.png"/><Relationship Id="rId19" Type="http://schemas.openxmlformats.org/officeDocument/2006/relationships/image" Target="../media/image361.png"/><Relationship Id="rId10" Type="http://schemas.openxmlformats.org/officeDocument/2006/relationships/image" Target="../media/image270.png"/><Relationship Id="rId4" Type="http://schemas.openxmlformats.org/officeDocument/2006/relationships/image" Target="../media/image264.png"/><Relationship Id="rId9" Type="http://schemas.openxmlformats.org/officeDocument/2006/relationships/image" Target="../media/image269.png"/><Relationship Id="rId22" Type="http://schemas.openxmlformats.org/officeDocument/2006/relationships/image" Target="../media/image280.png"/><Relationship Id="rId27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5.png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2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NUL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NUL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37766" y="639642"/>
            <a:ext cx="2156810" cy="3032080"/>
            <a:chOff x="1506370" y="3825920"/>
            <a:chExt cx="2156810" cy="3032080"/>
          </a:xfrm>
        </p:grpSpPr>
        <p:grpSp>
          <p:nvGrpSpPr>
            <p:cNvPr id="5" name="Group 4"/>
            <p:cNvGrpSpPr/>
            <p:nvPr/>
          </p:nvGrpSpPr>
          <p:grpSpPr>
            <a:xfrm>
              <a:off x="1506370" y="4336472"/>
              <a:ext cx="2156810" cy="2521528"/>
              <a:chOff x="1506370" y="4336472"/>
              <a:chExt cx="2156810" cy="252152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588311" y="4336472"/>
                <a:ext cx="2074869" cy="2521528"/>
                <a:chOff x="1588311" y="4336472"/>
                <a:chExt cx="2074869" cy="2521528"/>
              </a:xfrm>
            </p:grpSpPr>
            <p:sp>
              <p:nvSpPr>
                <p:cNvPr id="11" name="Isosceles Triangle 39"/>
                <p:cNvSpPr/>
                <p:nvPr/>
              </p:nvSpPr>
              <p:spPr>
                <a:xfrm>
                  <a:off x="1588311" y="4336472"/>
                  <a:ext cx="1570525" cy="1870363"/>
                </a:xfrm>
                <a:prstGeom prst="triangl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588311" y="6109856"/>
                  <a:ext cx="1570525" cy="1939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H="1" flipV="1">
                  <a:off x="3181258" y="4336472"/>
                  <a:ext cx="10986" cy="187036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3285256" y="5287576"/>
                      <a:ext cx="377924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5256" y="5287576"/>
                      <a:ext cx="377924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2369128" y="6470072"/>
                  <a:ext cx="81213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676705" y="6488668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6705" y="6488668"/>
                      <a:ext cx="391774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Oval 7"/>
              <p:cNvSpPr/>
              <p:nvPr/>
            </p:nvSpPr>
            <p:spPr>
              <a:xfrm>
                <a:off x="1934344" y="5287576"/>
                <a:ext cx="869567" cy="18067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1506370" y="5137925"/>
                    <a:ext cx="37792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𝑑h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6370" y="5137925"/>
                    <a:ext cx="37792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r="-1612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Oval 9"/>
              <p:cNvSpPr/>
              <p:nvPr/>
            </p:nvSpPr>
            <p:spPr>
              <a:xfrm>
                <a:off x="1934344" y="5245733"/>
                <a:ext cx="869567" cy="18067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369127" y="3825920"/>
              <a:ext cx="0" cy="289146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806706" y="717356"/>
            <a:ext cx="2074869" cy="3032080"/>
            <a:chOff x="1588311" y="3825920"/>
            <a:chExt cx="2074869" cy="3032080"/>
          </a:xfrm>
        </p:grpSpPr>
        <p:grpSp>
          <p:nvGrpSpPr>
            <p:cNvPr id="18" name="Group 17"/>
            <p:cNvGrpSpPr/>
            <p:nvPr/>
          </p:nvGrpSpPr>
          <p:grpSpPr>
            <a:xfrm>
              <a:off x="1588311" y="4336472"/>
              <a:ext cx="2074869" cy="2521528"/>
              <a:chOff x="1588311" y="4336472"/>
              <a:chExt cx="2074869" cy="2521528"/>
            </a:xfrm>
          </p:grpSpPr>
          <p:sp>
            <p:nvSpPr>
              <p:cNvPr id="20" name="Isosceles Triangle 67"/>
              <p:cNvSpPr/>
              <p:nvPr/>
            </p:nvSpPr>
            <p:spPr>
              <a:xfrm>
                <a:off x="1588311" y="4336472"/>
                <a:ext cx="1570525" cy="1870363"/>
              </a:xfrm>
              <a:prstGeom prst="triangl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588311" y="6109856"/>
                <a:ext cx="1570525" cy="1939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 flipV="1">
                <a:off x="3181258" y="4336472"/>
                <a:ext cx="10986" cy="187036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3285256" y="5287576"/>
                    <a:ext cx="37792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256" y="5287576"/>
                    <a:ext cx="377924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H="1">
                <a:off x="2369128" y="6470072"/>
                <a:ext cx="81213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676705" y="648866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6705" y="6488668"/>
                    <a:ext cx="391774" cy="369332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Connector 18"/>
            <p:cNvCxnSpPr/>
            <p:nvPr/>
          </p:nvCxnSpPr>
          <p:spPr>
            <a:xfrm>
              <a:off x="2369127" y="3825920"/>
              <a:ext cx="0" cy="2891466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700523" y="4590305"/>
            <a:ext cx="1742875" cy="1428373"/>
            <a:chOff x="6992342" y="4374685"/>
            <a:chExt cx="1742875" cy="1428373"/>
          </a:xfrm>
        </p:grpSpPr>
        <p:sp>
          <p:nvSpPr>
            <p:cNvPr id="27" name="Oval 26"/>
            <p:cNvSpPr/>
            <p:nvPr/>
          </p:nvSpPr>
          <p:spPr>
            <a:xfrm>
              <a:off x="7351981" y="4374685"/>
              <a:ext cx="1383236" cy="125941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7562300" y="4959457"/>
              <a:ext cx="438829" cy="4979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385927" y="4860083"/>
                  <a:ext cx="41152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927" y="4860083"/>
                  <a:ext cx="411523" cy="40293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>
              <a:off x="8011848" y="4934758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936379" y="5172552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379" y="5172552"/>
                  <a:ext cx="58541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23333" r="-437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 flipV="1">
              <a:off x="7195275" y="5086097"/>
              <a:ext cx="351527" cy="3713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992342" y="5142019"/>
                  <a:ext cx="413896" cy="410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342" y="5142019"/>
                  <a:ext cx="413896" cy="410946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22388" r="-30882" b="-119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6286874" y="4225910"/>
            <a:ext cx="3571931" cy="1291490"/>
            <a:chOff x="7052401" y="5208150"/>
            <a:chExt cx="3571931" cy="1291490"/>
          </a:xfrm>
        </p:grpSpPr>
        <p:sp>
          <p:nvSpPr>
            <p:cNvPr id="35" name="Rectangle 34"/>
            <p:cNvSpPr/>
            <p:nvPr/>
          </p:nvSpPr>
          <p:spPr>
            <a:xfrm flipV="1">
              <a:off x="7052401" y="6227178"/>
              <a:ext cx="3571931" cy="272462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176532" y="5208150"/>
              <a:ext cx="1093902" cy="9869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Arc 36"/>
            <p:cNvSpPr/>
            <p:nvPr/>
          </p:nvSpPr>
          <p:spPr>
            <a:xfrm rot="16200000">
              <a:off x="8491914" y="5347570"/>
              <a:ext cx="463137" cy="546265"/>
            </a:xfrm>
            <a:prstGeom prst="arc">
              <a:avLst>
                <a:gd name="adj1" fmla="val 16200000"/>
                <a:gd name="adj2" fmla="val 515487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8399240" y="5359092"/>
                  <a:ext cx="69487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240" y="5359092"/>
                  <a:ext cx="694870" cy="52322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7742614" y="1388383"/>
            <a:ext cx="3941507" cy="1522813"/>
            <a:chOff x="2217420" y="1335524"/>
            <a:chExt cx="3941507" cy="1522813"/>
          </a:xfrm>
        </p:grpSpPr>
        <p:grpSp>
          <p:nvGrpSpPr>
            <p:cNvPr id="40" name="Group 39"/>
            <p:cNvGrpSpPr/>
            <p:nvPr/>
          </p:nvGrpSpPr>
          <p:grpSpPr>
            <a:xfrm>
              <a:off x="2217420" y="1335524"/>
              <a:ext cx="3941507" cy="1522813"/>
              <a:chOff x="2217420" y="1335524"/>
              <a:chExt cx="3941507" cy="152281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217420" y="1806777"/>
                <a:ext cx="3941507" cy="1051560"/>
                <a:chOff x="2217420" y="1806777"/>
                <a:chExt cx="3941507" cy="105156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5473127" y="1972512"/>
                  <a:ext cx="685800" cy="73152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3324287" y="2269692"/>
                  <a:ext cx="2148840" cy="12573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2217420" y="1806777"/>
                  <a:ext cx="1106867" cy="105156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2430278" y="1335524"/>
                    <a:ext cx="6811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278" y="1335524"/>
                    <a:ext cx="681149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/>
                  <p:cNvSpPr/>
                  <p:nvPr/>
                </p:nvSpPr>
                <p:spPr>
                  <a:xfrm>
                    <a:off x="5477778" y="1622111"/>
                    <a:ext cx="6361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778" y="1622111"/>
                    <a:ext cx="63613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4065382" y="1707657"/>
                    <a:ext cx="75091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5382" y="1707657"/>
                    <a:ext cx="750911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1" name="Straight Arrow Connector 40"/>
            <p:cNvCxnSpPr/>
            <p:nvPr/>
          </p:nvCxnSpPr>
          <p:spPr>
            <a:xfrm>
              <a:off x="3326130" y="2160270"/>
              <a:ext cx="213741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42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03345" y="1004661"/>
            <a:ext cx="5513798" cy="2150882"/>
            <a:chOff x="948994" y="4143859"/>
            <a:chExt cx="5513798" cy="2150882"/>
          </a:xfrm>
        </p:grpSpPr>
        <p:sp>
          <p:nvSpPr>
            <p:cNvPr id="5" name="Right Triangle 4"/>
            <p:cNvSpPr/>
            <p:nvPr/>
          </p:nvSpPr>
          <p:spPr>
            <a:xfrm>
              <a:off x="967881" y="4415081"/>
              <a:ext cx="3070578" cy="180622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/>
            <p:cNvSpPr/>
            <p:nvPr/>
          </p:nvSpPr>
          <p:spPr>
            <a:xfrm>
              <a:off x="1459222" y="4143859"/>
              <a:ext cx="786248" cy="70366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06217" y="4298569"/>
                  <a:ext cx="681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6217" y="4298569"/>
                  <a:ext cx="68114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253359" y="5851971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359" y="5851971"/>
                  <a:ext cx="374141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 flipH="1" flipV="1">
              <a:off x="1612039" y="4787248"/>
              <a:ext cx="10870" cy="14197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548765" y="5259936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765" y="5259936"/>
                  <a:ext cx="37792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4289493" y="5500139"/>
              <a:ext cx="786248" cy="70366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12" name="Oval 11"/>
            <p:cNvSpPr/>
            <p:nvPr/>
          </p:nvSpPr>
          <p:spPr>
            <a:xfrm>
              <a:off x="5030425" y="5851970"/>
              <a:ext cx="90631" cy="71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637301" y="5461624"/>
              <a:ext cx="90631" cy="71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507743" y="5111550"/>
                  <a:ext cx="3856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743" y="5111550"/>
                  <a:ext cx="38568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5079750" y="5569650"/>
                  <a:ext cx="396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9750" y="5569650"/>
                  <a:ext cx="396069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948994" y="6249022"/>
              <a:ext cx="5513798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536322" y="4227571"/>
            <a:ext cx="3425772" cy="1749201"/>
            <a:chOff x="7298843" y="4180070"/>
            <a:chExt cx="3425772" cy="1749201"/>
          </a:xfrm>
        </p:grpSpPr>
        <p:sp>
          <p:nvSpPr>
            <p:cNvPr id="18" name="Oval 17"/>
            <p:cNvSpPr/>
            <p:nvPr/>
          </p:nvSpPr>
          <p:spPr>
            <a:xfrm>
              <a:off x="7298843" y="4180070"/>
              <a:ext cx="1320955" cy="125637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7993036" y="5422850"/>
              <a:ext cx="1019229" cy="135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346514" y="5422850"/>
                  <a:ext cx="443070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514" y="5422850"/>
                  <a:ext cx="443070" cy="50642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 flipH="1">
              <a:off x="10024054" y="4713985"/>
              <a:ext cx="601" cy="741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10024054" y="4252372"/>
              <a:ext cx="600" cy="461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10014870" y="4774001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4870" y="4774001"/>
                  <a:ext cx="709745" cy="46166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19737" r="-51724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9580984" y="4343142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0984" y="4343142"/>
                  <a:ext cx="443070" cy="50642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9948472" y="4744229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36967" y="3612034"/>
            <a:ext cx="6870732" cy="2298903"/>
            <a:chOff x="1757239" y="1947566"/>
            <a:chExt cx="6870732" cy="2298903"/>
          </a:xfrm>
        </p:grpSpPr>
        <p:sp>
          <p:nvSpPr>
            <p:cNvPr id="27" name="Parallelogram 26"/>
            <p:cNvSpPr/>
            <p:nvPr/>
          </p:nvSpPr>
          <p:spPr>
            <a:xfrm>
              <a:off x="1757239" y="1947566"/>
              <a:ext cx="6870732" cy="1006998"/>
            </a:xfrm>
            <a:prstGeom prst="parallelogram">
              <a:avLst>
                <a:gd name="adj" fmla="val 261288"/>
              </a:avLst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/>
            <p:cNvSpPr/>
            <p:nvPr/>
          </p:nvSpPr>
          <p:spPr>
            <a:xfrm>
              <a:off x="3488105" y="2325670"/>
              <a:ext cx="1909823" cy="358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/>
            <p:cNvSpPr/>
            <p:nvPr/>
          </p:nvSpPr>
          <p:spPr>
            <a:xfrm>
              <a:off x="3524760" y="2322046"/>
              <a:ext cx="1810565" cy="3144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Oval 29"/>
            <p:cNvSpPr/>
            <p:nvPr/>
          </p:nvSpPr>
          <p:spPr>
            <a:xfrm>
              <a:off x="3488105" y="2231144"/>
              <a:ext cx="1909823" cy="3588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1" name="Straight Connector 30"/>
            <p:cNvCxnSpPr>
              <a:stCxn id="35" idx="4"/>
            </p:cNvCxnSpPr>
            <p:nvPr/>
          </p:nvCxnSpPr>
          <p:spPr>
            <a:xfrm flipV="1">
              <a:off x="4430043" y="2605862"/>
              <a:ext cx="2646355" cy="306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6846270" y="2622258"/>
              <a:ext cx="460256" cy="4645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14726" y="3714863"/>
              <a:ext cx="543929" cy="53160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6984831" y="3696925"/>
                  <a:ext cx="5739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31" y="3696925"/>
                  <a:ext cx="573939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7293509" y="2819055"/>
              <a:ext cx="9515" cy="877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208134" y="2132596"/>
                  <a:ext cx="5813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134" y="2132596"/>
                  <a:ext cx="581377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/>
            <p:cNvCxnSpPr/>
            <p:nvPr/>
          </p:nvCxnSpPr>
          <p:spPr>
            <a:xfrm flipH="1" flipV="1">
              <a:off x="6687047" y="2704786"/>
              <a:ext cx="389352" cy="1497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572333" y="761854"/>
            <a:ext cx="1310179" cy="1950918"/>
            <a:chOff x="10746472" y="4824213"/>
            <a:chExt cx="1310179" cy="1950918"/>
          </a:xfrm>
        </p:grpSpPr>
        <p:sp>
          <p:nvSpPr>
            <p:cNvPr id="39" name="Oval 38"/>
            <p:cNvSpPr/>
            <p:nvPr/>
          </p:nvSpPr>
          <p:spPr>
            <a:xfrm>
              <a:off x="10746472" y="5230349"/>
              <a:ext cx="1093902" cy="98691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Arc 39"/>
            <p:cNvSpPr/>
            <p:nvPr/>
          </p:nvSpPr>
          <p:spPr>
            <a:xfrm rot="16200000">
              <a:off x="11017840" y="5389357"/>
              <a:ext cx="463137" cy="546265"/>
            </a:xfrm>
            <a:prstGeom prst="arc">
              <a:avLst>
                <a:gd name="adj1" fmla="val 16200000"/>
                <a:gd name="adj2" fmla="val 515487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11281548" y="5756456"/>
              <a:ext cx="11875" cy="1018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11199229" y="5228630"/>
              <a:ext cx="21771" cy="1008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11313713" y="6237475"/>
              <a:ext cx="320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11258473" y="6262986"/>
                  <a:ext cx="71519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8473" y="6262986"/>
                  <a:ext cx="715196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19737" r="-5128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1624097" y="5765513"/>
                  <a:ext cx="432554" cy="517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4097" y="5765513"/>
                  <a:ext cx="432554" cy="51712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1285024" y="4824213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024" y="4824213"/>
                  <a:ext cx="487121" cy="50642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142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6885" y="492701"/>
            <a:ext cx="2094856" cy="3816584"/>
            <a:chOff x="8372034" y="1325598"/>
            <a:chExt cx="2094856" cy="3816584"/>
          </a:xfrm>
        </p:grpSpPr>
        <p:grpSp>
          <p:nvGrpSpPr>
            <p:cNvPr id="5" name="Group 4"/>
            <p:cNvGrpSpPr/>
            <p:nvPr/>
          </p:nvGrpSpPr>
          <p:grpSpPr>
            <a:xfrm>
              <a:off x="8372034" y="1325598"/>
              <a:ext cx="2094856" cy="3816584"/>
              <a:chOff x="8094944" y="1641388"/>
              <a:chExt cx="2094856" cy="3816584"/>
            </a:xfrm>
          </p:grpSpPr>
          <p:sp>
            <p:nvSpPr>
              <p:cNvPr id="9" name="Rectangle 8"/>
              <p:cNvSpPr/>
              <p:nvPr/>
            </p:nvSpPr>
            <p:spPr>
              <a:xfrm rot="10800000">
                <a:off x="9072614" y="1641388"/>
                <a:ext cx="140657" cy="21356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0800000">
                <a:off x="10049143" y="3322292"/>
                <a:ext cx="140657" cy="21356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3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10800000">
                <a:off x="8094944" y="3316499"/>
                <a:ext cx="140657" cy="21356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7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9076220" y="1357171"/>
              <a:ext cx="15518" cy="211351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8572450" y="2311026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450" y="2311026"/>
                  <a:ext cx="377924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625514" y="2372962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514" y="2372962"/>
                  <a:ext cx="377924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5798480" y="827949"/>
            <a:ext cx="5649350" cy="2039023"/>
            <a:chOff x="5900139" y="3859198"/>
            <a:chExt cx="5649350" cy="2039023"/>
          </a:xfrm>
        </p:grpSpPr>
        <p:grpSp>
          <p:nvGrpSpPr>
            <p:cNvPr id="13" name="Group 12"/>
            <p:cNvGrpSpPr/>
            <p:nvPr/>
          </p:nvGrpSpPr>
          <p:grpSpPr>
            <a:xfrm>
              <a:off x="6367959" y="4249960"/>
              <a:ext cx="3407986" cy="1648261"/>
              <a:chOff x="7596704" y="2721379"/>
              <a:chExt cx="3407986" cy="1648261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0161890" y="3415990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0161892" y="3410486"/>
                <a:ext cx="493795" cy="2856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0158961" y="2889721"/>
                <a:ext cx="230082" cy="5327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9549855" y="3262538"/>
                    <a:ext cx="469167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9855" y="3262538"/>
                    <a:ext cx="469167" cy="402931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9502635" y="3828117"/>
                    <a:ext cx="6951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2635" y="3828117"/>
                    <a:ext cx="69512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21311" r="-3596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10408789" y="2823877"/>
                    <a:ext cx="505267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789" y="2823877"/>
                    <a:ext cx="505267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10557965" y="3361279"/>
                    <a:ext cx="446725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57965" y="3361279"/>
                    <a:ext cx="446725" cy="4109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0588" r="-28767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9502635" y="3025407"/>
                <a:ext cx="666080" cy="390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8255959" y="3447911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8180655" y="3069063"/>
                <a:ext cx="220899" cy="2872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8264596" y="2938517"/>
                <a:ext cx="403027" cy="509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7718756" y="3197598"/>
                    <a:ext cx="4999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756" y="3197598"/>
                    <a:ext cx="499945" cy="40293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7596704" y="3860038"/>
                    <a:ext cx="6951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6704" y="3860038"/>
                    <a:ext cx="6951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21311" r="-3684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8654651" y="2866358"/>
                    <a:ext cx="4638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651" y="2866358"/>
                    <a:ext cx="463845" cy="40293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8018286" y="2721379"/>
                    <a:ext cx="446725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8286" y="2721379"/>
                    <a:ext cx="446725" cy="4109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0588" r="-28378" b="-1323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7679503" y="3000348"/>
                <a:ext cx="576456" cy="4470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/>
            <p:cNvSpPr/>
            <p:nvPr/>
          </p:nvSpPr>
          <p:spPr>
            <a:xfrm>
              <a:off x="10418486" y="4754108"/>
              <a:ext cx="373052" cy="3939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10077349" y="4851102"/>
              <a:ext cx="345441" cy="505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36906" y="4811802"/>
              <a:ext cx="602935" cy="412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907197" y="4625978"/>
                  <a:ext cx="6422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7197" y="4625978"/>
                  <a:ext cx="642292" cy="40293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9730860" y="4700969"/>
                  <a:ext cx="636969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0860" y="4700969"/>
                  <a:ext cx="636969" cy="40293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900139" y="4048970"/>
                  <a:ext cx="467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0139" y="4048970"/>
                  <a:ext cx="467820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 rot="7595859">
              <a:off x="6034739" y="4361345"/>
              <a:ext cx="510775" cy="1821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Right Arrow 20"/>
            <p:cNvSpPr/>
            <p:nvPr/>
          </p:nvSpPr>
          <p:spPr>
            <a:xfrm rot="12638442">
              <a:off x="8515192" y="4148168"/>
              <a:ext cx="510775" cy="18219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687156" y="3859198"/>
                  <a:ext cx="47314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7156" y="3859198"/>
                  <a:ext cx="473142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c 22"/>
            <p:cNvSpPr/>
            <p:nvPr/>
          </p:nvSpPr>
          <p:spPr>
            <a:xfrm>
              <a:off x="10367829" y="4129211"/>
              <a:ext cx="498560" cy="523261"/>
            </a:xfrm>
            <a:prstGeom prst="arc">
              <a:avLst>
                <a:gd name="adj1" fmla="val 12248342"/>
                <a:gd name="adj2" fmla="val 0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0405410" y="4283140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5410" y="4283140"/>
                  <a:ext cx="382412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739849" y="3892503"/>
            <a:ext cx="5058631" cy="2798842"/>
            <a:chOff x="1348139" y="3880628"/>
            <a:chExt cx="5058631" cy="2798842"/>
          </a:xfrm>
        </p:grpSpPr>
        <p:grpSp>
          <p:nvGrpSpPr>
            <p:cNvPr id="42" name="Group 41"/>
            <p:cNvGrpSpPr/>
            <p:nvPr/>
          </p:nvGrpSpPr>
          <p:grpSpPr>
            <a:xfrm>
              <a:off x="1348139" y="4208707"/>
              <a:ext cx="5058631" cy="2470763"/>
              <a:chOff x="1737585" y="2544558"/>
              <a:chExt cx="5058631" cy="2470763"/>
            </a:xfrm>
          </p:grpSpPr>
          <p:sp>
            <p:nvSpPr>
              <p:cNvPr id="44" name="Isosceles Triangle 45"/>
              <p:cNvSpPr/>
              <p:nvPr/>
            </p:nvSpPr>
            <p:spPr>
              <a:xfrm>
                <a:off x="1952367" y="2953265"/>
                <a:ext cx="4843849" cy="1779373"/>
              </a:xfrm>
              <a:prstGeom prst="triangle">
                <a:avLst>
                  <a:gd name="adj" fmla="val 26911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 rot="18386530">
                    <a:off x="1718130" y="3475930"/>
                    <a:ext cx="797668" cy="75875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386530">
                    <a:off x="1718130" y="3475930"/>
                    <a:ext cx="797668" cy="758757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 rot="1598262">
                    <a:off x="4505515" y="2962732"/>
                    <a:ext cx="797668" cy="758757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8262">
                    <a:off x="4505515" y="2962732"/>
                    <a:ext cx="797668" cy="75875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Oval 46"/>
              <p:cNvSpPr/>
              <p:nvPr/>
            </p:nvSpPr>
            <p:spPr>
              <a:xfrm>
                <a:off x="2987373" y="2544558"/>
                <a:ext cx="373052" cy="39395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20194112">
                <a:off x="3188872" y="2734696"/>
                <a:ext cx="45719" cy="2263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V="1">
                <a:off x="2353876" y="2602252"/>
                <a:ext cx="688129" cy="932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305793" y="2602252"/>
                <a:ext cx="1242054" cy="5610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2037364" y="4368990"/>
                    <a:ext cx="621706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oMath>
                      </m:oMathPara>
                    </a14:m>
                    <a:endParaRPr lang="en-US" b="0" dirty="0" smtClean="0"/>
                  </a:p>
                  <a:p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7364" y="4368990"/>
                    <a:ext cx="621706" cy="64633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5720599" y="4379747"/>
                    <a:ext cx="62170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0599" y="4379747"/>
                    <a:ext cx="62170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008237" y="3880628"/>
                  <a:ext cx="6811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8237" y="3880628"/>
                  <a:ext cx="681149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5925839" y="3543805"/>
            <a:ext cx="3009239" cy="2927139"/>
            <a:chOff x="3375124" y="3385406"/>
            <a:chExt cx="3009239" cy="2927139"/>
          </a:xfrm>
        </p:grpSpPr>
        <p:sp>
          <p:nvSpPr>
            <p:cNvPr id="54" name="Rectangle 53"/>
            <p:cNvSpPr/>
            <p:nvPr/>
          </p:nvSpPr>
          <p:spPr>
            <a:xfrm>
              <a:off x="3888600" y="3814193"/>
              <a:ext cx="2052236" cy="2048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Oval 54"/>
            <p:cNvSpPr/>
            <p:nvPr/>
          </p:nvSpPr>
          <p:spPr>
            <a:xfrm>
              <a:off x="3785810" y="3711120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832751" y="3711120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5843284" y="5724669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3774897" y="5753449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521129" y="3385406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129" y="3385406"/>
                  <a:ext cx="435504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5948859" y="3387658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859" y="3387658"/>
                  <a:ext cx="435504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5862309" y="5916737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309" y="5916737"/>
                  <a:ext cx="435504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3536895" y="5943213"/>
                  <a:ext cx="4355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895" y="5943213"/>
                  <a:ext cx="435504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3375124" y="4634728"/>
                  <a:ext cx="680240" cy="3813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124" y="4634728"/>
                  <a:ext cx="680240" cy="381374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9520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0331" y="216531"/>
            <a:ext cx="5709748" cy="5300870"/>
            <a:chOff x="180331" y="216531"/>
            <a:chExt cx="5709748" cy="53008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756" y="1648287"/>
              <a:ext cx="2093323" cy="2093323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180331" y="216531"/>
              <a:ext cx="5592416" cy="5300870"/>
              <a:chOff x="1683027" y="1020417"/>
              <a:chExt cx="5592416" cy="530087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683027" y="1020417"/>
                <a:ext cx="5592416" cy="5300870"/>
                <a:chOff x="1643270" y="1020417"/>
                <a:chExt cx="5592416" cy="530087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2822713" y="4280452"/>
                  <a:ext cx="4412973" cy="2650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1643270" y="1020417"/>
                  <a:ext cx="1179443" cy="530087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822713" y="1404730"/>
                  <a:ext cx="4412973" cy="287572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2822713" y="4664765"/>
                  <a:ext cx="33395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6278870" y="3799246"/>
                    <a:ext cx="520527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3200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8870" y="3799246"/>
                    <a:ext cx="520527" cy="58477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8793154" y="1770205"/>
            <a:ext cx="1692044" cy="2312268"/>
            <a:chOff x="6085609" y="3828565"/>
            <a:chExt cx="1692044" cy="2312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645436" y="3952313"/>
                  <a:ext cx="6551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436" y="3952313"/>
                  <a:ext cx="65511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 rot="17548242">
              <a:off x="6048799" y="4906321"/>
              <a:ext cx="2148840" cy="12573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310669" y="4329201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669" y="4329201"/>
                  <a:ext cx="374141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 flipV="1">
              <a:off x="6085609" y="5973380"/>
              <a:ext cx="1692044" cy="167453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flipV="1">
              <a:off x="7613484" y="3828565"/>
              <a:ext cx="164169" cy="2110802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90282" y="1633508"/>
            <a:ext cx="1692044" cy="2917406"/>
            <a:chOff x="7250497" y="3592431"/>
            <a:chExt cx="1692044" cy="2917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27205" y="5345307"/>
                  <a:ext cx="471376" cy="4029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7205" y="5345307"/>
                  <a:ext cx="471376" cy="40293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>
              <a:off x="8317592" y="5028098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262042" y="5327891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042" y="5327891"/>
                  <a:ext cx="58541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t="-22951" r="-44792" b="-49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7898581" y="6098891"/>
                  <a:ext cx="413895" cy="4109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581" y="6098891"/>
                  <a:ext cx="413895" cy="41094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2059" r="-29412" b="-1176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192551" y="3592431"/>
                  <a:ext cx="391774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551" y="3592431"/>
                  <a:ext cx="391774" cy="40293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7250497" y="3805916"/>
              <a:ext cx="1692044" cy="2312268"/>
              <a:chOff x="6085609" y="3828565"/>
              <a:chExt cx="1692044" cy="23122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6361907" y="4144535"/>
                    <a:ext cx="6551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907" y="4144535"/>
                    <a:ext cx="655116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ectangle 33"/>
              <p:cNvSpPr/>
              <p:nvPr/>
            </p:nvSpPr>
            <p:spPr>
              <a:xfrm rot="17548242">
                <a:off x="6048799" y="4906321"/>
                <a:ext cx="2148840" cy="12573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7310669" y="43292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0669" y="4329201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 flipV="1">
                <a:off x="6085609" y="5973380"/>
                <a:ext cx="1692044" cy="167453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 flipV="1">
                <a:off x="7613484" y="3828565"/>
                <a:ext cx="164169" cy="2110802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V="1">
              <a:off x="7873352" y="5952786"/>
              <a:ext cx="489446" cy="45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887597" y="5341478"/>
              <a:ext cx="24270" cy="587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465440" y="4552504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7729502" y="4552504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502" y="4552504"/>
                  <a:ext cx="585417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t="-23333" r="-42708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 flipH="1" flipV="1">
              <a:off x="8096519" y="3992845"/>
              <a:ext cx="579735" cy="8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7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96222" y="3265804"/>
            <a:ext cx="3571931" cy="2827407"/>
            <a:chOff x="1081092" y="3672234"/>
            <a:chExt cx="3571931" cy="2827407"/>
          </a:xfrm>
        </p:grpSpPr>
        <p:grpSp>
          <p:nvGrpSpPr>
            <p:cNvPr id="5" name="Group 4"/>
            <p:cNvGrpSpPr/>
            <p:nvPr/>
          </p:nvGrpSpPr>
          <p:grpSpPr>
            <a:xfrm>
              <a:off x="1081092" y="3672234"/>
              <a:ext cx="3571931" cy="2827407"/>
              <a:chOff x="1081092" y="3672234"/>
              <a:chExt cx="3571931" cy="2827407"/>
            </a:xfrm>
          </p:grpSpPr>
          <p:sp>
            <p:nvSpPr>
              <p:cNvPr id="7" name="Rectangle 6"/>
              <p:cNvSpPr/>
              <p:nvPr/>
            </p:nvSpPr>
            <p:spPr>
              <a:xfrm flipV="1">
                <a:off x="1081092" y="6227179"/>
                <a:ext cx="3571931" cy="272462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 flipV="1">
                <a:off x="4421529" y="3672234"/>
                <a:ext cx="231494" cy="2554944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9189401" flipV="1">
                <a:off x="3166900" y="3809134"/>
                <a:ext cx="79449" cy="253678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313783" y="4857528"/>
                <a:ext cx="543929" cy="5316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2283888" y="4839590"/>
                    <a:ext cx="573939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800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3888" y="4839590"/>
                    <a:ext cx="573939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 flipV="1">
                <a:off x="2592566" y="3961720"/>
                <a:ext cx="9515" cy="8778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2633879" y="3926720"/>
                <a:ext cx="1799225" cy="1909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165222" y="5765513"/>
                  <a:ext cx="43576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222" y="5765513"/>
                  <a:ext cx="43576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077827" y="3064319"/>
            <a:ext cx="3571931" cy="3013630"/>
            <a:chOff x="6481562" y="213130"/>
            <a:chExt cx="3571931" cy="3013630"/>
          </a:xfrm>
        </p:grpSpPr>
        <p:grpSp>
          <p:nvGrpSpPr>
            <p:cNvPr id="15" name="Group 14"/>
            <p:cNvGrpSpPr/>
            <p:nvPr/>
          </p:nvGrpSpPr>
          <p:grpSpPr>
            <a:xfrm>
              <a:off x="6481562" y="399353"/>
              <a:ext cx="3571931" cy="2827407"/>
              <a:chOff x="1081092" y="3672234"/>
              <a:chExt cx="3571931" cy="282740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081092" y="3672234"/>
                <a:ext cx="3571931" cy="2827407"/>
                <a:chOff x="1081092" y="3672234"/>
                <a:chExt cx="3571931" cy="2827407"/>
              </a:xfrm>
            </p:grpSpPr>
            <p:sp>
              <p:nvSpPr>
                <p:cNvPr id="28" name="Rectangle 27"/>
                <p:cNvSpPr/>
                <p:nvPr/>
              </p:nvSpPr>
              <p:spPr>
                <a:xfrm flipV="1">
                  <a:off x="1081092" y="6227179"/>
                  <a:ext cx="3571931" cy="272462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 flipV="1">
                  <a:off x="4421529" y="3672234"/>
                  <a:ext cx="231494" cy="2554944"/>
                </a:xfrm>
                <a:prstGeom prst="rect">
                  <a:avLst/>
                </a:prstGeom>
                <a:pattFill prst="ltUpDiag">
                  <a:fgClr>
                    <a:schemeClr val="tx1">
                      <a:lumMod val="65000"/>
                      <a:lumOff val="35000"/>
                    </a:schemeClr>
                  </a:fgClr>
                  <a:bgClr>
                    <a:schemeClr val="bg1"/>
                  </a:bgClr>
                </a:patt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 rot="9189401" flipV="1">
                  <a:off x="3166900" y="3809134"/>
                  <a:ext cx="79449" cy="253678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313783" y="4857528"/>
                  <a:ext cx="543929" cy="53160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283888" y="4839590"/>
                      <a:ext cx="573939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CA" sz="2800" dirty="0"/>
                    </a:p>
                  </p:txBody>
                </p:sp>
              </mc:Choice>
              <mc:Fallback xmlns="">
                <p:sp>
                  <p:nvSpPr>
                    <p:cNvPr id="53" name="Rectangle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3888" y="4839590"/>
                      <a:ext cx="573939" cy="5232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2592566" y="3961720"/>
                  <a:ext cx="9515" cy="87786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>
                  <a:off x="2633879" y="3926720"/>
                  <a:ext cx="1799225" cy="1909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3165222" y="5765513"/>
                    <a:ext cx="43576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400" dirty="0"/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5222" y="5765513"/>
                    <a:ext cx="435760" cy="461665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/>
            <p:cNvCxnSpPr/>
            <p:nvPr/>
          </p:nvCxnSpPr>
          <p:spPr>
            <a:xfrm flipH="1">
              <a:off x="8001978" y="696058"/>
              <a:ext cx="3257" cy="57725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002424" y="661256"/>
              <a:ext cx="669993" cy="20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8557280" y="1699809"/>
              <a:ext cx="8412" cy="66055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8607094" y="2940271"/>
              <a:ext cx="608190" cy="37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9213337" y="2272219"/>
              <a:ext cx="1947" cy="6680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233102" y="2286744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3102" y="2286744"/>
                  <a:ext cx="487121" cy="5064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091513" y="2501491"/>
                  <a:ext cx="663707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1513" y="2501491"/>
                  <a:ext cx="663707" cy="5064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7249576" y="696058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576" y="696058"/>
                  <a:ext cx="709745" cy="4616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19737" r="-5128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8711307" y="1545137"/>
                  <a:ext cx="7097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307" y="1545137"/>
                  <a:ext cx="709745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19737" r="-52586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8005796" y="213130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796" y="213130"/>
                  <a:ext cx="443070" cy="5064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81495" y="253935"/>
            <a:ext cx="3886200" cy="2461024"/>
            <a:chOff x="2354580" y="1047987"/>
            <a:chExt cx="3886200" cy="2461024"/>
          </a:xfrm>
        </p:grpSpPr>
        <p:sp>
          <p:nvSpPr>
            <p:cNvPr id="36" name="Oval 35"/>
            <p:cNvSpPr/>
            <p:nvPr/>
          </p:nvSpPr>
          <p:spPr>
            <a:xfrm>
              <a:off x="2354580" y="1417320"/>
              <a:ext cx="2114550" cy="20916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66260" y="2971800"/>
              <a:ext cx="1874520" cy="53721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756739" y="2093833"/>
                  <a:ext cx="681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739" y="2093833"/>
                  <a:ext cx="681148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 flipV="1">
              <a:off x="4469130" y="2971800"/>
              <a:ext cx="10986" cy="5372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4389120" y="3055739"/>
                  <a:ext cx="37792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120" y="3055739"/>
                  <a:ext cx="37792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V="1">
              <a:off x="3369307" y="1390173"/>
              <a:ext cx="1134113" cy="100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521601" y="1047987"/>
                  <a:ext cx="387670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601" y="1047987"/>
                  <a:ext cx="387670" cy="4029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2727" r="-3125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6148845" y="169995"/>
            <a:ext cx="3886200" cy="2461024"/>
            <a:chOff x="5958840" y="598287"/>
            <a:chExt cx="3886200" cy="2461024"/>
          </a:xfrm>
        </p:grpSpPr>
        <p:grpSp>
          <p:nvGrpSpPr>
            <p:cNvPr id="44" name="Group 43"/>
            <p:cNvGrpSpPr/>
            <p:nvPr/>
          </p:nvGrpSpPr>
          <p:grpSpPr>
            <a:xfrm>
              <a:off x="5958840" y="598287"/>
              <a:ext cx="3886200" cy="2461024"/>
              <a:chOff x="2354580" y="1047987"/>
              <a:chExt cx="3886200" cy="2461024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354580" y="1417320"/>
                <a:ext cx="2114550" cy="2091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366260" y="2971800"/>
                <a:ext cx="1874520" cy="5372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/>
                  <p:cNvSpPr/>
                  <p:nvPr/>
                </p:nvSpPr>
                <p:spPr>
                  <a:xfrm>
                    <a:off x="2756739" y="2093833"/>
                    <a:ext cx="6811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739" y="2093833"/>
                    <a:ext cx="68114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/>
              <p:cNvCxnSpPr/>
              <p:nvPr/>
            </p:nvCxnSpPr>
            <p:spPr>
              <a:xfrm flipH="1" flipV="1">
                <a:off x="4469130" y="2971800"/>
                <a:ext cx="10986" cy="5372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4389120" y="3055739"/>
                    <a:ext cx="377924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120" y="3055739"/>
                    <a:ext cx="377924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/>
              <p:cNvCxnSpPr/>
              <p:nvPr/>
            </p:nvCxnSpPr>
            <p:spPr>
              <a:xfrm flipV="1">
                <a:off x="3369307" y="1390173"/>
                <a:ext cx="1134113" cy="1000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3521601" y="1047987"/>
                    <a:ext cx="387670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1601" y="1047987"/>
                    <a:ext cx="387670" cy="40293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t="-22727" r="-29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>
            <a:xfrm>
              <a:off x="7016115" y="2006345"/>
              <a:ext cx="0" cy="868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7351981" y="2097405"/>
              <a:ext cx="618540" cy="42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7537446" y="1929537"/>
                  <a:ext cx="41152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446" y="1929537"/>
                  <a:ext cx="411523" cy="4029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>
                <a:xfrm>
                  <a:off x="6492240" y="2298321"/>
                  <a:ext cx="5854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240" y="2298321"/>
                  <a:ext cx="585417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951" r="-43750"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 flipH="1" flipV="1">
              <a:off x="8222347" y="944760"/>
              <a:ext cx="13482" cy="158305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371304" y="1543407"/>
                  <a:ext cx="92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1304" y="1543407"/>
                  <a:ext cx="927946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H="1">
              <a:off x="7000307" y="2539244"/>
              <a:ext cx="935112" cy="628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7203024" y="2522100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24" y="2522100"/>
                  <a:ext cx="365806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530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25041" y="1028542"/>
            <a:ext cx="6068289" cy="3230695"/>
            <a:chOff x="1425041" y="1028542"/>
            <a:chExt cx="6068289" cy="323069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698171" y="3158836"/>
              <a:ext cx="552202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riangle 5"/>
            <p:cNvSpPr/>
            <p:nvPr/>
          </p:nvSpPr>
          <p:spPr>
            <a:xfrm>
              <a:off x="1425041" y="3206338"/>
              <a:ext cx="593766" cy="5106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/>
            <p:cNvSpPr/>
            <p:nvPr/>
          </p:nvSpPr>
          <p:spPr>
            <a:xfrm>
              <a:off x="6899564" y="3206336"/>
              <a:ext cx="593766" cy="510639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1698171" y="3918857"/>
              <a:ext cx="55101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042125" y="3982238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3.0 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125" y="3982238"/>
                  <a:ext cx="601127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8081" t="-143478" r="-6061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1698171" y="2814452"/>
              <a:ext cx="29450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870147" y="2470069"/>
                  <a:ext cx="60112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latin typeface="Cambria Math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.0 </m:t>
                        </m:r>
                        <m:r>
                          <m:rPr>
                            <m:nor/>
                          </m:rPr>
                          <a:rPr lang="en-CA" b="0" i="0" smtClean="0">
                            <a:latin typeface="Cambria Math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147" y="2470069"/>
                  <a:ext cx="601127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184" t="-143478" r="-6122" b="-17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43" r="41583"/>
            <a:stretch/>
          </p:blipFill>
          <p:spPr>
            <a:xfrm>
              <a:off x="4548250" y="1028542"/>
              <a:ext cx="678261" cy="2201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26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989044" y="216531"/>
            <a:ext cx="5038531" cy="5493804"/>
            <a:chOff x="989044" y="216531"/>
            <a:chExt cx="5038531" cy="5493804"/>
          </a:xfrm>
        </p:grpSpPr>
        <p:grpSp>
          <p:nvGrpSpPr>
            <p:cNvPr id="5" name="Group 4"/>
            <p:cNvGrpSpPr/>
            <p:nvPr/>
          </p:nvGrpSpPr>
          <p:grpSpPr>
            <a:xfrm>
              <a:off x="1007706" y="216531"/>
              <a:ext cx="4882373" cy="5300870"/>
              <a:chOff x="1007706" y="216531"/>
              <a:chExt cx="4882373" cy="53008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96756" y="1648287"/>
                <a:ext cx="2093323" cy="2093323"/>
              </a:xfrm>
              <a:prstGeom prst="rect">
                <a:avLst/>
              </a:prstGeom>
            </p:spPr>
          </p:pic>
          <p:grpSp>
            <p:nvGrpSpPr>
              <p:cNvPr id="8" name="Group 7"/>
              <p:cNvGrpSpPr/>
              <p:nvPr/>
            </p:nvGrpSpPr>
            <p:grpSpPr>
              <a:xfrm>
                <a:off x="1007706" y="216531"/>
                <a:ext cx="4765041" cy="5300870"/>
                <a:chOff x="2470645" y="1020417"/>
                <a:chExt cx="4765041" cy="5300870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822713" y="4280452"/>
                  <a:ext cx="4412973" cy="26504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2470645" y="1020417"/>
                  <a:ext cx="352068" cy="530087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820" y="3576408"/>
                      <a:ext cx="504048" cy="584775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822713" y="4664765"/>
                  <a:ext cx="333954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CA" sz="3200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2487" y="4664765"/>
                      <a:ext cx="800091" cy="101431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Freeform 15"/>
            <p:cNvSpPr/>
            <p:nvPr/>
          </p:nvSpPr>
          <p:spPr>
            <a:xfrm rot="5400000">
              <a:off x="4674854" y="4360842"/>
              <a:ext cx="1775790" cy="537328"/>
            </a:xfrm>
            <a:custGeom>
              <a:avLst/>
              <a:gdLst>
                <a:gd name="connsiteX0" fmla="*/ 0 w 10086681"/>
                <a:gd name="connsiteY0" fmla="*/ 931129 h 1873809"/>
                <a:gd name="connsiteX1" fmla="*/ 923827 w 10086681"/>
                <a:gd name="connsiteY1" fmla="*/ 26156 h 1873809"/>
                <a:gd name="connsiteX2" fmla="*/ 1838227 w 10086681"/>
                <a:gd name="connsiteY2" fmla="*/ 1836102 h 1873809"/>
                <a:gd name="connsiteX3" fmla="*/ 2771481 w 10086681"/>
                <a:gd name="connsiteY3" fmla="*/ 26156 h 1873809"/>
                <a:gd name="connsiteX4" fmla="*/ 3667027 w 10086681"/>
                <a:gd name="connsiteY4" fmla="*/ 1873809 h 1873809"/>
                <a:gd name="connsiteX5" fmla="*/ 4600281 w 10086681"/>
                <a:gd name="connsiteY5" fmla="*/ 26156 h 1873809"/>
                <a:gd name="connsiteX6" fmla="*/ 5486400 w 10086681"/>
                <a:gd name="connsiteY6" fmla="*/ 1854956 h 1873809"/>
                <a:gd name="connsiteX7" fmla="*/ 6400800 w 10086681"/>
                <a:gd name="connsiteY7" fmla="*/ 26156 h 1873809"/>
                <a:gd name="connsiteX8" fmla="*/ 7324627 w 10086681"/>
                <a:gd name="connsiteY8" fmla="*/ 1854956 h 1873809"/>
                <a:gd name="connsiteX9" fmla="*/ 8229600 w 10086681"/>
                <a:gd name="connsiteY9" fmla="*/ 26156 h 1873809"/>
                <a:gd name="connsiteX10" fmla="*/ 9134574 w 10086681"/>
                <a:gd name="connsiteY10" fmla="*/ 1854956 h 1873809"/>
                <a:gd name="connsiteX11" fmla="*/ 10086681 w 10086681"/>
                <a:gd name="connsiteY11" fmla="*/ 931129 h 1873809"/>
                <a:gd name="connsiteX12" fmla="*/ 10086681 w 10086681"/>
                <a:gd name="connsiteY12" fmla="*/ 931129 h 18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86681" h="1873809">
                  <a:moveTo>
                    <a:pt x="0" y="931129"/>
                  </a:moveTo>
                  <a:cubicBezTo>
                    <a:pt x="308728" y="403228"/>
                    <a:pt x="617456" y="-124673"/>
                    <a:pt x="923827" y="26156"/>
                  </a:cubicBezTo>
                  <a:cubicBezTo>
                    <a:pt x="1230198" y="176985"/>
                    <a:pt x="1530285" y="1836102"/>
                    <a:pt x="1838227" y="1836102"/>
                  </a:cubicBezTo>
                  <a:cubicBezTo>
                    <a:pt x="2146169" y="1836102"/>
                    <a:pt x="2466681" y="19871"/>
                    <a:pt x="2771481" y="26156"/>
                  </a:cubicBezTo>
                  <a:cubicBezTo>
                    <a:pt x="3076281" y="32440"/>
                    <a:pt x="3362227" y="1873809"/>
                    <a:pt x="3667027" y="1873809"/>
                  </a:cubicBezTo>
                  <a:cubicBezTo>
                    <a:pt x="3971827" y="1873809"/>
                    <a:pt x="4297052" y="29298"/>
                    <a:pt x="4600281" y="26156"/>
                  </a:cubicBezTo>
                  <a:cubicBezTo>
                    <a:pt x="4903510" y="23014"/>
                    <a:pt x="5186314" y="1854956"/>
                    <a:pt x="5486400" y="1854956"/>
                  </a:cubicBezTo>
                  <a:cubicBezTo>
                    <a:pt x="5786486" y="1854956"/>
                    <a:pt x="6094429" y="26156"/>
                    <a:pt x="6400800" y="26156"/>
                  </a:cubicBezTo>
                  <a:cubicBezTo>
                    <a:pt x="6707171" y="26156"/>
                    <a:pt x="7019827" y="1854956"/>
                    <a:pt x="7324627" y="1854956"/>
                  </a:cubicBezTo>
                  <a:cubicBezTo>
                    <a:pt x="7629427" y="1854956"/>
                    <a:pt x="7927942" y="26156"/>
                    <a:pt x="8229600" y="26156"/>
                  </a:cubicBezTo>
                  <a:cubicBezTo>
                    <a:pt x="8531258" y="26156"/>
                    <a:pt x="8825061" y="1704127"/>
                    <a:pt x="9134574" y="1854956"/>
                  </a:cubicBezTo>
                  <a:cubicBezTo>
                    <a:pt x="9444087" y="2005785"/>
                    <a:pt x="10086681" y="931129"/>
                    <a:pt x="10086681" y="931129"/>
                  </a:cubicBezTo>
                  <a:lnTo>
                    <a:pt x="10086681" y="931129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275798" y="3515781"/>
              <a:ext cx="186613" cy="18661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89044" y="5517401"/>
              <a:ext cx="5038531" cy="19293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30599" y="4457634"/>
                <a:ext cx="3310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9" y="4457634"/>
                <a:ext cx="33105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8793154" y="1770205"/>
            <a:ext cx="1692044" cy="2312268"/>
            <a:chOff x="8793154" y="1770205"/>
            <a:chExt cx="1692044" cy="2312268"/>
          </a:xfrm>
        </p:grpSpPr>
        <p:grpSp>
          <p:nvGrpSpPr>
            <p:cNvPr id="21" name="Group 20"/>
            <p:cNvGrpSpPr/>
            <p:nvPr/>
          </p:nvGrpSpPr>
          <p:grpSpPr>
            <a:xfrm>
              <a:off x="8793154" y="1770205"/>
              <a:ext cx="1692044" cy="2312268"/>
              <a:chOff x="6085609" y="3828565"/>
              <a:chExt cx="1692044" cy="23122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7068108" y="4084442"/>
                    <a:ext cx="3657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108" y="4084442"/>
                    <a:ext cx="36574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ectangle 22"/>
              <p:cNvSpPr/>
              <p:nvPr/>
            </p:nvSpPr>
            <p:spPr>
              <a:xfrm rot="17548242">
                <a:off x="6118917" y="4928870"/>
                <a:ext cx="2148840" cy="5273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6852184" y="5639685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2184" y="5639685"/>
                    <a:ext cx="374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ectangle 24"/>
              <p:cNvSpPr/>
              <p:nvPr/>
            </p:nvSpPr>
            <p:spPr>
              <a:xfrm flipV="1">
                <a:off x="6085609" y="5973380"/>
                <a:ext cx="1692044" cy="167453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7613484" y="3828565"/>
                <a:ext cx="164169" cy="2110802"/>
              </a:xfrm>
              <a:prstGeom prst="rect">
                <a:avLst/>
              </a:prstGeom>
              <a:pattFill prst="ltUpDiag">
                <a:fgClr>
                  <a:schemeClr val="tx1">
                    <a:lumMod val="65000"/>
                    <a:lumOff val="35000"/>
                  </a:schemeClr>
                </a:fgClr>
                <a:bgClr>
                  <a:schemeClr val="bg1"/>
                </a:bgClr>
              </a:patt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" name="Straight Arrow Connector 27"/>
            <p:cNvCxnSpPr/>
            <p:nvPr/>
          </p:nvCxnSpPr>
          <p:spPr>
            <a:xfrm flipH="1">
              <a:off x="9354381" y="3032520"/>
              <a:ext cx="352677" cy="8447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314639" y="3238782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4639" y="3238782"/>
                  <a:ext cx="21993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944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34" t="10543" r="40369"/>
            <a:stretch/>
          </p:blipFill>
          <p:spPr>
            <a:xfrm>
              <a:off x="9639176" y="2360947"/>
              <a:ext cx="239134" cy="748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82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964071" y="1107487"/>
            <a:ext cx="7139663" cy="3813569"/>
            <a:chOff x="4251735" y="1466846"/>
            <a:chExt cx="7139663" cy="3813569"/>
          </a:xfrm>
        </p:grpSpPr>
        <p:grpSp>
          <p:nvGrpSpPr>
            <p:cNvPr id="21" name="Group 20"/>
            <p:cNvGrpSpPr/>
            <p:nvPr/>
          </p:nvGrpSpPr>
          <p:grpSpPr>
            <a:xfrm>
              <a:off x="4251735" y="1466846"/>
              <a:ext cx="3405674" cy="3399111"/>
              <a:chOff x="6730482" y="1261358"/>
              <a:chExt cx="3405674" cy="3399111"/>
            </a:xfrm>
          </p:grpSpPr>
          <p:sp>
            <p:nvSpPr>
              <p:cNvPr id="15" name="Pie 14"/>
              <p:cNvSpPr/>
              <p:nvPr/>
            </p:nvSpPr>
            <p:spPr>
              <a:xfrm>
                <a:off x="6730482" y="1261358"/>
                <a:ext cx="3405674" cy="3399111"/>
              </a:xfrm>
              <a:prstGeom prst="pie">
                <a:avLst>
                  <a:gd name="adj1" fmla="val 0"/>
                  <a:gd name="adj2" fmla="val 10835624"/>
                </a:avLst>
              </a:prstGeom>
              <a:noFill/>
              <a:ln w="571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372667" y="2906465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19339369">
              <a:off x="7971207" y="1471281"/>
              <a:ext cx="3420191" cy="3399111"/>
              <a:chOff x="6715965" y="1261358"/>
              <a:chExt cx="3420191" cy="3399111"/>
            </a:xfrm>
          </p:grpSpPr>
          <p:sp>
            <p:nvSpPr>
              <p:cNvPr id="23" name="Pie 22"/>
              <p:cNvSpPr/>
              <p:nvPr/>
            </p:nvSpPr>
            <p:spPr>
              <a:xfrm rot="1408647">
                <a:off x="6730482" y="1261358"/>
                <a:ext cx="3405674" cy="3399111"/>
              </a:xfrm>
              <a:prstGeom prst="pie">
                <a:avLst>
                  <a:gd name="adj1" fmla="val 0"/>
                  <a:gd name="adj2" fmla="val 10835624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8372667" y="2906465"/>
                <a:ext cx="121298" cy="1212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6715965" y="3423273"/>
                <a:ext cx="242596" cy="2425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/>
            <p:cNvCxnSpPr>
              <a:stCxn id="24" idx="3"/>
            </p:cNvCxnSpPr>
            <p:nvPr/>
          </p:nvCxnSpPr>
          <p:spPr>
            <a:xfrm>
              <a:off x="9683104" y="3231464"/>
              <a:ext cx="3943" cy="16517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4" idx="6"/>
            </p:cNvCxnSpPr>
            <p:nvPr/>
          </p:nvCxnSpPr>
          <p:spPr>
            <a:xfrm flipH="1">
              <a:off x="8730095" y="3134241"/>
              <a:ext cx="1008741" cy="152233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 rot="19339369">
              <a:off x="5833271" y="4761883"/>
              <a:ext cx="242596" cy="2425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427091" y="3648768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7091" y="3648768"/>
                  <a:ext cx="1894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9679420" y="3185062"/>
              <a:ext cx="16427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689288" y="2889401"/>
                  <a:ext cx="2149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9288" y="2889401"/>
                  <a:ext cx="2149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111" r="-33333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692711" y="2793393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711" y="2793393"/>
                  <a:ext cx="20120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436237" y="2834018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237" y="2834018"/>
                  <a:ext cx="20120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5829150" y="5003416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150" y="5003416"/>
                  <a:ext cx="25083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349495" y="463551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495" y="4635517"/>
                  <a:ext cx="2508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/>
          <p:cNvGrpSpPr/>
          <p:nvPr/>
        </p:nvGrpSpPr>
        <p:grpSpPr>
          <a:xfrm>
            <a:off x="251923" y="-714835"/>
            <a:ext cx="3405674" cy="3399111"/>
            <a:chOff x="251923" y="-714835"/>
            <a:chExt cx="3405674" cy="3399111"/>
          </a:xfrm>
        </p:grpSpPr>
        <p:sp>
          <p:nvSpPr>
            <p:cNvPr id="4" name="Pie 3"/>
            <p:cNvSpPr/>
            <p:nvPr/>
          </p:nvSpPr>
          <p:spPr>
            <a:xfrm>
              <a:off x="251923" y="-714835"/>
              <a:ext cx="3405674" cy="3399111"/>
            </a:xfrm>
            <a:prstGeom prst="pie">
              <a:avLst>
                <a:gd name="adj1" fmla="val 0"/>
                <a:gd name="adj2" fmla="val 10835624"/>
              </a:avLst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987418" y="862038"/>
              <a:ext cx="16235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667634" y="474818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634" y="474818"/>
                  <a:ext cx="2071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412" r="-2058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>
              <a:endCxn id="4" idx="1"/>
            </p:cNvCxnSpPr>
            <p:nvPr/>
          </p:nvCxnSpPr>
          <p:spPr>
            <a:xfrm>
              <a:off x="1954760" y="984720"/>
              <a:ext cx="0" cy="1699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894111" y="1651859"/>
              <a:ext cx="121298" cy="12129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108718" y="1082351"/>
              <a:ext cx="9331" cy="6301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210824" y="1258929"/>
                  <a:ext cx="1851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824" y="1258929"/>
                  <a:ext cx="18511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3333" r="-30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561191" y="1821219"/>
                  <a:ext cx="3935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91" y="1821219"/>
                  <a:ext cx="39356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3846" r="-1230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346718" y="2893591"/>
            <a:ext cx="3566816" cy="3561443"/>
            <a:chOff x="346718" y="2893591"/>
            <a:chExt cx="3566816" cy="3561443"/>
          </a:xfrm>
        </p:grpSpPr>
        <p:sp>
          <p:nvSpPr>
            <p:cNvPr id="69" name="Arc 68"/>
            <p:cNvSpPr/>
            <p:nvPr/>
          </p:nvSpPr>
          <p:spPr>
            <a:xfrm>
              <a:off x="346718" y="2893591"/>
              <a:ext cx="3561443" cy="3561443"/>
            </a:xfrm>
            <a:prstGeom prst="arc">
              <a:avLst>
                <a:gd name="adj1" fmla="val 2619428"/>
                <a:gd name="adj2" fmla="val 3619811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94583" y="2991267"/>
              <a:ext cx="3418951" cy="3418951"/>
              <a:chOff x="494583" y="2991267"/>
              <a:chExt cx="3418951" cy="341895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932569" y="3558644"/>
                <a:ext cx="1773902" cy="2693581"/>
                <a:chOff x="1932569" y="3558644"/>
                <a:chExt cx="1773902" cy="2693581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2188089" y="3558644"/>
                  <a:ext cx="9331" cy="11383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2188089" y="4681491"/>
                  <a:ext cx="103273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617864" y="5314568"/>
                      <a:ext cx="32252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7864" y="5314568"/>
                      <a:ext cx="322524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6981" r="-16981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405458" y="4665549"/>
                      <a:ext cx="37414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5458" y="4665549"/>
                      <a:ext cx="37414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460526" y="5612567"/>
                      <a:ext cx="2071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526" y="5612567"/>
                      <a:ext cx="207108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9412" r="-20588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3322583" y="5975226"/>
                      <a:ext cx="3838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2583" y="5975226"/>
                      <a:ext cx="383888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5873" r="-14286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3195496" y="4696978"/>
                      <a:ext cx="1833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95496" y="4696978"/>
                      <a:ext cx="18332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1932569" y="3692066"/>
                      <a:ext cx="18671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2569" y="3692066"/>
                      <a:ext cx="186718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2258" r="-25806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64"/>
                <p:cNvCxnSpPr/>
                <p:nvPr/>
              </p:nvCxnSpPr>
              <p:spPr>
                <a:xfrm>
                  <a:off x="2188089" y="4681491"/>
                  <a:ext cx="1190727" cy="12010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2188089" y="4681491"/>
                  <a:ext cx="819715" cy="15321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Arc 69"/>
              <p:cNvSpPr/>
              <p:nvPr/>
            </p:nvSpPr>
            <p:spPr>
              <a:xfrm>
                <a:off x="494583" y="2991267"/>
                <a:ext cx="3418951" cy="3418951"/>
              </a:xfrm>
              <a:prstGeom prst="arc">
                <a:avLst>
                  <a:gd name="adj1" fmla="val 33416"/>
                  <a:gd name="adj2" fmla="val 1089681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002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0331" y="216531"/>
            <a:ext cx="5709748" cy="5300870"/>
            <a:chOff x="180331" y="216531"/>
            <a:chExt cx="5709748" cy="5300870"/>
          </a:xfrm>
        </p:grpSpPr>
        <p:grpSp>
          <p:nvGrpSpPr>
            <p:cNvPr id="20" name="Group 19"/>
            <p:cNvGrpSpPr/>
            <p:nvPr/>
          </p:nvGrpSpPr>
          <p:grpSpPr>
            <a:xfrm>
              <a:off x="180331" y="216531"/>
              <a:ext cx="5709748" cy="5300870"/>
              <a:chOff x="180331" y="216531"/>
              <a:chExt cx="5709748" cy="530087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80331" y="216531"/>
                <a:ext cx="5709748" cy="5300870"/>
                <a:chOff x="180331" y="216531"/>
                <a:chExt cx="5709748" cy="530087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80331" y="216531"/>
                  <a:ext cx="5709748" cy="5300870"/>
                  <a:chOff x="180331" y="216531"/>
                  <a:chExt cx="5709748" cy="5300870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96756" y="1648287"/>
                    <a:ext cx="2093323" cy="2093323"/>
                  </a:xfrm>
                  <a:prstGeom prst="rect">
                    <a:avLst/>
                  </a:prstGeom>
                </p:spPr>
              </p:pic>
              <p:grpSp>
                <p:nvGrpSpPr>
                  <p:cNvPr id="6" name="Group 5"/>
                  <p:cNvGrpSpPr/>
                  <p:nvPr/>
                </p:nvGrpSpPr>
                <p:grpSpPr>
                  <a:xfrm>
                    <a:off x="180331" y="216531"/>
                    <a:ext cx="5592416" cy="5300870"/>
                    <a:chOff x="1683027" y="1020417"/>
                    <a:chExt cx="5592416" cy="5300870"/>
                  </a:xfrm>
                </p:grpSpPr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1683027" y="1020417"/>
                      <a:ext cx="5592416" cy="5300870"/>
                      <a:chOff x="1643270" y="1020417"/>
                      <a:chExt cx="5592416" cy="5300870"/>
                    </a:xfrm>
                  </p:grpSpPr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2822713" y="4280452"/>
                        <a:ext cx="4412973" cy="265044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1643270" y="1020417"/>
                        <a:ext cx="1179443" cy="53008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  <p:cxnSp>
                    <p:nvCxnSpPr>
                      <p:cNvPr id="11" name="Straight Connector 10"/>
                      <p:cNvCxnSpPr/>
                      <p:nvPr/>
                    </p:nvCxnSpPr>
                    <p:spPr>
                      <a:xfrm>
                        <a:off x="2822713" y="1404730"/>
                        <a:ext cx="4412973" cy="287572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2" name="Rectangle 11"/>
                          <p:cNvSpPr/>
                          <p:nvPr/>
                        </p:nvSpPr>
                        <p:spPr>
                          <a:xfrm>
                            <a:off x="4525151" y="4664765"/>
                            <a:ext cx="504048" cy="58477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𝐿</m:t>
                                  </m:r>
                                </m:oMath>
                              </m:oMathPara>
                            </a14:m>
                            <a:endParaRPr lang="en-CA" sz="32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" name="Rectangle 1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25151" y="4664765"/>
                            <a:ext cx="504048" cy="584775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" name="Rectangle 7"/>
                        <p:cNvSpPr/>
                        <p:nvPr/>
                      </p:nvSpPr>
                      <p:spPr>
                        <a:xfrm>
                          <a:off x="6278870" y="3799246"/>
                          <a:ext cx="520527" cy="58477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CA" sz="3200" dirty="0"/>
                        </a:p>
                      </p:txBody>
                    </p:sp>
                  </mc:Choice>
                  <mc:Fallback xmlns="">
                    <p:sp>
                      <p:nvSpPr>
                        <p:cNvPr id="15" name="Rectangle 1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78870" y="3799246"/>
                          <a:ext cx="520527" cy="584775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252607" y="3020520"/>
                      <a:ext cx="396712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2607" y="3020520"/>
                      <a:ext cx="396712" cy="43088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950037" y="1607818"/>
                    <a:ext cx="389274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0037" y="1607818"/>
                    <a:ext cx="38927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1450731" y="3913812"/>
                <a:ext cx="43220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Oval 1"/>
            <p:cNvSpPr/>
            <p:nvPr/>
          </p:nvSpPr>
          <p:spPr>
            <a:xfrm>
              <a:off x="1258107" y="3507421"/>
              <a:ext cx="203333" cy="20333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89423" y="3256893"/>
                  <a:ext cx="6478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h𝑖𝑛𝑔𝑒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23" y="3256893"/>
                  <a:ext cx="64787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264" t="-2174" r="-1320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1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</TotalTime>
  <Words>100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23</cp:revision>
  <dcterms:created xsi:type="dcterms:W3CDTF">2018-07-18T17:07:05Z</dcterms:created>
  <dcterms:modified xsi:type="dcterms:W3CDTF">2018-11-21T18:03:32Z</dcterms:modified>
</cp:coreProperties>
</file>