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67"/>
  </p:normalViewPr>
  <p:slideViewPr>
    <p:cSldViewPr snapToGrid="0" snapToObjects="1">
      <p:cViewPr varScale="1">
        <p:scale>
          <a:sx n="94" d="100"/>
          <a:sy n="94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E35D-D11B-5742-A4DF-F4818567F50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C4CD-8B01-E340-ABCC-7C245007A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76.png"/><Relationship Id="rId7" Type="http://schemas.openxmlformats.org/officeDocument/2006/relationships/image" Target="../media/image2.png"/><Relationship Id="rId2" Type="http://schemas.openxmlformats.org/officeDocument/2006/relationships/image" Target="../media/image4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78.png"/><Relationship Id="rId4" Type="http://schemas.openxmlformats.org/officeDocument/2006/relationships/image" Target="../media/image4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39" Type="http://schemas.openxmlformats.org/officeDocument/2006/relationships/image" Target="../media/image69.png"/><Relationship Id="rId3" Type="http://schemas.openxmlformats.org/officeDocument/2006/relationships/image" Target="../media/image438.png"/><Relationship Id="rId7" Type="http://schemas.openxmlformats.org/officeDocument/2006/relationships/image" Target="../media/image442.png"/><Relationship Id="rId2" Type="http://schemas.openxmlformats.org/officeDocument/2006/relationships/image" Target="../media/image437.png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40" Type="http://schemas.openxmlformats.org/officeDocument/2006/relationships/image" Target="../media/image481.png"/><Relationship Id="rId5" Type="http://schemas.openxmlformats.org/officeDocument/2006/relationships/image" Target="../media/image440.png"/><Relationship Id="rId4" Type="http://schemas.openxmlformats.org/officeDocument/2006/relationships/image" Target="../media/image439.png"/><Relationship Id="rId9" Type="http://schemas.openxmlformats.org/officeDocument/2006/relationships/image" Target="../media/image4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1420" y="244051"/>
            <a:ext cx="3677571" cy="2133942"/>
            <a:chOff x="371420" y="244051"/>
            <a:chExt cx="3677571" cy="2133942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23900" y="279423"/>
              <a:ext cx="998137" cy="1489473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707309" y="272542"/>
              <a:ext cx="14728" cy="17419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66110" y="2289160"/>
              <a:ext cx="3582881" cy="888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 rot="2131736">
              <a:off x="510497" y="1761657"/>
              <a:ext cx="270174" cy="2393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1420" y="138129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20" y="1381292"/>
                  <a:ext cx="44037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11797" y="741870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97" y="741870"/>
                  <a:ext cx="3657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10800000">
              <a:off x="1217659" y="244051"/>
              <a:ext cx="1196575" cy="1256764"/>
            </a:xfrm>
            <a:prstGeom prst="arc">
              <a:avLst>
                <a:gd name="adj1" fmla="val 17571383"/>
                <a:gd name="adj2" fmla="val 19914204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0336" y="1365247"/>
              <a:ext cx="318655" cy="9104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1863930" y="2057201"/>
              <a:ext cx="1866404" cy="209007"/>
            </a:xfrm>
            <a:custGeom>
              <a:avLst/>
              <a:gdLst>
                <a:gd name="connsiteX0" fmla="*/ 0 w 2860766"/>
                <a:gd name="connsiteY0" fmla="*/ 927465 h 966657"/>
                <a:gd name="connsiteX1" fmla="*/ 143692 w 2860766"/>
                <a:gd name="connsiteY1" fmla="*/ 26128 h 966657"/>
                <a:gd name="connsiteX2" fmla="*/ 300446 w 2860766"/>
                <a:gd name="connsiteY2" fmla="*/ 940528 h 966657"/>
                <a:gd name="connsiteX3" fmla="*/ 457200 w 2860766"/>
                <a:gd name="connsiteY3" fmla="*/ 3 h 966657"/>
                <a:gd name="connsiteX4" fmla="*/ 587829 w 2860766"/>
                <a:gd name="connsiteY4" fmla="*/ 953591 h 966657"/>
                <a:gd name="connsiteX5" fmla="*/ 770709 w 2860766"/>
                <a:gd name="connsiteY5" fmla="*/ 13065 h 966657"/>
                <a:gd name="connsiteX6" fmla="*/ 914400 w 2860766"/>
                <a:gd name="connsiteY6" fmla="*/ 940528 h 966657"/>
                <a:gd name="connsiteX7" fmla="*/ 1071155 w 2860766"/>
                <a:gd name="connsiteY7" fmla="*/ 13065 h 966657"/>
                <a:gd name="connsiteX8" fmla="*/ 1214846 w 2860766"/>
                <a:gd name="connsiteY8" fmla="*/ 940528 h 966657"/>
                <a:gd name="connsiteX9" fmla="*/ 1371600 w 2860766"/>
                <a:gd name="connsiteY9" fmla="*/ 13065 h 966657"/>
                <a:gd name="connsiteX10" fmla="*/ 1515292 w 2860766"/>
                <a:gd name="connsiteY10" fmla="*/ 966654 h 966657"/>
                <a:gd name="connsiteX11" fmla="*/ 1658983 w 2860766"/>
                <a:gd name="connsiteY11" fmla="*/ 3 h 966657"/>
                <a:gd name="connsiteX12" fmla="*/ 1815737 w 2860766"/>
                <a:gd name="connsiteY12" fmla="*/ 953591 h 966657"/>
                <a:gd name="connsiteX13" fmla="*/ 1959429 w 2860766"/>
                <a:gd name="connsiteY13" fmla="*/ 26128 h 966657"/>
                <a:gd name="connsiteX14" fmla="*/ 2116183 w 2860766"/>
                <a:gd name="connsiteY14" fmla="*/ 940528 h 966657"/>
                <a:gd name="connsiteX15" fmla="*/ 2272937 w 2860766"/>
                <a:gd name="connsiteY15" fmla="*/ 26128 h 966657"/>
                <a:gd name="connsiteX16" fmla="*/ 2429692 w 2860766"/>
                <a:gd name="connsiteY16" fmla="*/ 940528 h 966657"/>
                <a:gd name="connsiteX17" fmla="*/ 2573383 w 2860766"/>
                <a:gd name="connsiteY17" fmla="*/ 26128 h 966657"/>
                <a:gd name="connsiteX18" fmla="*/ 2743200 w 2860766"/>
                <a:gd name="connsiteY18" fmla="*/ 953591 h 966657"/>
                <a:gd name="connsiteX19" fmla="*/ 2860766 w 2860766"/>
                <a:gd name="connsiteY19" fmla="*/ 418014 h 9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60766" h="966657">
                  <a:moveTo>
                    <a:pt x="0" y="927465"/>
                  </a:moveTo>
                  <a:cubicBezTo>
                    <a:pt x="46809" y="475708"/>
                    <a:pt x="93618" y="23951"/>
                    <a:pt x="143692" y="26128"/>
                  </a:cubicBezTo>
                  <a:cubicBezTo>
                    <a:pt x="193766" y="28305"/>
                    <a:pt x="248195" y="944882"/>
                    <a:pt x="300446" y="940528"/>
                  </a:cubicBezTo>
                  <a:cubicBezTo>
                    <a:pt x="352697" y="936174"/>
                    <a:pt x="409303" y="-2174"/>
                    <a:pt x="457200" y="3"/>
                  </a:cubicBezTo>
                  <a:cubicBezTo>
                    <a:pt x="505097" y="2180"/>
                    <a:pt x="535578" y="951414"/>
                    <a:pt x="587829" y="953591"/>
                  </a:cubicBezTo>
                  <a:cubicBezTo>
                    <a:pt x="640080" y="955768"/>
                    <a:pt x="716281" y="15242"/>
                    <a:pt x="770709" y="13065"/>
                  </a:cubicBezTo>
                  <a:cubicBezTo>
                    <a:pt x="825137" y="10888"/>
                    <a:pt x="864326" y="940528"/>
                    <a:pt x="914400" y="940528"/>
                  </a:cubicBezTo>
                  <a:cubicBezTo>
                    <a:pt x="964474" y="940528"/>
                    <a:pt x="1021081" y="13065"/>
                    <a:pt x="1071155" y="13065"/>
                  </a:cubicBezTo>
                  <a:cubicBezTo>
                    <a:pt x="1121229" y="13065"/>
                    <a:pt x="1164772" y="940528"/>
                    <a:pt x="1214846" y="940528"/>
                  </a:cubicBezTo>
                  <a:cubicBezTo>
                    <a:pt x="1264920" y="940528"/>
                    <a:pt x="1321526" y="8711"/>
                    <a:pt x="1371600" y="13065"/>
                  </a:cubicBezTo>
                  <a:cubicBezTo>
                    <a:pt x="1421674" y="17419"/>
                    <a:pt x="1467395" y="968831"/>
                    <a:pt x="1515292" y="966654"/>
                  </a:cubicBezTo>
                  <a:cubicBezTo>
                    <a:pt x="1563189" y="964477"/>
                    <a:pt x="1608909" y="2180"/>
                    <a:pt x="1658983" y="3"/>
                  </a:cubicBezTo>
                  <a:cubicBezTo>
                    <a:pt x="1709057" y="-2174"/>
                    <a:pt x="1765663" y="949237"/>
                    <a:pt x="1815737" y="953591"/>
                  </a:cubicBezTo>
                  <a:cubicBezTo>
                    <a:pt x="1865811" y="957945"/>
                    <a:pt x="1909355" y="28305"/>
                    <a:pt x="1959429" y="26128"/>
                  </a:cubicBezTo>
                  <a:cubicBezTo>
                    <a:pt x="2009503" y="23951"/>
                    <a:pt x="2063932" y="940528"/>
                    <a:pt x="2116183" y="940528"/>
                  </a:cubicBezTo>
                  <a:cubicBezTo>
                    <a:pt x="2168434" y="940528"/>
                    <a:pt x="2220686" y="26128"/>
                    <a:pt x="2272937" y="26128"/>
                  </a:cubicBezTo>
                  <a:cubicBezTo>
                    <a:pt x="2325188" y="26128"/>
                    <a:pt x="2379618" y="940528"/>
                    <a:pt x="2429692" y="940528"/>
                  </a:cubicBezTo>
                  <a:cubicBezTo>
                    <a:pt x="2479766" y="940528"/>
                    <a:pt x="2521132" y="23951"/>
                    <a:pt x="2573383" y="26128"/>
                  </a:cubicBezTo>
                  <a:cubicBezTo>
                    <a:pt x="2625634" y="28305"/>
                    <a:pt x="2695303" y="888277"/>
                    <a:pt x="2743200" y="953591"/>
                  </a:cubicBezTo>
                  <a:cubicBezTo>
                    <a:pt x="2791097" y="1018905"/>
                    <a:pt x="2830286" y="505100"/>
                    <a:pt x="2860766" y="41801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72222" y="2014466"/>
              <a:ext cx="270174" cy="2393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86277" y="69570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77" y="695704"/>
                  <a:ext cx="4357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555037" y="1678430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037" y="1678430"/>
                  <a:ext cx="37093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226375" y="455668"/>
            <a:ext cx="3406986" cy="3203065"/>
            <a:chOff x="423400" y="1109712"/>
            <a:chExt cx="5793672" cy="5542008"/>
          </a:xfrm>
        </p:grpSpPr>
        <p:grpSp>
          <p:nvGrpSpPr>
            <p:cNvPr id="19" name="Group 18"/>
            <p:cNvGrpSpPr/>
            <p:nvPr/>
          </p:nvGrpSpPr>
          <p:grpSpPr>
            <a:xfrm>
              <a:off x="423400" y="1350850"/>
              <a:ext cx="4623163" cy="5300870"/>
              <a:chOff x="1643271" y="1020417"/>
              <a:chExt cx="4623163" cy="530087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83802" y="3694001"/>
                <a:ext cx="4282632" cy="2303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43271" y="1020417"/>
                <a:ext cx="340530" cy="530087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683889" y="4036010"/>
              <a:ext cx="161062" cy="20354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5400000">
              <a:off x="3729021" y="2505685"/>
              <a:ext cx="2611933" cy="418014"/>
            </a:xfrm>
            <a:custGeom>
              <a:avLst/>
              <a:gdLst>
                <a:gd name="connsiteX0" fmla="*/ 0 w 2860766"/>
                <a:gd name="connsiteY0" fmla="*/ 927465 h 966657"/>
                <a:gd name="connsiteX1" fmla="*/ 143692 w 2860766"/>
                <a:gd name="connsiteY1" fmla="*/ 26128 h 966657"/>
                <a:gd name="connsiteX2" fmla="*/ 300446 w 2860766"/>
                <a:gd name="connsiteY2" fmla="*/ 940528 h 966657"/>
                <a:gd name="connsiteX3" fmla="*/ 457200 w 2860766"/>
                <a:gd name="connsiteY3" fmla="*/ 3 h 966657"/>
                <a:gd name="connsiteX4" fmla="*/ 587829 w 2860766"/>
                <a:gd name="connsiteY4" fmla="*/ 953591 h 966657"/>
                <a:gd name="connsiteX5" fmla="*/ 770709 w 2860766"/>
                <a:gd name="connsiteY5" fmla="*/ 13065 h 966657"/>
                <a:gd name="connsiteX6" fmla="*/ 914400 w 2860766"/>
                <a:gd name="connsiteY6" fmla="*/ 940528 h 966657"/>
                <a:gd name="connsiteX7" fmla="*/ 1071155 w 2860766"/>
                <a:gd name="connsiteY7" fmla="*/ 13065 h 966657"/>
                <a:gd name="connsiteX8" fmla="*/ 1214846 w 2860766"/>
                <a:gd name="connsiteY8" fmla="*/ 940528 h 966657"/>
                <a:gd name="connsiteX9" fmla="*/ 1371600 w 2860766"/>
                <a:gd name="connsiteY9" fmla="*/ 13065 h 966657"/>
                <a:gd name="connsiteX10" fmla="*/ 1515292 w 2860766"/>
                <a:gd name="connsiteY10" fmla="*/ 966654 h 966657"/>
                <a:gd name="connsiteX11" fmla="*/ 1658983 w 2860766"/>
                <a:gd name="connsiteY11" fmla="*/ 3 h 966657"/>
                <a:gd name="connsiteX12" fmla="*/ 1815737 w 2860766"/>
                <a:gd name="connsiteY12" fmla="*/ 953591 h 966657"/>
                <a:gd name="connsiteX13" fmla="*/ 1959429 w 2860766"/>
                <a:gd name="connsiteY13" fmla="*/ 26128 h 966657"/>
                <a:gd name="connsiteX14" fmla="*/ 2116183 w 2860766"/>
                <a:gd name="connsiteY14" fmla="*/ 940528 h 966657"/>
                <a:gd name="connsiteX15" fmla="*/ 2272937 w 2860766"/>
                <a:gd name="connsiteY15" fmla="*/ 26128 h 966657"/>
                <a:gd name="connsiteX16" fmla="*/ 2429692 w 2860766"/>
                <a:gd name="connsiteY16" fmla="*/ 940528 h 966657"/>
                <a:gd name="connsiteX17" fmla="*/ 2573383 w 2860766"/>
                <a:gd name="connsiteY17" fmla="*/ 26128 h 966657"/>
                <a:gd name="connsiteX18" fmla="*/ 2743200 w 2860766"/>
                <a:gd name="connsiteY18" fmla="*/ 953591 h 966657"/>
                <a:gd name="connsiteX19" fmla="*/ 2860766 w 2860766"/>
                <a:gd name="connsiteY19" fmla="*/ 418014 h 96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60766" h="966657">
                  <a:moveTo>
                    <a:pt x="0" y="927465"/>
                  </a:moveTo>
                  <a:cubicBezTo>
                    <a:pt x="46809" y="475708"/>
                    <a:pt x="93618" y="23951"/>
                    <a:pt x="143692" y="26128"/>
                  </a:cubicBezTo>
                  <a:cubicBezTo>
                    <a:pt x="193766" y="28305"/>
                    <a:pt x="248195" y="944882"/>
                    <a:pt x="300446" y="940528"/>
                  </a:cubicBezTo>
                  <a:cubicBezTo>
                    <a:pt x="352697" y="936174"/>
                    <a:pt x="409303" y="-2174"/>
                    <a:pt x="457200" y="3"/>
                  </a:cubicBezTo>
                  <a:cubicBezTo>
                    <a:pt x="505097" y="2180"/>
                    <a:pt x="535578" y="951414"/>
                    <a:pt x="587829" y="953591"/>
                  </a:cubicBezTo>
                  <a:cubicBezTo>
                    <a:pt x="640080" y="955768"/>
                    <a:pt x="716281" y="15242"/>
                    <a:pt x="770709" y="13065"/>
                  </a:cubicBezTo>
                  <a:cubicBezTo>
                    <a:pt x="825137" y="10888"/>
                    <a:pt x="864326" y="940528"/>
                    <a:pt x="914400" y="940528"/>
                  </a:cubicBezTo>
                  <a:cubicBezTo>
                    <a:pt x="964474" y="940528"/>
                    <a:pt x="1021081" y="13065"/>
                    <a:pt x="1071155" y="13065"/>
                  </a:cubicBezTo>
                  <a:cubicBezTo>
                    <a:pt x="1121229" y="13065"/>
                    <a:pt x="1164772" y="940528"/>
                    <a:pt x="1214846" y="940528"/>
                  </a:cubicBezTo>
                  <a:cubicBezTo>
                    <a:pt x="1264920" y="940528"/>
                    <a:pt x="1321526" y="8711"/>
                    <a:pt x="1371600" y="13065"/>
                  </a:cubicBezTo>
                  <a:cubicBezTo>
                    <a:pt x="1421674" y="17419"/>
                    <a:pt x="1467395" y="968831"/>
                    <a:pt x="1515292" y="966654"/>
                  </a:cubicBezTo>
                  <a:cubicBezTo>
                    <a:pt x="1563189" y="964477"/>
                    <a:pt x="1608909" y="2180"/>
                    <a:pt x="1658983" y="3"/>
                  </a:cubicBezTo>
                  <a:cubicBezTo>
                    <a:pt x="1709057" y="-2174"/>
                    <a:pt x="1765663" y="949237"/>
                    <a:pt x="1815737" y="953591"/>
                  </a:cubicBezTo>
                  <a:cubicBezTo>
                    <a:pt x="1865811" y="957945"/>
                    <a:pt x="1909355" y="28305"/>
                    <a:pt x="1959429" y="26128"/>
                  </a:cubicBezTo>
                  <a:cubicBezTo>
                    <a:pt x="2009503" y="23951"/>
                    <a:pt x="2063932" y="940528"/>
                    <a:pt x="2116183" y="940528"/>
                  </a:cubicBezTo>
                  <a:cubicBezTo>
                    <a:pt x="2168434" y="940528"/>
                    <a:pt x="2220686" y="26128"/>
                    <a:pt x="2272937" y="26128"/>
                  </a:cubicBezTo>
                  <a:cubicBezTo>
                    <a:pt x="2325188" y="26128"/>
                    <a:pt x="2379618" y="940528"/>
                    <a:pt x="2429692" y="940528"/>
                  </a:cubicBezTo>
                  <a:cubicBezTo>
                    <a:pt x="2479766" y="940528"/>
                    <a:pt x="2521132" y="23951"/>
                    <a:pt x="2573383" y="26128"/>
                  </a:cubicBezTo>
                  <a:cubicBezTo>
                    <a:pt x="2625634" y="28305"/>
                    <a:pt x="2695303" y="888277"/>
                    <a:pt x="2743200" y="953591"/>
                  </a:cubicBezTo>
                  <a:cubicBezTo>
                    <a:pt x="2791097" y="1018905"/>
                    <a:pt x="2830286" y="505100"/>
                    <a:pt x="2860766" y="41801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83454" y="1109712"/>
              <a:ext cx="2433618" cy="2758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3900" y="3339156"/>
            <a:ext cx="1431096" cy="2472364"/>
            <a:chOff x="723900" y="3339156"/>
            <a:chExt cx="1431096" cy="2472364"/>
          </a:xfrm>
        </p:grpSpPr>
        <p:grpSp>
          <p:nvGrpSpPr>
            <p:cNvPr id="25" name="Group 24"/>
            <p:cNvGrpSpPr/>
            <p:nvPr/>
          </p:nvGrpSpPr>
          <p:grpSpPr>
            <a:xfrm>
              <a:off x="723900" y="3339156"/>
              <a:ext cx="1431096" cy="1682413"/>
              <a:chOff x="3783454" y="1109712"/>
              <a:chExt cx="2433618" cy="2910946"/>
            </a:xfrm>
          </p:grpSpPr>
          <p:sp>
            <p:nvSpPr>
              <p:cNvPr id="28" name="Freeform 27"/>
              <p:cNvSpPr/>
              <p:nvPr/>
            </p:nvSpPr>
            <p:spPr>
              <a:xfrm rot="5400000">
                <a:off x="3729021" y="2505685"/>
                <a:ext cx="2611933" cy="418014"/>
              </a:xfrm>
              <a:custGeom>
                <a:avLst/>
                <a:gdLst>
                  <a:gd name="connsiteX0" fmla="*/ 0 w 2860766"/>
                  <a:gd name="connsiteY0" fmla="*/ 927465 h 966657"/>
                  <a:gd name="connsiteX1" fmla="*/ 143692 w 2860766"/>
                  <a:gd name="connsiteY1" fmla="*/ 26128 h 966657"/>
                  <a:gd name="connsiteX2" fmla="*/ 300446 w 2860766"/>
                  <a:gd name="connsiteY2" fmla="*/ 940528 h 966657"/>
                  <a:gd name="connsiteX3" fmla="*/ 457200 w 2860766"/>
                  <a:gd name="connsiteY3" fmla="*/ 3 h 966657"/>
                  <a:gd name="connsiteX4" fmla="*/ 587829 w 2860766"/>
                  <a:gd name="connsiteY4" fmla="*/ 953591 h 966657"/>
                  <a:gd name="connsiteX5" fmla="*/ 770709 w 2860766"/>
                  <a:gd name="connsiteY5" fmla="*/ 13065 h 966657"/>
                  <a:gd name="connsiteX6" fmla="*/ 914400 w 2860766"/>
                  <a:gd name="connsiteY6" fmla="*/ 940528 h 966657"/>
                  <a:gd name="connsiteX7" fmla="*/ 1071155 w 2860766"/>
                  <a:gd name="connsiteY7" fmla="*/ 13065 h 966657"/>
                  <a:gd name="connsiteX8" fmla="*/ 1214846 w 2860766"/>
                  <a:gd name="connsiteY8" fmla="*/ 940528 h 966657"/>
                  <a:gd name="connsiteX9" fmla="*/ 1371600 w 2860766"/>
                  <a:gd name="connsiteY9" fmla="*/ 13065 h 966657"/>
                  <a:gd name="connsiteX10" fmla="*/ 1515292 w 2860766"/>
                  <a:gd name="connsiteY10" fmla="*/ 966654 h 966657"/>
                  <a:gd name="connsiteX11" fmla="*/ 1658983 w 2860766"/>
                  <a:gd name="connsiteY11" fmla="*/ 3 h 966657"/>
                  <a:gd name="connsiteX12" fmla="*/ 1815737 w 2860766"/>
                  <a:gd name="connsiteY12" fmla="*/ 953591 h 966657"/>
                  <a:gd name="connsiteX13" fmla="*/ 1959429 w 2860766"/>
                  <a:gd name="connsiteY13" fmla="*/ 26128 h 966657"/>
                  <a:gd name="connsiteX14" fmla="*/ 2116183 w 2860766"/>
                  <a:gd name="connsiteY14" fmla="*/ 940528 h 966657"/>
                  <a:gd name="connsiteX15" fmla="*/ 2272937 w 2860766"/>
                  <a:gd name="connsiteY15" fmla="*/ 26128 h 966657"/>
                  <a:gd name="connsiteX16" fmla="*/ 2429692 w 2860766"/>
                  <a:gd name="connsiteY16" fmla="*/ 940528 h 966657"/>
                  <a:gd name="connsiteX17" fmla="*/ 2573383 w 2860766"/>
                  <a:gd name="connsiteY17" fmla="*/ 26128 h 966657"/>
                  <a:gd name="connsiteX18" fmla="*/ 2743200 w 2860766"/>
                  <a:gd name="connsiteY18" fmla="*/ 953591 h 966657"/>
                  <a:gd name="connsiteX19" fmla="*/ 2860766 w 2860766"/>
                  <a:gd name="connsiteY19" fmla="*/ 418014 h 96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60766" h="966657">
                    <a:moveTo>
                      <a:pt x="0" y="927465"/>
                    </a:moveTo>
                    <a:cubicBezTo>
                      <a:pt x="46809" y="475708"/>
                      <a:pt x="93618" y="23951"/>
                      <a:pt x="143692" y="26128"/>
                    </a:cubicBezTo>
                    <a:cubicBezTo>
                      <a:pt x="193766" y="28305"/>
                      <a:pt x="248195" y="944882"/>
                      <a:pt x="300446" y="940528"/>
                    </a:cubicBezTo>
                    <a:cubicBezTo>
                      <a:pt x="352697" y="936174"/>
                      <a:pt x="409303" y="-2174"/>
                      <a:pt x="457200" y="3"/>
                    </a:cubicBezTo>
                    <a:cubicBezTo>
                      <a:pt x="505097" y="2180"/>
                      <a:pt x="535578" y="951414"/>
                      <a:pt x="587829" y="953591"/>
                    </a:cubicBezTo>
                    <a:cubicBezTo>
                      <a:pt x="640080" y="955768"/>
                      <a:pt x="716281" y="15242"/>
                      <a:pt x="770709" y="13065"/>
                    </a:cubicBezTo>
                    <a:cubicBezTo>
                      <a:pt x="825137" y="10888"/>
                      <a:pt x="864326" y="940528"/>
                      <a:pt x="914400" y="940528"/>
                    </a:cubicBezTo>
                    <a:cubicBezTo>
                      <a:pt x="964474" y="940528"/>
                      <a:pt x="1021081" y="13065"/>
                      <a:pt x="1071155" y="13065"/>
                    </a:cubicBezTo>
                    <a:cubicBezTo>
                      <a:pt x="1121229" y="13065"/>
                      <a:pt x="1164772" y="940528"/>
                      <a:pt x="1214846" y="940528"/>
                    </a:cubicBezTo>
                    <a:cubicBezTo>
                      <a:pt x="1264920" y="940528"/>
                      <a:pt x="1321526" y="8711"/>
                      <a:pt x="1371600" y="13065"/>
                    </a:cubicBezTo>
                    <a:cubicBezTo>
                      <a:pt x="1421674" y="17419"/>
                      <a:pt x="1467395" y="968831"/>
                      <a:pt x="1515292" y="966654"/>
                    </a:cubicBezTo>
                    <a:cubicBezTo>
                      <a:pt x="1563189" y="964477"/>
                      <a:pt x="1608909" y="2180"/>
                      <a:pt x="1658983" y="3"/>
                    </a:cubicBezTo>
                    <a:cubicBezTo>
                      <a:pt x="1709057" y="-2174"/>
                      <a:pt x="1765663" y="949237"/>
                      <a:pt x="1815737" y="953591"/>
                    </a:cubicBezTo>
                    <a:cubicBezTo>
                      <a:pt x="1865811" y="957945"/>
                      <a:pt x="1909355" y="28305"/>
                      <a:pt x="1959429" y="26128"/>
                    </a:cubicBezTo>
                    <a:cubicBezTo>
                      <a:pt x="2009503" y="23951"/>
                      <a:pt x="2063932" y="940528"/>
                      <a:pt x="2116183" y="940528"/>
                    </a:cubicBezTo>
                    <a:cubicBezTo>
                      <a:pt x="2168434" y="940528"/>
                      <a:pt x="2220686" y="26128"/>
                      <a:pt x="2272937" y="26128"/>
                    </a:cubicBezTo>
                    <a:cubicBezTo>
                      <a:pt x="2325188" y="26128"/>
                      <a:pt x="2379618" y="940528"/>
                      <a:pt x="2429692" y="940528"/>
                    </a:cubicBezTo>
                    <a:cubicBezTo>
                      <a:pt x="2479766" y="940528"/>
                      <a:pt x="2521132" y="23951"/>
                      <a:pt x="2573383" y="26128"/>
                    </a:cubicBezTo>
                    <a:cubicBezTo>
                      <a:pt x="2625634" y="28305"/>
                      <a:pt x="2695303" y="888277"/>
                      <a:pt x="2743200" y="953591"/>
                    </a:cubicBezTo>
                    <a:cubicBezTo>
                      <a:pt x="2791097" y="1018905"/>
                      <a:pt x="2830286" y="505100"/>
                      <a:pt x="2860766" y="418014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83454" y="1109712"/>
                <a:ext cx="2433618" cy="27586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993328" y="5044932"/>
              <a:ext cx="933078" cy="3832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3328" y="5428226"/>
              <a:ext cx="933078" cy="3832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236248" y="5093000"/>
                  <a:ext cx="406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248" y="5093000"/>
                  <a:ext cx="40640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228248" y="5451588"/>
                  <a:ext cx="406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248" y="5451588"/>
                  <a:ext cx="40640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569855" y="4136103"/>
                  <a:ext cx="4064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855" y="4136103"/>
                  <a:ext cx="40640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57908" y="59744"/>
            <a:ext cx="3352800" cy="3212336"/>
            <a:chOff x="7512747" y="855660"/>
            <a:chExt cx="3352800" cy="3212336"/>
          </a:xfrm>
        </p:grpSpPr>
        <p:sp>
          <p:nvSpPr>
            <p:cNvPr id="5" name="Oval 4"/>
            <p:cNvSpPr/>
            <p:nvPr/>
          </p:nvSpPr>
          <p:spPr>
            <a:xfrm>
              <a:off x="7512747" y="855660"/>
              <a:ext cx="3352800" cy="321233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7920" y="1306314"/>
              <a:ext cx="2382454" cy="710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84804" y="3596075"/>
            <a:ext cx="3352800" cy="3274928"/>
            <a:chOff x="8084804" y="3596075"/>
            <a:chExt cx="3352800" cy="3274928"/>
          </a:xfrm>
        </p:grpSpPr>
        <p:grpSp>
          <p:nvGrpSpPr>
            <p:cNvPr id="8" name="Group 7"/>
            <p:cNvGrpSpPr/>
            <p:nvPr/>
          </p:nvGrpSpPr>
          <p:grpSpPr>
            <a:xfrm>
              <a:off x="8084804" y="3658667"/>
              <a:ext cx="3352800" cy="3212336"/>
              <a:chOff x="7512747" y="855660"/>
              <a:chExt cx="3352800" cy="321233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7512747" y="855660"/>
                <a:ext cx="3352800" cy="321233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97920" y="1306314"/>
                <a:ext cx="2382454" cy="710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9773065" y="4024939"/>
              <a:ext cx="563287" cy="79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871726" y="3596075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726" y="3596075"/>
                  <a:ext cx="43037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 flipV="1">
              <a:off x="9761204" y="4201954"/>
              <a:ext cx="556557" cy="10628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9958491" y="4605103"/>
                  <a:ext cx="406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491" y="4605103"/>
                  <a:ext cx="40620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9752234" y="4180195"/>
              <a:ext cx="0" cy="10946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680465" y="4560361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465" y="4560361"/>
                  <a:ext cx="4357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250729" y="3928676"/>
            <a:ext cx="5416949" cy="2564760"/>
            <a:chOff x="1250729" y="3928676"/>
            <a:chExt cx="5416949" cy="2564760"/>
          </a:xfrm>
        </p:grpSpPr>
        <p:grpSp>
          <p:nvGrpSpPr>
            <p:cNvPr id="18" name="Group 17"/>
            <p:cNvGrpSpPr/>
            <p:nvPr/>
          </p:nvGrpSpPr>
          <p:grpSpPr>
            <a:xfrm>
              <a:off x="1250729" y="3928676"/>
              <a:ext cx="5416949" cy="2564760"/>
              <a:chOff x="5186122" y="3859228"/>
              <a:chExt cx="5416949" cy="256476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186122" y="3859228"/>
                <a:ext cx="5416949" cy="12176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109939" y="4745876"/>
                <a:ext cx="454305" cy="30840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8448631" y="5076886"/>
                <a:ext cx="874666" cy="13471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9334874" y="3950880"/>
                <a:ext cx="31450" cy="101301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9425313" y="3970167"/>
                    <a:ext cx="538096" cy="5754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5313" y="3970167"/>
                    <a:ext cx="538096" cy="57547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7827078" y="5739786"/>
                    <a:ext cx="593046" cy="6204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7078" y="5739786"/>
                    <a:ext cx="593046" cy="62042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894597" y="3859228"/>
                <a:ext cx="0" cy="12176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894597" y="4900078"/>
                <a:ext cx="1215342" cy="15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8326267" y="4453576"/>
                    <a:ext cx="4303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267" y="4453576"/>
                    <a:ext cx="43037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V="1">
              <a:off x="5400336" y="5146333"/>
              <a:ext cx="0" cy="10946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005332" y="556964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332" y="5569644"/>
                  <a:ext cx="43576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1640331" y="1154876"/>
            <a:ext cx="3582881" cy="1553651"/>
            <a:chOff x="5844884" y="1206184"/>
            <a:chExt cx="3582881" cy="1553651"/>
          </a:xfrm>
        </p:grpSpPr>
        <p:grpSp>
          <p:nvGrpSpPr>
            <p:cNvPr id="31" name="Group 30"/>
            <p:cNvGrpSpPr/>
            <p:nvPr/>
          </p:nvGrpSpPr>
          <p:grpSpPr>
            <a:xfrm>
              <a:off x="5844884" y="1284908"/>
              <a:ext cx="3582881" cy="1474927"/>
              <a:chOff x="5844884" y="1284908"/>
              <a:chExt cx="3582881" cy="147492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844884" y="1284908"/>
                <a:ext cx="3582881" cy="1474927"/>
                <a:chOff x="5844884" y="1284908"/>
                <a:chExt cx="3582881" cy="147492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844884" y="1747089"/>
                  <a:ext cx="3582881" cy="1012746"/>
                  <a:chOff x="5844884" y="1747089"/>
                  <a:chExt cx="3582881" cy="1012746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844884" y="2671002"/>
                    <a:ext cx="3582881" cy="88833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9109110" y="1747089"/>
                    <a:ext cx="318655" cy="910401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 rot="10800000">
                    <a:off x="7242704" y="2439043"/>
                    <a:ext cx="1866404" cy="209007"/>
                  </a:xfrm>
                  <a:custGeom>
                    <a:avLst/>
                    <a:gdLst>
                      <a:gd name="connsiteX0" fmla="*/ 0 w 2860766"/>
                      <a:gd name="connsiteY0" fmla="*/ 927465 h 966657"/>
                      <a:gd name="connsiteX1" fmla="*/ 143692 w 2860766"/>
                      <a:gd name="connsiteY1" fmla="*/ 26128 h 966657"/>
                      <a:gd name="connsiteX2" fmla="*/ 300446 w 2860766"/>
                      <a:gd name="connsiteY2" fmla="*/ 940528 h 966657"/>
                      <a:gd name="connsiteX3" fmla="*/ 457200 w 2860766"/>
                      <a:gd name="connsiteY3" fmla="*/ 3 h 966657"/>
                      <a:gd name="connsiteX4" fmla="*/ 587829 w 2860766"/>
                      <a:gd name="connsiteY4" fmla="*/ 953591 h 966657"/>
                      <a:gd name="connsiteX5" fmla="*/ 770709 w 2860766"/>
                      <a:gd name="connsiteY5" fmla="*/ 13065 h 966657"/>
                      <a:gd name="connsiteX6" fmla="*/ 914400 w 2860766"/>
                      <a:gd name="connsiteY6" fmla="*/ 940528 h 966657"/>
                      <a:gd name="connsiteX7" fmla="*/ 1071155 w 2860766"/>
                      <a:gd name="connsiteY7" fmla="*/ 13065 h 966657"/>
                      <a:gd name="connsiteX8" fmla="*/ 1214846 w 2860766"/>
                      <a:gd name="connsiteY8" fmla="*/ 940528 h 966657"/>
                      <a:gd name="connsiteX9" fmla="*/ 1371600 w 2860766"/>
                      <a:gd name="connsiteY9" fmla="*/ 13065 h 966657"/>
                      <a:gd name="connsiteX10" fmla="*/ 1515292 w 2860766"/>
                      <a:gd name="connsiteY10" fmla="*/ 966654 h 966657"/>
                      <a:gd name="connsiteX11" fmla="*/ 1658983 w 2860766"/>
                      <a:gd name="connsiteY11" fmla="*/ 3 h 966657"/>
                      <a:gd name="connsiteX12" fmla="*/ 1815737 w 2860766"/>
                      <a:gd name="connsiteY12" fmla="*/ 953591 h 966657"/>
                      <a:gd name="connsiteX13" fmla="*/ 1959429 w 2860766"/>
                      <a:gd name="connsiteY13" fmla="*/ 26128 h 966657"/>
                      <a:gd name="connsiteX14" fmla="*/ 2116183 w 2860766"/>
                      <a:gd name="connsiteY14" fmla="*/ 940528 h 966657"/>
                      <a:gd name="connsiteX15" fmla="*/ 2272937 w 2860766"/>
                      <a:gd name="connsiteY15" fmla="*/ 26128 h 966657"/>
                      <a:gd name="connsiteX16" fmla="*/ 2429692 w 2860766"/>
                      <a:gd name="connsiteY16" fmla="*/ 940528 h 966657"/>
                      <a:gd name="connsiteX17" fmla="*/ 2573383 w 2860766"/>
                      <a:gd name="connsiteY17" fmla="*/ 26128 h 966657"/>
                      <a:gd name="connsiteX18" fmla="*/ 2743200 w 2860766"/>
                      <a:gd name="connsiteY18" fmla="*/ 953591 h 966657"/>
                      <a:gd name="connsiteX19" fmla="*/ 2860766 w 2860766"/>
                      <a:gd name="connsiteY19" fmla="*/ 418014 h 966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860766" h="966657">
                        <a:moveTo>
                          <a:pt x="0" y="927465"/>
                        </a:moveTo>
                        <a:cubicBezTo>
                          <a:pt x="46809" y="475708"/>
                          <a:pt x="93618" y="23951"/>
                          <a:pt x="143692" y="26128"/>
                        </a:cubicBezTo>
                        <a:cubicBezTo>
                          <a:pt x="193766" y="28305"/>
                          <a:pt x="248195" y="944882"/>
                          <a:pt x="300446" y="940528"/>
                        </a:cubicBezTo>
                        <a:cubicBezTo>
                          <a:pt x="352697" y="936174"/>
                          <a:pt x="409303" y="-2174"/>
                          <a:pt x="457200" y="3"/>
                        </a:cubicBezTo>
                        <a:cubicBezTo>
                          <a:pt x="505097" y="2180"/>
                          <a:pt x="535578" y="951414"/>
                          <a:pt x="587829" y="953591"/>
                        </a:cubicBezTo>
                        <a:cubicBezTo>
                          <a:pt x="640080" y="955768"/>
                          <a:pt x="716281" y="15242"/>
                          <a:pt x="770709" y="13065"/>
                        </a:cubicBezTo>
                        <a:cubicBezTo>
                          <a:pt x="825137" y="10888"/>
                          <a:pt x="864326" y="940528"/>
                          <a:pt x="914400" y="940528"/>
                        </a:cubicBezTo>
                        <a:cubicBezTo>
                          <a:pt x="964474" y="940528"/>
                          <a:pt x="1021081" y="13065"/>
                          <a:pt x="1071155" y="13065"/>
                        </a:cubicBezTo>
                        <a:cubicBezTo>
                          <a:pt x="1121229" y="13065"/>
                          <a:pt x="1164772" y="940528"/>
                          <a:pt x="1214846" y="940528"/>
                        </a:cubicBezTo>
                        <a:cubicBezTo>
                          <a:pt x="1264920" y="940528"/>
                          <a:pt x="1321526" y="8711"/>
                          <a:pt x="1371600" y="13065"/>
                        </a:cubicBezTo>
                        <a:cubicBezTo>
                          <a:pt x="1421674" y="17419"/>
                          <a:pt x="1467395" y="968831"/>
                          <a:pt x="1515292" y="966654"/>
                        </a:cubicBezTo>
                        <a:cubicBezTo>
                          <a:pt x="1563189" y="964477"/>
                          <a:pt x="1608909" y="2180"/>
                          <a:pt x="1658983" y="3"/>
                        </a:cubicBezTo>
                        <a:cubicBezTo>
                          <a:pt x="1709057" y="-2174"/>
                          <a:pt x="1765663" y="949237"/>
                          <a:pt x="1815737" y="953591"/>
                        </a:cubicBezTo>
                        <a:cubicBezTo>
                          <a:pt x="1865811" y="957945"/>
                          <a:pt x="1909355" y="28305"/>
                          <a:pt x="1959429" y="26128"/>
                        </a:cubicBezTo>
                        <a:cubicBezTo>
                          <a:pt x="2009503" y="23951"/>
                          <a:pt x="2063932" y="940528"/>
                          <a:pt x="2116183" y="940528"/>
                        </a:cubicBezTo>
                        <a:cubicBezTo>
                          <a:pt x="2168434" y="940528"/>
                          <a:pt x="2220686" y="26128"/>
                          <a:pt x="2272937" y="26128"/>
                        </a:cubicBezTo>
                        <a:cubicBezTo>
                          <a:pt x="2325188" y="26128"/>
                          <a:pt x="2379618" y="940528"/>
                          <a:pt x="2429692" y="940528"/>
                        </a:cubicBezTo>
                        <a:cubicBezTo>
                          <a:pt x="2479766" y="940528"/>
                          <a:pt x="2521132" y="23951"/>
                          <a:pt x="2573383" y="26128"/>
                        </a:cubicBezTo>
                        <a:cubicBezTo>
                          <a:pt x="2625634" y="28305"/>
                          <a:pt x="2695303" y="888277"/>
                          <a:pt x="2743200" y="953591"/>
                        </a:cubicBezTo>
                        <a:cubicBezTo>
                          <a:pt x="2791097" y="1018905"/>
                          <a:pt x="2830286" y="505100"/>
                          <a:pt x="2860766" y="418014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7933811" y="2060272"/>
                        <a:ext cx="37093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3811" y="2060272"/>
                        <a:ext cx="370934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/>
                  <p:cNvSpPr/>
                  <p:nvPr/>
                </p:nvSpPr>
                <p:spPr>
                  <a:xfrm>
                    <a:off x="6085609" y="2408728"/>
                    <a:ext cx="1157092" cy="23932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49773" y="1284908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9773" y="1284908"/>
                      <a:ext cx="440377" cy="369332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6927690" y="208154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7690" y="2081543"/>
                    <a:ext cx="440377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8" t="16876" r="47061" b="25086"/>
            <a:stretch/>
          </p:blipFill>
          <p:spPr>
            <a:xfrm rot="211811">
              <a:off x="6273672" y="1206184"/>
              <a:ext cx="876489" cy="1264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06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4</cp:revision>
  <dcterms:created xsi:type="dcterms:W3CDTF">2018-07-18T18:24:50Z</dcterms:created>
  <dcterms:modified xsi:type="dcterms:W3CDTF">2019-03-21T21:33:57Z</dcterms:modified>
</cp:coreProperties>
</file>