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667"/>
  </p:normalViewPr>
  <p:slideViewPr>
    <p:cSldViewPr snapToGrid="0" snapToObjects="1">
      <p:cViewPr varScale="1">
        <p:scale>
          <a:sx n="76" d="100"/>
          <a:sy n="76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F90B-5BCC-E346-ABC0-DFB0782F09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91E1-B44E-6743-ADA9-D1C659FA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3.png"/><Relationship Id="rId12" Type="http://schemas.openxmlformats.org/officeDocument/2006/relationships/image" Target="../media/image484.png"/><Relationship Id="rId13" Type="http://schemas.openxmlformats.org/officeDocument/2006/relationships/image" Target="../media/image485.png"/><Relationship Id="rId14" Type="http://schemas.openxmlformats.org/officeDocument/2006/relationships/image" Target="../media/image486.png"/><Relationship Id="rId15" Type="http://schemas.openxmlformats.org/officeDocument/2006/relationships/image" Target="../media/image487.png"/><Relationship Id="rId16" Type="http://schemas.openxmlformats.org/officeDocument/2006/relationships/image" Target="../media/image488.png"/><Relationship Id="rId17" Type="http://schemas.openxmlformats.org/officeDocument/2006/relationships/image" Target="../media/image489.png"/><Relationship Id="rId18" Type="http://schemas.openxmlformats.org/officeDocument/2006/relationships/image" Target="../media/image49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27.png"/><Relationship Id="rId4" Type="http://schemas.openxmlformats.org/officeDocument/2006/relationships/image" Target="../media/image428.png"/><Relationship Id="rId5" Type="http://schemas.openxmlformats.org/officeDocument/2006/relationships/image" Target="../media/image429.png"/><Relationship Id="rId10" Type="http://schemas.openxmlformats.org/officeDocument/2006/relationships/image" Target="../media/image48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1.png"/><Relationship Id="rId20" Type="http://schemas.openxmlformats.org/officeDocument/2006/relationships/image" Target="../media/image393.png"/><Relationship Id="rId10" Type="http://schemas.openxmlformats.org/officeDocument/2006/relationships/image" Target="../media/image454.png"/><Relationship Id="rId11" Type="http://schemas.openxmlformats.org/officeDocument/2006/relationships/image" Target="../media/image455.png"/><Relationship Id="rId12" Type="http://schemas.openxmlformats.org/officeDocument/2006/relationships/image" Target="../media/image467.png"/><Relationship Id="rId13" Type="http://schemas.openxmlformats.org/officeDocument/2006/relationships/image" Target="../media/image468.png"/><Relationship Id="rId14" Type="http://schemas.openxmlformats.org/officeDocument/2006/relationships/image" Target="../media/image469.png"/><Relationship Id="rId15" Type="http://schemas.openxmlformats.org/officeDocument/2006/relationships/image" Target="../media/image470.png"/><Relationship Id="rId16" Type="http://schemas.openxmlformats.org/officeDocument/2006/relationships/image" Target="../media/image471.png"/><Relationship Id="rId17" Type="http://schemas.openxmlformats.org/officeDocument/2006/relationships/image" Target="../media/image388.png"/><Relationship Id="rId18" Type="http://schemas.openxmlformats.org/officeDocument/2006/relationships/image" Target="../media/image389.png"/><Relationship Id="rId19" Type="http://schemas.openxmlformats.org/officeDocument/2006/relationships/image" Target="../media/image3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4.png"/><Relationship Id="rId3" Type="http://schemas.openxmlformats.org/officeDocument/2006/relationships/image" Target="../media/image385.png"/><Relationship Id="rId4" Type="http://schemas.openxmlformats.org/officeDocument/2006/relationships/image" Target="../media/image386.png"/><Relationship Id="rId5" Type="http://schemas.openxmlformats.org/officeDocument/2006/relationships/image" Target="../media/image387.png"/><Relationship Id="rId6" Type="http://schemas.openxmlformats.org/officeDocument/2006/relationships/image" Target="../media/image454.png"/><Relationship Id="rId7" Type="http://schemas.openxmlformats.org/officeDocument/2006/relationships/image" Target="../media/image455.png"/><Relationship Id="rId8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331" y="216531"/>
            <a:ext cx="5709748" cy="5300870"/>
            <a:chOff x="180331" y="216531"/>
            <a:chExt cx="5709748" cy="5300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756" y="1648287"/>
              <a:ext cx="2093323" cy="2093323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80331" y="216531"/>
              <a:ext cx="5592416" cy="5300870"/>
              <a:chOff x="1683027" y="1020417"/>
              <a:chExt cx="5592416" cy="53008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83027" y="1020417"/>
                <a:ext cx="5592416" cy="5300870"/>
                <a:chOff x="1643270" y="1020417"/>
                <a:chExt cx="5592416" cy="530087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822713" y="4280452"/>
                  <a:ext cx="4412973" cy="2650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643270" y="1020417"/>
                  <a:ext cx="1179443" cy="530087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822713" y="1404730"/>
                  <a:ext cx="4412973" cy="28757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3748820" y="3576408"/>
                      <a:ext cx="504048" cy="58477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CA" sz="3200" dirty="0"/>
                    </a:p>
                  </p:txBody>
                </p:sp>
              </mc:Choice>
              <mc:Fallback xmlns="">
                <p:sp>
                  <p:nvSpPr>
                    <p:cNvPr id="9" name="Rectangle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8820" y="3576408"/>
                      <a:ext cx="504048" cy="58477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822713" y="4664765"/>
                  <a:ext cx="333954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4492487" y="4664765"/>
                      <a:ext cx="800091" cy="101431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32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CA" sz="3200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2487" y="4664765"/>
                      <a:ext cx="800091" cy="101431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6278870" y="3799246"/>
                    <a:ext cx="520527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870" y="3799246"/>
                    <a:ext cx="520527" cy="5847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/>
          <p:cNvGrpSpPr/>
          <p:nvPr/>
        </p:nvGrpSpPr>
        <p:grpSpPr>
          <a:xfrm>
            <a:off x="8793154" y="1770205"/>
            <a:ext cx="1692044" cy="2312268"/>
            <a:chOff x="6085609" y="3828565"/>
            <a:chExt cx="1692044" cy="2312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645436" y="3952313"/>
                  <a:ext cx="6551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436" y="3952313"/>
                  <a:ext cx="65511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 rot="17548242">
              <a:off x="6048799" y="4906321"/>
              <a:ext cx="2148840" cy="1257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310669" y="4329201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669" y="4329201"/>
                  <a:ext cx="3741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 flipV="1">
              <a:off x="6085609" y="5973380"/>
              <a:ext cx="1692044" cy="167453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7613484" y="3828565"/>
              <a:ext cx="164169" cy="2110802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90282" y="1633508"/>
            <a:ext cx="1692044" cy="2917406"/>
            <a:chOff x="7250497" y="3592431"/>
            <a:chExt cx="1692044" cy="2917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427205" y="5345307"/>
                  <a:ext cx="471376" cy="4029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7205" y="5345307"/>
                  <a:ext cx="471376" cy="4029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>
              <a:off x="8317592" y="5028098"/>
              <a:ext cx="0" cy="868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8262042" y="5327891"/>
                  <a:ext cx="585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42" y="5327891"/>
                  <a:ext cx="58541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22951" r="-44792" b="-491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7898581" y="6098891"/>
                  <a:ext cx="413895" cy="410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581" y="6098891"/>
                  <a:ext cx="413895" cy="4109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059" r="-29412" b="-1176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8192551" y="3592431"/>
                  <a:ext cx="391774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551" y="3592431"/>
                  <a:ext cx="391774" cy="40293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7250497" y="3805916"/>
              <a:ext cx="1692044" cy="2312268"/>
              <a:chOff x="6085609" y="3828565"/>
              <a:chExt cx="1692044" cy="23122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6361907" y="4144535"/>
                    <a:ext cx="6551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907" y="4144535"/>
                    <a:ext cx="655116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ectangle 33"/>
              <p:cNvSpPr/>
              <p:nvPr/>
            </p:nvSpPr>
            <p:spPr>
              <a:xfrm rot="17548242">
                <a:off x="6048799" y="4906321"/>
                <a:ext cx="2148840" cy="1257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7310669" y="43292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0669" y="4329201"/>
                    <a:ext cx="374141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 flipV="1">
                <a:off x="6085609" y="5973380"/>
                <a:ext cx="1692044" cy="167453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7613484" y="3828565"/>
                <a:ext cx="164169" cy="2110802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V="1">
              <a:off x="7873352" y="5952786"/>
              <a:ext cx="489446" cy="4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887597" y="5341478"/>
              <a:ext cx="24270" cy="5879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465440" y="4552504"/>
              <a:ext cx="0" cy="868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729502" y="4552504"/>
                  <a:ext cx="585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502" y="4552504"/>
                  <a:ext cx="585417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23333" r="-42708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 flipV="1">
              <a:off x="8096519" y="3992845"/>
              <a:ext cx="579735" cy="81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00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96222" y="3265804"/>
            <a:ext cx="3571931" cy="2827407"/>
            <a:chOff x="1081092" y="3672234"/>
            <a:chExt cx="3571931" cy="2827407"/>
          </a:xfrm>
        </p:grpSpPr>
        <p:grpSp>
          <p:nvGrpSpPr>
            <p:cNvPr id="5" name="Group 4"/>
            <p:cNvGrpSpPr/>
            <p:nvPr/>
          </p:nvGrpSpPr>
          <p:grpSpPr>
            <a:xfrm>
              <a:off x="1081092" y="3672234"/>
              <a:ext cx="3571931" cy="2827407"/>
              <a:chOff x="1081092" y="3672234"/>
              <a:chExt cx="3571931" cy="2827407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1081092" y="6227179"/>
                <a:ext cx="3571931" cy="272462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4421529" y="3672234"/>
                <a:ext cx="231494" cy="2554944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9189401" flipV="1">
                <a:off x="3166900" y="3809134"/>
                <a:ext cx="79449" cy="25367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13783" y="4857528"/>
                <a:ext cx="543929" cy="5316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2283888" y="4839590"/>
                    <a:ext cx="57393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3888" y="4839590"/>
                    <a:ext cx="573939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/>
              <p:cNvCxnSpPr/>
              <p:nvPr/>
            </p:nvCxnSpPr>
            <p:spPr>
              <a:xfrm flipV="1">
                <a:off x="2592566" y="3961720"/>
                <a:ext cx="9515" cy="8778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2633879" y="3926720"/>
                <a:ext cx="1799225" cy="190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165222" y="5765513"/>
                  <a:ext cx="4357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22" y="5765513"/>
                  <a:ext cx="43576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077827" y="3064319"/>
            <a:ext cx="3571931" cy="3013630"/>
            <a:chOff x="6481562" y="213130"/>
            <a:chExt cx="3571931" cy="3013630"/>
          </a:xfrm>
        </p:grpSpPr>
        <p:grpSp>
          <p:nvGrpSpPr>
            <p:cNvPr id="15" name="Group 14"/>
            <p:cNvGrpSpPr/>
            <p:nvPr/>
          </p:nvGrpSpPr>
          <p:grpSpPr>
            <a:xfrm>
              <a:off x="6481562" y="399353"/>
              <a:ext cx="3571931" cy="2827407"/>
              <a:chOff x="1081092" y="3672234"/>
              <a:chExt cx="3571931" cy="282740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081092" y="3672234"/>
                <a:ext cx="3571931" cy="2827407"/>
                <a:chOff x="1081092" y="3672234"/>
                <a:chExt cx="3571931" cy="2827407"/>
              </a:xfrm>
            </p:grpSpPr>
            <p:sp>
              <p:nvSpPr>
                <p:cNvPr id="28" name="Rectangle 27"/>
                <p:cNvSpPr/>
                <p:nvPr/>
              </p:nvSpPr>
              <p:spPr>
                <a:xfrm flipV="1">
                  <a:off x="1081092" y="6227179"/>
                  <a:ext cx="3571931" cy="272462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 flipV="1">
                  <a:off x="4421529" y="3672234"/>
                  <a:ext cx="231494" cy="2554944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 rot="9189401" flipV="1">
                  <a:off x="3166900" y="3809134"/>
                  <a:ext cx="79449" cy="253678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313783" y="4857528"/>
                  <a:ext cx="543929" cy="53160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283888" y="4839590"/>
                      <a:ext cx="573939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CA" sz="2800" dirty="0"/>
                    </a:p>
                  </p:txBody>
                </p:sp>
              </mc:Choice>
              <mc:Fallback xmlns="">
                <p:sp>
                  <p:nvSpPr>
                    <p:cNvPr id="53" name="Rectangl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3888" y="4839590"/>
                      <a:ext cx="573939" cy="52322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592566" y="3961720"/>
                  <a:ext cx="9515" cy="8778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2633879" y="3926720"/>
                  <a:ext cx="1799225" cy="190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3165222" y="5765513"/>
                    <a:ext cx="43576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22" y="5765513"/>
                    <a:ext cx="435760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Arrow Connector 15"/>
            <p:cNvCxnSpPr/>
            <p:nvPr/>
          </p:nvCxnSpPr>
          <p:spPr>
            <a:xfrm flipH="1">
              <a:off x="8001978" y="696058"/>
              <a:ext cx="3257" cy="5772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8002424" y="661256"/>
              <a:ext cx="669993" cy="205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557280" y="1699809"/>
              <a:ext cx="8412" cy="6605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8607094" y="2940271"/>
              <a:ext cx="608190" cy="37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9213337" y="2272219"/>
              <a:ext cx="1947" cy="6680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233102" y="2286744"/>
                  <a:ext cx="487121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102" y="2286744"/>
                  <a:ext cx="487121" cy="5064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091513" y="2501491"/>
                  <a:ext cx="663707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513" y="2501491"/>
                  <a:ext cx="663707" cy="5064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7249576" y="696058"/>
                  <a:ext cx="7097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576" y="696058"/>
                  <a:ext cx="709745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19737" r="-51282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8711307" y="1545137"/>
                  <a:ext cx="7097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307" y="1545137"/>
                  <a:ext cx="709745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9737" r="-52586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8005796" y="213130"/>
                  <a:ext cx="443070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796" y="213130"/>
                  <a:ext cx="443070" cy="5064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81495" y="253935"/>
            <a:ext cx="3886200" cy="2461024"/>
            <a:chOff x="2354580" y="1047987"/>
            <a:chExt cx="3886200" cy="2461024"/>
          </a:xfrm>
        </p:grpSpPr>
        <p:sp>
          <p:nvSpPr>
            <p:cNvPr id="36" name="Oval 35"/>
            <p:cNvSpPr/>
            <p:nvPr/>
          </p:nvSpPr>
          <p:spPr>
            <a:xfrm>
              <a:off x="2354580" y="1417320"/>
              <a:ext cx="2114550" cy="20916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66260" y="2971800"/>
              <a:ext cx="1874520" cy="5372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756739" y="2093833"/>
                  <a:ext cx="681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739" y="2093833"/>
                  <a:ext cx="68114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 flipV="1">
              <a:off x="4469130" y="2971800"/>
              <a:ext cx="10986" cy="53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389120" y="3055739"/>
                  <a:ext cx="37792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120" y="3055739"/>
                  <a:ext cx="37792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flipV="1">
              <a:off x="3369307" y="1390173"/>
              <a:ext cx="1134113" cy="100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521601" y="1047987"/>
                  <a:ext cx="38767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601" y="1047987"/>
                  <a:ext cx="387670" cy="4029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2727" r="-3125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6148845" y="169995"/>
            <a:ext cx="3886200" cy="2461024"/>
            <a:chOff x="5958840" y="598287"/>
            <a:chExt cx="3886200" cy="2461024"/>
          </a:xfrm>
        </p:grpSpPr>
        <p:grpSp>
          <p:nvGrpSpPr>
            <p:cNvPr id="44" name="Group 43"/>
            <p:cNvGrpSpPr/>
            <p:nvPr/>
          </p:nvGrpSpPr>
          <p:grpSpPr>
            <a:xfrm>
              <a:off x="5958840" y="598287"/>
              <a:ext cx="3886200" cy="2461024"/>
              <a:chOff x="2354580" y="1047987"/>
              <a:chExt cx="3886200" cy="246102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354580" y="1417320"/>
                <a:ext cx="2114550" cy="209169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66260" y="2971800"/>
                <a:ext cx="1874520" cy="5372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2756739" y="2093833"/>
                    <a:ext cx="6811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739" y="2093833"/>
                    <a:ext cx="68114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4469130" y="2971800"/>
                <a:ext cx="10986" cy="5372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4389120" y="3055739"/>
                    <a:ext cx="37792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120" y="3055739"/>
                    <a:ext cx="377924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/>
              <p:nvPr/>
            </p:nvCxnSpPr>
            <p:spPr>
              <a:xfrm flipV="1">
                <a:off x="3369307" y="1390173"/>
                <a:ext cx="1134113" cy="100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3521601" y="1047987"/>
                    <a:ext cx="387670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601" y="1047987"/>
                    <a:ext cx="387670" cy="40293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t="-22727" r="-29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>
            <a:xfrm>
              <a:off x="7016115" y="2006345"/>
              <a:ext cx="0" cy="868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7351981" y="2097405"/>
              <a:ext cx="618540" cy="42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7537446" y="1929537"/>
                  <a:ext cx="411523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446" y="1929537"/>
                  <a:ext cx="411523" cy="4029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492240" y="2298321"/>
                  <a:ext cx="585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240" y="2298321"/>
                  <a:ext cx="58541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2951" r="-43750"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H="1" flipV="1">
              <a:off x="8222347" y="944760"/>
              <a:ext cx="13482" cy="158305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371304" y="1543407"/>
                  <a:ext cx="92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1304" y="1543407"/>
                  <a:ext cx="92794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H="1">
              <a:off x="7000307" y="2539244"/>
              <a:ext cx="935112" cy="628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7203024" y="25221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024" y="2522100"/>
                  <a:ext cx="365806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25041" y="1028542"/>
            <a:ext cx="6068289" cy="3230695"/>
            <a:chOff x="1425041" y="1028542"/>
            <a:chExt cx="6068289" cy="323069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98171" y="3158836"/>
              <a:ext cx="552202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riangle 5"/>
            <p:cNvSpPr/>
            <p:nvPr/>
          </p:nvSpPr>
          <p:spPr>
            <a:xfrm>
              <a:off x="1425041" y="3206338"/>
              <a:ext cx="593766" cy="5106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>
              <a:off x="6899564" y="3206336"/>
              <a:ext cx="593766" cy="5106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698171" y="3918857"/>
              <a:ext cx="55101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042125" y="3982238"/>
                  <a:ext cx="6011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3.0 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125" y="3982238"/>
                  <a:ext cx="601127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081" t="-143478" r="-606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1698171" y="2814452"/>
              <a:ext cx="29450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870147" y="2470069"/>
                  <a:ext cx="60112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.0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147" y="2470069"/>
                  <a:ext cx="60112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184" t="-143478" r="-6122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43" r="41583"/>
            <a:stretch/>
          </p:blipFill>
          <p:spPr>
            <a:xfrm>
              <a:off x="4548250" y="1028542"/>
              <a:ext cx="678261" cy="2201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37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4</cp:revision>
  <dcterms:created xsi:type="dcterms:W3CDTF">2018-07-18T18:27:03Z</dcterms:created>
  <dcterms:modified xsi:type="dcterms:W3CDTF">2018-07-18T18:34:01Z</dcterms:modified>
</cp:coreProperties>
</file>