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8" d="100"/>
          <a:sy n="10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8E9A-52C8-5A4A-B9DA-BC173F73163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2E94-0544-414C-AC78-A835B57D9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9404" y="762622"/>
            <a:ext cx="4626482" cy="1046627"/>
            <a:chOff x="3970116" y="5120866"/>
            <a:chExt cx="4626482" cy="1046627"/>
          </a:xfrm>
        </p:grpSpPr>
        <p:sp>
          <p:nvSpPr>
            <p:cNvPr id="5" name="Freeform 4"/>
            <p:cNvSpPr/>
            <p:nvPr/>
          </p:nvSpPr>
          <p:spPr>
            <a:xfrm>
              <a:off x="3970116" y="5120866"/>
              <a:ext cx="2324816" cy="960723"/>
            </a:xfrm>
            <a:custGeom>
              <a:avLst/>
              <a:gdLst>
                <a:gd name="connsiteX0" fmla="*/ 0 w 4213185"/>
                <a:gd name="connsiteY0" fmla="*/ 937572 h 960723"/>
                <a:gd name="connsiteX1" fmla="*/ 925975 w 4213185"/>
                <a:gd name="connsiteY1" fmla="*/ 23 h 960723"/>
                <a:gd name="connsiteX2" fmla="*/ 1817226 w 4213185"/>
                <a:gd name="connsiteY2" fmla="*/ 960721 h 960723"/>
                <a:gd name="connsiteX3" fmla="*/ 2743200 w 4213185"/>
                <a:gd name="connsiteY3" fmla="*/ 11597 h 960723"/>
                <a:gd name="connsiteX4" fmla="*/ 3669175 w 4213185"/>
                <a:gd name="connsiteY4" fmla="*/ 949147 h 960723"/>
                <a:gd name="connsiteX5" fmla="*/ 4213185 w 4213185"/>
                <a:gd name="connsiteY5" fmla="*/ 520883 h 960723"/>
                <a:gd name="connsiteX6" fmla="*/ 4213185 w 4213185"/>
                <a:gd name="connsiteY6" fmla="*/ 520883 h 96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3185" h="960723">
                  <a:moveTo>
                    <a:pt x="0" y="937572"/>
                  </a:moveTo>
                  <a:cubicBezTo>
                    <a:pt x="311552" y="466868"/>
                    <a:pt x="623104" y="-3835"/>
                    <a:pt x="925975" y="23"/>
                  </a:cubicBezTo>
                  <a:cubicBezTo>
                    <a:pt x="1228846" y="3881"/>
                    <a:pt x="1514355" y="958792"/>
                    <a:pt x="1817226" y="960721"/>
                  </a:cubicBezTo>
                  <a:cubicBezTo>
                    <a:pt x="2120097" y="962650"/>
                    <a:pt x="2434542" y="13526"/>
                    <a:pt x="2743200" y="11597"/>
                  </a:cubicBezTo>
                  <a:cubicBezTo>
                    <a:pt x="3051858" y="9668"/>
                    <a:pt x="3424177" y="864266"/>
                    <a:pt x="3669175" y="949147"/>
                  </a:cubicBezTo>
                  <a:cubicBezTo>
                    <a:pt x="3914173" y="1034028"/>
                    <a:pt x="4213185" y="520883"/>
                    <a:pt x="4213185" y="520883"/>
                  </a:cubicBezTo>
                  <a:lnTo>
                    <a:pt x="4213185" y="52088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 rot="10800000">
              <a:off x="6271782" y="5206770"/>
              <a:ext cx="2324816" cy="960723"/>
            </a:xfrm>
            <a:custGeom>
              <a:avLst/>
              <a:gdLst>
                <a:gd name="connsiteX0" fmla="*/ 0 w 4213185"/>
                <a:gd name="connsiteY0" fmla="*/ 937572 h 960723"/>
                <a:gd name="connsiteX1" fmla="*/ 925975 w 4213185"/>
                <a:gd name="connsiteY1" fmla="*/ 23 h 960723"/>
                <a:gd name="connsiteX2" fmla="*/ 1817226 w 4213185"/>
                <a:gd name="connsiteY2" fmla="*/ 960721 h 960723"/>
                <a:gd name="connsiteX3" fmla="*/ 2743200 w 4213185"/>
                <a:gd name="connsiteY3" fmla="*/ 11597 h 960723"/>
                <a:gd name="connsiteX4" fmla="*/ 3669175 w 4213185"/>
                <a:gd name="connsiteY4" fmla="*/ 949147 h 960723"/>
                <a:gd name="connsiteX5" fmla="*/ 4213185 w 4213185"/>
                <a:gd name="connsiteY5" fmla="*/ 520883 h 960723"/>
                <a:gd name="connsiteX6" fmla="*/ 4213185 w 4213185"/>
                <a:gd name="connsiteY6" fmla="*/ 520883 h 96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3185" h="960723">
                  <a:moveTo>
                    <a:pt x="0" y="937572"/>
                  </a:moveTo>
                  <a:cubicBezTo>
                    <a:pt x="311552" y="466868"/>
                    <a:pt x="623104" y="-3835"/>
                    <a:pt x="925975" y="23"/>
                  </a:cubicBezTo>
                  <a:cubicBezTo>
                    <a:pt x="1228846" y="3881"/>
                    <a:pt x="1514355" y="958792"/>
                    <a:pt x="1817226" y="960721"/>
                  </a:cubicBezTo>
                  <a:cubicBezTo>
                    <a:pt x="2120097" y="962650"/>
                    <a:pt x="2434542" y="13526"/>
                    <a:pt x="2743200" y="11597"/>
                  </a:cubicBezTo>
                  <a:cubicBezTo>
                    <a:pt x="3051858" y="9668"/>
                    <a:pt x="3424177" y="864266"/>
                    <a:pt x="3669175" y="949147"/>
                  </a:cubicBezTo>
                  <a:cubicBezTo>
                    <a:pt x="3914173" y="1034028"/>
                    <a:pt x="4213185" y="520883"/>
                    <a:pt x="4213185" y="520883"/>
                  </a:cubicBezTo>
                  <a:lnTo>
                    <a:pt x="4213185" y="520883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3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</cp:revision>
  <dcterms:created xsi:type="dcterms:W3CDTF">2018-07-18T18:34:31Z</dcterms:created>
  <dcterms:modified xsi:type="dcterms:W3CDTF">2018-07-18T18:35:03Z</dcterms:modified>
</cp:coreProperties>
</file>