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B1A00-443B-49AD-AC78-C1CC1273368D}" v="49" dt="2019-05-13T17:45:13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4667"/>
  </p:normalViewPr>
  <p:slideViewPr>
    <p:cSldViewPr snapToGrid="0" snapToObjects="1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naldo" userId="eeaa994f99e4e508" providerId="LiveId" clId="{375B1A00-443B-49AD-AC78-C1CC1273368D}"/>
    <pc:docChg chg="undo custSel addSld modSld">
      <pc:chgData name="Joshua Rinaldo" userId="eeaa994f99e4e508" providerId="LiveId" clId="{375B1A00-443B-49AD-AC78-C1CC1273368D}" dt="2019-05-13T17:45:24.455" v="142" actId="1076"/>
      <pc:docMkLst>
        <pc:docMk/>
      </pc:docMkLst>
      <pc:sldChg chg="modSp">
        <pc:chgData name="Joshua Rinaldo" userId="eeaa994f99e4e508" providerId="LiveId" clId="{375B1A00-443B-49AD-AC78-C1CC1273368D}" dt="2019-05-13T17:33:41" v="0" actId="1076"/>
        <pc:sldMkLst>
          <pc:docMk/>
          <pc:sldMk cId="773490408" sldId="256"/>
        </pc:sldMkLst>
        <pc:spChg chg="mod">
          <ac:chgData name="Joshua Rinaldo" userId="eeaa994f99e4e508" providerId="LiveId" clId="{375B1A00-443B-49AD-AC78-C1CC1273368D}" dt="2019-05-13T17:33:41" v="0" actId="1076"/>
          <ac:spMkLst>
            <pc:docMk/>
            <pc:sldMk cId="773490408" sldId="256"/>
            <ac:spMk id="40" creationId="{00000000-0000-0000-0000-000000000000}"/>
          </ac:spMkLst>
        </pc:spChg>
      </pc:sldChg>
      <pc:sldChg chg="addSp delSp modSp add">
        <pc:chgData name="Joshua Rinaldo" userId="eeaa994f99e4e508" providerId="LiveId" clId="{375B1A00-443B-49AD-AC78-C1CC1273368D}" dt="2019-05-13T17:45:24.455" v="142" actId="1076"/>
        <pc:sldMkLst>
          <pc:docMk/>
          <pc:sldMk cId="2051328366" sldId="258"/>
        </pc:sldMkLst>
        <pc:spChg chg="del">
          <ac:chgData name="Joshua Rinaldo" userId="eeaa994f99e4e508" providerId="LiveId" clId="{375B1A00-443B-49AD-AC78-C1CC1273368D}" dt="2019-05-13T17:33:52.647" v="3" actId="478"/>
          <ac:spMkLst>
            <pc:docMk/>
            <pc:sldMk cId="2051328366" sldId="258"/>
            <ac:spMk id="2" creationId="{D37FD3C7-CA5D-487B-8640-7CD7351A5799}"/>
          </ac:spMkLst>
        </pc:spChg>
        <pc:spChg chg="del">
          <ac:chgData name="Joshua Rinaldo" userId="eeaa994f99e4e508" providerId="LiveId" clId="{375B1A00-443B-49AD-AC78-C1CC1273368D}" dt="2019-05-13T17:33:50.942" v="2" actId="478"/>
          <ac:spMkLst>
            <pc:docMk/>
            <pc:sldMk cId="2051328366" sldId="258"/>
            <ac:spMk id="3" creationId="{21E75A55-6713-49DA-9843-8F3FBBB15B87}"/>
          </ac:spMkLst>
        </pc:spChg>
        <pc:spChg chg="add del mod">
          <ac:chgData name="Joshua Rinaldo" userId="eeaa994f99e4e508" providerId="LiveId" clId="{375B1A00-443B-49AD-AC78-C1CC1273368D}" dt="2019-05-13T17:35:25.524" v="25" actId="478"/>
          <ac:spMkLst>
            <pc:docMk/>
            <pc:sldMk cId="2051328366" sldId="258"/>
            <ac:spMk id="4" creationId="{0BA72F2F-C6F5-41AD-A00B-5BD5E4006D4C}"/>
          </ac:spMkLst>
        </pc:spChg>
        <pc:spChg chg="add mod">
          <ac:chgData name="Joshua Rinaldo" userId="eeaa994f99e4e508" providerId="LiveId" clId="{375B1A00-443B-49AD-AC78-C1CC1273368D}" dt="2019-05-13T17:38:36.792" v="52" actId="1076"/>
          <ac:spMkLst>
            <pc:docMk/>
            <pc:sldMk cId="2051328366" sldId="258"/>
            <ac:spMk id="5" creationId="{BC829C21-8F4D-4C77-A00D-C4E4B1A571D1}"/>
          </ac:spMkLst>
        </pc:spChg>
        <pc:spChg chg="add mod">
          <ac:chgData name="Joshua Rinaldo" userId="eeaa994f99e4e508" providerId="LiveId" clId="{375B1A00-443B-49AD-AC78-C1CC1273368D}" dt="2019-05-13T17:37:10.188" v="35" actId="164"/>
          <ac:spMkLst>
            <pc:docMk/>
            <pc:sldMk cId="2051328366" sldId="258"/>
            <ac:spMk id="16" creationId="{4805B6B1-1A2A-46E6-996C-E5F88C936E57}"/>
          </ac:spMkLst>
        </pc:spChg>
        <pc:spChg chg="add mod">
          <ac:chgData name="Joshua Rinaldo" userId="eeaa994f99e4e508" providerId="LiveId" clId="{375B1A00-443B-49AD-AC78-C1CC1273368D}" dt="2019-05-13T17:43:38.338" v="116" actId="1076"/>
          <ac:spMkLst>
            <pc:docMk/>
            <pc:sldMk cId="2051328366" sldId="258"/>
            <ac:spMk id="22" creationId="{40DE734A-49C6-4380-A7C0-E32581C0D6C3}"/>
          </ac:spMkLst>
        </pc:spChg>
        <pc:spChg chg="add mod">
          <ac:chgData name="Joshua Rinaldo" userId="eeaa994f99e4e508" providerId="LiveId" clId="{375B1A00-443B-49AD-AC78-C1CC1273368D}" dt="2019-05-13T17:43:38.338" v="116" actId="1076"/>
          <ac:spMkLst>
            <pc:docMk/>
            <pc:sldMk cId="2051328366" sldId="258"/>
            <ac:spMk id="26" creationId="{30FFF982-F77D-4C94-9F0D-5E73E400E7DB}"/>
          </ac:spMkLst>
        </pc:spChg>
        <pc:spChg chg="add mod">
          <ac:chgData name="Joshua Rinaldo" userId="eeaa994f99e4e508" providerId="LiveId" clId="{375B1A00-443B-49AD-AC78-C1CC1273368D}" dt="2019-05-13T17:43:38.338" v="116" actId="1076"/>
          <ac:spMkLst>
            <pc:docMk/>
            <pc:sldMk cId="2051328366" sldId="258"/>
            <ac:spMk id="27" creationId="{B0BB1349-94EB-4227-A47D-7EA5C4BBF1E7}"/>
          </ac:spMkLst>
        </pc:spChg>
        <pc:spChg chg="add mod">
          <ac:chgData name="Joshua Rinaldo" userId="eeaa994f99e4e508" providerId="LiveId" clId="{375B1A00-443B-49AD-AC78-C1CC1273368D}" dt="2019-05-13T17:43:38.338" v="116" actId="1076"/>
          <ac:spMkLst>
            <pc:docMk/>
            <pc:sldMk cId="2051328366" sldId="258"/>
            <ac:spMk id="28" creationId="{B97F4379-3CA9-4AC1-9BF2-A8871B55D623}"/>
          </ac:spMkLst>
        </pc:spChg>
        <pc:spChg chg="add mod">
          <ac:chgData name="Joshua Rinaldo" userId="eeaa994f99e4e508" providerId="LiveId" clId="{375B1A00-443B-49AD-AC78-C1CC1273368D}" dt="2019-05-13T17:43:38.338" v="116" actId="1076"/>
          <ac:spMkLst>
            <pc:docMk/>
            <pc:sldMk cId="2051328366" sldId="258"/>
            <ac:spMk id="29" creationId="{41B8581D-E348-4032-9613-B2CB72EB5657}"/>
          </ac:spMkLst>
        </pc:spChg>
        <pc:spChg chg="add mod">
          <ac:chgData name="Joshua Rinaldo" userId="eeaa994f99e4e508" providerId="LiveId" clId="{375B1A00-443B-49AD-AC78-C1CC1273368D}" dt="2019-05-13T17:43:38.338" v="116" actId="1076"/>
          <ac:spMkLst>
            <pc:docMk/>
            <pc:sldMk cId="2051328366" sldId="258"/>
            <ac:spMk id="30" creationId="{E4E6B43E-C45A-4252-BC04-16A79847C361}"/>
          </ac:spMkLst>
        </pc:spChg>
        <pc:spChg chg="add mod">
          <ac:chgData name="Joshua Rinaldo" userId="eeaa994f99e4e508" providerId="LiveId" clId="{375B1A00-443B-49AD-AC78-C1CC1273368D}" dt="2019-05-13T17:43:38.338" v="116" actId="1076"/>
          <ac:spMkLst>
            <pc:docMk/>
            <pc:sldMk cId="2051328366" sldId="258"/>
            <ac:spMk id="31" creationId="{F9DB9E19-F7B7-4C3D-AF16-3AB64221917B}"/>
          </ac:spMkLst>
        </pc:spChg>
        <pc:spChg chg="add mod">
          <ac:chgData name="Joshua Rinaldo" userId="eeaa994f99e4e508" providerId="LiveId" clId="{375B1A00-443B-49AD-AC78-C1CC1273368D}" dt="2019-05-13T17:44:36.625" v="133" actId="1076"/>
          <ac:spMkLst>
            <pc:docMk/>
            <pc:sldMk cId="2051328366" sldId="258"/>
            <ac:spMk id="45" creationId="{A614BBBF-100C-4FBA-B5AD-E2535FB2BEB0}"/>
          </ac:spMkLst>
        </pc:spChg>
        <pc:spChg chg="add mod">
          <ac:chgData name="Joshua Rinaldo" userId="eeaa994f99e4e508" providerId="LiveId" clId="{375B1A00-443B-49AD-AC78-C1CC1273368D}" dt="2019-05-13T17:44:36.625" v="133" actId="1076"/>
          <ac:spMkLst>
            <pc:docMk/>
            <pc:sldMk cId="2051328366" sldId="258"/>
            <ac:spMk id="46" creationId="{472F46D2-E287-4B20-9458-E272C207F82F}"/>
          </ac:spMkLst>
        </pc:spChg>
        <pc:spChg chg="add del mod">
          <ac:chgData name="Joshua Rinaldo" userId="eeaa994f99e4e508" providerId="LiveId" clId="{375B1A00-443B-49AD-AC78-C1CC1273368D}" dt="2019-05-13T17:44:45.244" v="135" actId="478"/>
          <ac:spMkLst>
            <pc:docMk/>
            <pc:sldMk cId="2051328366" sldId="258"/>
            <ac:spMk id="53" creationId="{3EF4F789-B5D7-4731-8E94-4CAD9D898A82}"/>
          </ac:spMkLst>
        </pc:spChg>
        <pc:spChg chg="add del mod">
          <ac:chgData name="Joshua Rinaldo" userId="eeaa994f99e4e508" providerId="LiveId" clId="{375B1A00-443B-49AD-AC78-C1CC1273368D}" dt="2019-05-13T17:44:45.244" v="135" actId="478"/>
          <ac:spMkLst>
            <pc:docMk/>
            <pc:sldMk cId="2051328366" sldId="258"/>
            <ac:spMk id="54" creationId="{F8787C2C-F33B-410B-9CA5-15343F891E26}"/>
          </ac:spMkLst>
        </pc:spChg>
        <pc:spChg chg="add mod">
          <ac:chgData name="Joshua Rinaldo" userId="eeaa994f99e4e508" providerId="LiveId" clId="{375B1A00-443B-49AD-AC78-C1CC1273368D}" dt="2019-05-13T17:45:24.455" v="142" actId="1076"/>
          <ac:spMkLst>
            <pc:docMk/>
            <pc:sldMk cId="2051328366" sldId="258"/>
            <ac:spMk id="55" creationId="{15064CBE-9CB0-4619-8C8E-469921C814FA}"/>
          </ac:spMkLst>
        </pc:spChg>
        <pc:spChg chg="add mod">
          <ac:chgData name="Joshua Rinaldo" userId="eeaa994f99e4e508" providerId="LiveId" clId="{375B1A00-443B-49AD-AC78-C1CC1273368D}" dt="2019-05-13T17:45:24.455" v="142" actId="1076"/>
          <ac:spMkLst>
            <pc:docMk/>
            <pc:sldMk cId="2051328366" sldId="258"/>
            <ac:spMk id="56" creationId="{B945EC67-8855-47C0-9AE5-A615626DF375}"/>
          </ac:spMkLst>
        </pc:spChg>
        <pc:grpChg chg="add del mod">
          <ac:chgData name="Joshua Rinaldo" userId="eeaa994f99e4e508" providerId="LiveId" clId="{375B1A00-443B-49AD-AC78-C1CC1273368D}" dt="2019-05-13T17:38:06.985" v="44" actId="478"/>
          <ac:grpSpMkLst>
            <pc:docMk/>
            <pc:sldMk cId="2051328366" sldId="258"/>
            <ac:grpSpMk id="19" creationId="{27913117-2EB3-487F-A195-93391BF2245E}"/>
          </ac:grpSpMkLst>
        </pc:grpChg>
        <pc:grpChg chg="add mod">
          <ac:chgData name="Joshua Rinaldo" userId="eeaa994f99e4e508" providerId="LiveId" clId="{375B1A00-443B-49AD-AC78-C1CC1273368D}" dt="2019-05-13T17:43:38.338" v="116" actId="1076"/>
          <ac:grpSpMkLst>
            <pc:docMk/>
            <pc:sldMk cId="2051328366" sldId="258"/>
            <ac:grpSpMk id="25" creationId="{D1049E80-3319-4F40-AE21-53111CD47285}"/>
          </ac:grpSpMkLst>
        </pc:grpChg>
        <pc:grpChg chg="add mod">
          <ac:chgData name="Joshua Rinaldo" userId="eeaa994f99e4e508" providerId="LiveId" clId="{375B1A00-443B-49AD-AC78-C1CC1273368D}" dt="2019-05-13T17:44:36.625" v="133" actId="1076"/>
          <ac:grpSpMkLst>
            <pc:docMk/>
            <pc:sldMk cId="2051328366" sldId="258"/>
            <ac:grpSpMk id="38" creationId="{1CA785F0-D29A-483B-AD43-CFEF493F496D}"/>
          </ac:grpSpMkLst>
        </pc:grpChg>
        <pc:grpChg chg="add mod">
          <ac:chgData name="Joshua Rinaldo" userId="eeaa994f99e4e508" providerId="LiveId" clId="{375B1A00-443B-49AD-AC78-C1CC1273368D}" dt="2019-05-13T17:44:42.246" v="134" actId="1076"/>
          <ac:grpSpMkLst>
            <pc:docMk/>
            <pc:sldMk cId="2051328366" sldId="258"/>
            <ac:grpSpMk id="47" creationId="{48C9AC4D-F6A5-4F92-8B81-9A0D21BC533A}"/>
          </ac:grpSpMkLst>
        </pc:grpChg>
        <pc:cxnChg chg="add mod">
          <ac:chgData name="Joshua Rinaldo" userId="eeaa994f99e4e508" providerId="LiveId" clId="{375B1A00-443B-49AD-AC78-C1CC1273368D}" dt="2019-05-13T17:38:28.402" v="50" actId="164"/>
          <ac:cxnSpMkLst>
            <pc:docMk/>
            <pc:sldMk cId="2051328366" sldId="258"/>
            <ac:cxnSpMk id="7" creationId="{C1603F4E-31E8-4153-8447-A065FC723D3D}"/>
          </ac:cxnSpMkLst>
        </pc:cxnChg>
        <pc:cxnChg chg="add del mod">
          <ac:chgData name="Joshua Rinaldo" userId="eeaa994f99e4e508" providerId="LiveId" clId="{375B1A00-443B-49AD-AC78-C1CC1273368D}" dt="2019-05-13T17:35:25.524" v="25" actId="478"/>
          <ac:cxnSpMkLst>
            <pc:docMk/>
            <pc:sldMk cId="2051328366" sldId="258"/>
            <ac:cxnSpMk id="10" creationId="{1DBA9BAE-CF39-48BD-A6A9-0D6FEC9514E7}"/>
          </ac:cxnSpMkLst>
        </pc:cxnChg>
        <pc:cxnChg chg="add mod">
          <ac:chgData name="Joshua Rinaldo" userId="eeaa994f99e4e508" providerId="LiveId" clId="{375B1A00-443B-49AD-AC78-C1CC1273368D}" dt="2019-05-13T17:38:28.402" v="50" actId="164"/>
          <ac:cxnSpMkLst>
            <pc:docMk/>
            <pc:sldMk cId="2051328366" sldId="258"/>
            <ac:cxnSpMk id="11" creationId="{FDB67253-583D-44B2-A9F6-2CB784326B36}"/>
          </ac:cxnSpMkLst>
        </pc:cxnChg>
        <pc:cxnChg chg="add mod">
          <ac:chgData name="Joshua Rinaldo" userId="eeaa994f99e4e508" providerId="LiveId" clId="{375B1A00-443B-49AD-AC78-C1CC1273368D}" dt="2019-05-13T17:37:10.188" v="35" actId="164"/>
          <ac:cxnSpMkLst>
            <pc:docMk/>
            <pc:sldMk cId="2051328366" sldId="258"/>
            <ac:cxnSpMk id="17" creationId="{40A725C6-0B73-4FEA-8C39-2FABDB7B351E}"/>
          </ac:cxnSpMkLst>
        </pc:cxnChg>
        <pc:cxnChg chg="add mod">
          <ac:chgData name="Joshua Rinaldo" userId="eeaa994f99e4e508" providerId="LiveId" clId="{375B1A00-443B-49AD-AC78-C1CC1273368D}" dt="2019-05-13T17:37:10.188" v="35" actId="164"/>
          <ac:cxnSpMkLst>
            <pc:docMk/>
            <pc:sldMk cId="2051328366" sldId="258"/>
            <ac:cxnSpMk id="18" creationId="{236BD8C2-37D9-4F14-A481-20587366E8DD}"/>
          </ac:cxnSpMkLst>
        </pc:cxnChg>
        <pc:cxnChg chg="add mod ord">
          <ac:chgData name="Joshua Rinaldo" userId="eeaa994f99e4e508" providerId="LiveId" clId="{375B1A00-443B-49AD-AC78-C1CC1273368D}" dt="2019-05-13T17:43:38.338" v="116" actId="1076"/>
          <ac:cxnSpMkLst>
            <pc:docMk/>
            <pc:sldMk cId="2051328366" sldId="258"/>
            <ac:cxnSpMk id="21" creationId="{2815E5EE-723A-4172-9943-7457434F05C6}"/>
          </ac:cxnSpMkLst>
        </pc:cxnChg>
        <pc:cxnChg chg="add mod">
          <ac:chgData name="Joshua Rinaldo" userId="eeaa994f99e4e508" providerId="LiveId" clId="{375B1A00-443B-49AD-AC78-C1CC1273368D}" dt="2019-05-13T17:43:38.338" v="116" actId="1076"/>
          <ac:cxnSpMkLst>
            <pc:docMk/>
            <pc:sldMk cId="2051328366" sldId="258"/>
            <ac:cxnSpMk id="23" creationId="{53204827-E9CA-4ECB-BBC3-96A78D0A1958}"/>
          </ac:cxnSpMkLst>
        </pc:cxnChg>
        <pc:cxnChg chg="add mod">
          <ac:chgData name="Joshua Rinaldo" userId="eeaa994f99e4e508" providerId="LiveId" clId="{375B1A00-443B-49AD-AC78-C1CC1273368D}" dt="2019-05-13T17:43:38.338" v="116" actId="1076"/>
          <ac:cxnSpMkLst>
            <pc:docMk/>
            <pc:sldMk cId="2051328366" sldId="258"/>
            <ac:cxnSpMk id="24" creationId="{42D92016-3397-4D08-89DE-C874619CDFAD}"/>
          </ac:cxnSpMkLst>
        </pc:cxnChg>
        <pc:cxnChg chg="add mod">
          <ac:chgData name="Joshua Rinaldo" userId="eeaa994f99e4e508" providerId="LiveId" clId="{375B1A00-443B-49AD-AC78-C1CC1273368D}" dt="2019-05-13T17:43:38.338" v="116" actId="1076"/>
          <ac:cxnSpMkLst>
            <pc:docMk/>
            <pc:sldMk cId="2051328366" sldId="258"/>
            <ac:cxnSpMk id="32" creationId="{99AAAD76-281E-4687-9B21-E54AD7C90323}"/>
          </ac:cxnSpMkLst>
        </pc:cxnChg>
        <pc:cxnChg chg="add mod">
          <ac:chgData name="Joshua Rinaldo" userId="eeaa994f99e4e508" providerId="LiveId" clId="{375B1A00-443B-49AD-AC78-C1CC1273368D}" dt="2019-05-13T17:43:38.338" v="116" actId="1076"/>
          <ac:cxnSpMkLst>
            <pc:docMk/>
            <pc:sldMk cId="2051328366" sldId="258"/>
            <ac:cxnSpMk id="33" creationId="{3BE6F82B-96D8-479E-9B0E-2DEF3541DC3E}"/>
          </ac:cxnSpMkLst>
        </pc:cxnChg>
        <pc:cxnChg chg="add del mod">
          <ac:chgData name="Joshua Rinaldo" userId="eeaa994f99e4e508" providerId="LiveId" clId="{375B1A00-443B-49AD-AC78-C1CC1273368D}" dt="2019-05-13T17:42:18.818" v="103" actId="478"/>
          <ac:cxnSpMkLst>
            <pc:docMk/>
            <pc:sldMk cId="2051328366" sldId="258"/>
            <ac:cxnSpMk id="35" creationId="{DE748FF4-3DD8-4A7F-A291-597C78737023}"/>
          </ac:cxnSpMkLst>
        </pc:cxnChg>
        <pc:cxnChg chg="add mod">
          <ac:chgData name="Joshua Rinaldo" userId="eeaa994f99e4e508" providerId="LiveId" clId="{375B1A00-443B-49AD-AC78-C1CC1273368D}" dt="2019-05-13T17:43:38.338" v="116" actId="1076"/>
          <ac:cxnSpMkLst>
            <pc:docMk/>
            <pc:sldMk cId="2051328366" sldId="258"/>
            <ac:cxnSpMk id="37" creationId="{94160DFF-E2F7-4B6A-B00E-ACFEADCC716E}"/>
          </ac:cxnSpMkLst>
        </pc:cxnChg>
        <pc:cxnChg chg="add mod">
          <ac:chgData name="Joshua Rinaldo" userId="eeaa994f99e4e508" providerId="LiveId" clId="{375B1A00-443B-49AD-AC78-C1CC1273368D}" dt="2019-05-13T17:44:36.625" v="133" actId="1076"/>
          <ac:cxnSpMkLst>
            <pc:docMk/>
            <pc:sldMk cId="2051328366" sldId="258"/>
            <ac:cxnSpMk id="42" creationId="{37394463-0D0D-435C-AC1C-B63C990B0C6B}"/>
          </ac:cxnSpMkLst>
        </pc:cxnChg>
        <pc:cxnChg chg="add mod">
          <ac:chgData name="Joshua Rinaldo" userId="eeaa994f99e4e508" providerId="LiveId" clId="{375B1A00-443B-49AD-AC78-C1CC1273368D}" dt="2019-05-13T17:44:36.625" v="133" actId="1076"/>
          <ac:cxnSpMkLst>
            <pc:docMk/>
            <pc:sldMk cId="2051328366" sldId="258"/>
            <ac:cxnSpMk id="43" creationId="{20801886-7B04-4444-9A9A-CBC3732E168F}"/>
          </ac:cxnSpMkLst>
        </pc:cxnChg>
        <pc:cxnChg chg="add mod">
          <ac:chgData name="Joshua Rinaldo" userId="eeaa994f99e4e508" providerId="LiveId" clId="{375B1A00-443B-49AD-AC78-C1CC1273368D}" dt="2019-05-13T17:44:42.246" v="134" actId="1076"/>
          <ac:cxnSpMkLst>
            <pc:docMk/>
            <pc:sldMk cId="2051328366" sldId="258"/>
            <ac:cxnSpMk id="51" creationId="{8F152949-C3A8-4BA4-A294-59B0D11EA6C6}"/>
          </ac:cxnSpMkLst>
        </pc:cxnChg>
        <pc:cxnChg chg="add mod">
          <ac:chgData name="Joshua Rinaldo" userId="eeaa994f99e4e508" providerId="LiveId" clId="{375B1A00-443B-49AD-AC78-C1CC1273368D}" dt="2019-05-13T17:44:42.246" v="134" actId="1076"/>
          <ac:cxnSpMkLst>
            <pc:docMk/>
            <pc:sldMk cId="2051328366" sldId="258"/>
            <ac:cxnSpMk id="52" creationId="{52D4D703-B3AE-441C-ACED-01C59051267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71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30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86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12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982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378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00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9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2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5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770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5B85CC-C7F6-B047-9464-C0850C7B72B9}" type="datetimeFigureOut">
              <a:rPr lang="en-US" smtClean="0"/>
              <a:t>5/13/2019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17814-62FF-D547-9DE0-8901438C2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095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32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3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326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32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3.png"/><Relationship Id="rId13" Type="http://schemas.openxmlformats.org/officeDocument/2006/relationships/image" Target="../media/image258.png"/><Relationship Id="rId3" Type="http://schemas.openxmlformats.org/officeDocument/2006/relationships/image" Target="../media/image115.png"/><Relationship Id="rId34" Type="http://schemas.openxmlformats.org/officeDocument/2006/relationships/image" Target="../media/image252.png"/><Relationship Id="rId7" Type="http://schemas.openxmlformats.org/officeDocument/2006/relationships/image" Target="../media/image262.png"/><Relationship Id="rId33" Type="http://schemas.openxmlformats.org/officeDocument/2006/relationships/image" Target="../media/image251.png"/><Relationship Id="rId12" Type="http://schemas.openxmlformats.org/officeDocument/2006/relationships/image" Target="../media/image257.png"/><Relationship Id="rId2" Type="http://schemas.openxmlformats.org/officeDocument/2006/relationships/image" Target="../media/image12.png"/><Relationship Id="rId29" Type="http://schemas.openxmlformats.org/officeDocument/2006/relationships/image" Target="../media/image3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10.png"/><Relationship Id="rId32" Type="http://schemas.openxmlformats.org/officeDocument/2006/relationships/image" Target="../media/image13.png"/><Relationship Id="rId11" Type="http://schemas.openxmlformats.org/officeDocument/2006/relationships/image" Target="../media/image256.png"/><Relationship Id="rId5" Type="http://schemas.openxmlformats.org/officeDocument/2006/relationships/image" Target="../media/image2600.png"/><Relationship Id="rId15" Type="http://schemas.openxmlformats.org/officeDocument/2006/relationships/image" Target="../media/image18.png"/><Relationship Id="rId31" Type="http://schemas.openxmlformats.org/officeDocument/2006/relationships/image" Target="../media/image324.png"/><Relationship Id="rId10" Type="http://schemas.openxmlformats.org/officeDocument/2006/relationships/image" Target="../media/image255.png"/><Relationship Id="rId30" Type="http://schemas.openxmlformats.org/officeDocument/2006/relationships/image" Target="../media/image323.png"/><Relationship Id="rId4" Type="http://schemas.openxmlformats.org/officeDocument/2006/relationships/image" Target="../media/image170.png"/><Relationship Id="rId9" Type="http://schemas.openxmlformats.org/officeDocument/2006/relationships/image" Target="../media/image254.png"/><Relationship Id="rId14" Type="http://schemas.openxmlformats.org/officeDocument/2006/relationships/image" Target="../media/image25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5.png"/><Relationship Id="rId7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1061299" y="1432887"/>
            <a:ext cx="5906174" cy="2318812"/>
            <a:chOff x="1061299" y="1461239"/>
            <a:chExt cx="5906174" cy="2318812"/>
          </a:xfrm>
        </p:grpSpPr>
        <p:cxnSp>
          <p:nvCxnSpPr>
            <p:cNvPr id="5" name="Straight Arrow Connector 4"/>
            <p:cNvCxnSpPr/>
            <p:nvPr/>
          </p:nvCxnSpPr>
          <p:spPr>
            <a:xfrm>
              <a:off x="1282535" y="3396343"/>
              <a:ext cx="559327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1781299" y="2576945"/>
              <a:ext cx="819397" cy="819398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1781299" y="2313709"/>
              <a:ext cx="360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781299" y="1991096"/>
              <a:ext cx="7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2600696" y="1991096"/>
              <a:ext cx="36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>
              <a:off x="3049980" y="1991096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>
              <a:off x="4841299" y="1991096"/>
              <a:ext cx="54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714889" y="1461239"/>
                  <a:ext cx="997068" cy="7386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sz="4800" b="0" i="1" smtClean="0">
                            <a:latin typeface="Cambria Math" charset="0"/>
                          </a:rPr>
                          <m:t>.  .  .</m:t>
                        </m:r>
                      </m:oMath>
                    </m:oMathPara>
                  </a14:m>
                  <a:endParaRPr lang="en-US" sz="4800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4889" y="1461239"/>
                  <a:ext cx="997068" cy="73866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/>
            <p:cNvCxnSpPr/>
            <p:nvPr/>
          </p:nvCxnSpPr>
          <p:spPr>
            <a:xfrm>
              <a:off x="1061299" y="2986644"/>
              <a:ext cx="7200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276459" y="3306343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778306" y="3310899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376879" y="3303811"/>
              <a:ext cx="0" cy="1800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1276459" y="2635597"/>
                  <a:ext cx="203004" cy="3105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𝐹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6459" y="2635597"/>
                  <a:ext cx="203004" cy="31059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6471" t="-37255" r="-91176"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1997317" y="1616726"/>
                  <a:ext cx="287963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97317" y="1616726"/>
                  <a:ext cx="287963" cy="31797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1277" t="-38462" r="-65957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2614832" y="1610540"/>
                  <a:ext cx="293285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832" y="1610540"/>
                  <a:ext cx="293285" cy="31797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20833" t="-38462" r="-64583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3097057" y="1610540"/>
                  <a:ext cx="293285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97057" y="1610540"/>
                  <a:ext cx="293285" cy="31797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l="-20833" t="-38462" r="-66667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964656" y="1619770"/>
                  <a:ext cx="326051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CA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CA" b="0" i="1" smtClean="0">
                                    <a:latin typeface="Cambria Math" charset="0"/>
                                  </a:rPr>
                                  <m:t>𝑑</m:t>
                                </m:r>
                              </m:e>
                            </m:acc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656" y="1619770"/>
                  <a:ext cx="326051" cy="31797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6667" t="-36538" r="-59259"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319980" y="2373427"/>
                  <a:ext cx="193258" cy="3179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𝑑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9980" y="2373427"/>
                  <a:ext cx="193258" cy="31797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32258" t="-38462" r="-103226" b="-76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1637594" y="3453408"/>
                  <a:ext cx="28142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7594" y="3453408"/>
                  <a:ext cx="281424" cy="27699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90707" y="3469635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CA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CA" b="0" i="1" smtClean="0">
                                <a:latin typeface="Cambria Math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CA" b="0" i="1" smtClean="0">
                                <a:latin typeface="Cambria Math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0707" y="3469635"/>
                  <a:ext cx="276101" cy="27699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3333" r="-6667" b="-1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784153" y="3453408"/>
                  <a:ext cx="1833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𝑥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84153" y="3453408"/>
                  <a:ext cx="183320" cy="276999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l="-20000" r="-1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1185319" y="3503052"/>
                  <a:ext cx="18113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CA" b="0" i="1" smtClean="0">
                            <a:latin typeface="Cambria Math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5319" y="3503052"/>
                  <a:ext cx="181139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30000" r="-30000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30"/>
          <p:cNvGrpSpPr/>
          <p:nvPr/>
        </p:nvGrpSpPr>
        <p:grpSpPr>
          <a:xfrm>
            <a:off x="746787" y="4068293"/>
            <a:ext cx="5936204" cy="2278472"/>
            <a:chOff x="1779046" y="3058593"/>
            <a:chExt cx="5936204" cy="2278472"/>
          </a:xfrm>
        </p:grpSpPr>
        <p:sp>
          <p:nvSpPr>
            <p:cNvPr id="32" name="Rectangle 31"/>
            <p:cNvSpPr/>
            <p:nvPr/>
          </p:nvSpPr>
          <p:spPr>
            <a:xfrm>
              <a:off x="1817304" y="5279913"/>
              <a:ext cx="5897946" cy="57152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3" name="Right Triangle 32"/>
            <p:cNvSpPr/>
            <p:nvPr/>
          </p:nvSpPr>
          <p:spPr>
            <a:xfrm>
              <a:off x="1828734" y="3454768"/>
              <a:ext cx="3070578" cy="1806222"/>
            </a:xfrm>
            <a:prstGeom prst="rtTriangle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3991693" y="4925525"/>
                  <a:ext cx="3941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1693" y="4925525"/>
                  <a:ext cx="394147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Rectangle 34"/>
            <p:cNvSpPr/>
            <p:nvPr/>
          </p:nvSpPr>
          <p:spPr>
            <a:xfrm flipH="1" flipV="1">
              <a:off x="7504452" y="4400550"/>
              <a:ext cx="210798" cy="884786"/>
            </a:xfrm>
            <a:prstGeom prst="rect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/>
            <a:p>
              <a:pPr marL="234950" indent="-234950" algn="ctr" fontAlgn="t">
                <a:buFont typeface="Arial" panose="020B0604020202020204" pitchFamily="34" charset="0"/>
                <a:buChar char="•"/>
              </a:pPr>
              <a:endParaRPr lang="en-CA">
                <a:solidFill>
                  <a:srgbClr val="353535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 rot="1842855">
              <a:off x="2130863" y="3396442"/>
              <a:ext cx="258348" cy="269157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2191457" y="3058593"/>
                  <a:ext cx="43130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1457" y="3058593"/>
                  <a:ext cx="431303" cy="400110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>
              <a:off x="2164629" y="3654822"/>
              <a:ext cx="42" cy="158506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1779046" y="4247300"/>
                  <a:ext cx="431303" cy="4001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oMath>
                    </m:oMathPara>
                  </a14:m>
                  <a:endParaRPr lang="en-CA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9046" y="4247300"/>
                  <a:ext cx="431303" cy="400110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Freeform 39"/>
            <p:cNvSpPr/>
            <p:nvPr/>
          </p:nvSpPr>
          <p:spPr>
            <a:xfrm rot="10800000">
              <a:off x="6201861" y="4766019"/>
              <a:ext cx="1291590" cy="395285"/>
            </a:xfrm>
            <a:custGeom>
              <a:avLst/>
              <a:gdLst>
                <a:gd name="connsiteX0" fmla="*/ 0 w 1017270"/>
                <a:gd name="connsiteY0" fmla="*/ 914400 h 939278"/>
                <a:gd name="connsiteX1" fmla="*/ 125730 w 1017270"/>
                <a:gd name="connsiteY1" fmla="*/ 11430 h 939278"/>
                <a:gd name="connsiteX2" fmla="*/ 148590 w 1017270"/>
                <a:gd name="connsiteY2" fmla="*/ 925830 h 939278"/>
                <a:gd name="connsiteX3" fmla="*/ 251460 w 1017270"/>
                <a:gd name="connsiteY3" fmla="*/ 11430 h 939278"/>
                <a:gd name="connsiteX4" fmla="*/ 285750 w 1017270"/>
                <a:gd name="connsiteY4" fmla="*/ 925830 h 939278"/>
                <a:gd name="connsiteX5" fmla="*/ 377190 w 1017270"/>
                <a:gd name="connsiteY5" fmla="*/ 11430 h 939278"/>
                <a:gd name="connsiteX6" fmla="*/ 434340 w 1017270"/>
                <a:gd name="connsiteY6" fmla="*/ 925830 h 939278"/>
                <a:gd name="connsiteX7" fmla="*/ 514350 w 1017270"/>
                <a:gd name="connsiteY7" fmla="*/ 11430 h 939278"/>
                <a:gd name="connsiteX8" fmla="*/ 571500 w 1017270"/>
                <a:gd name="connsiteY8" fmla="*/ 925830 h 939278"/>
                <a:gd name="connsiteX9" fmla="*/ 662940 w 1017270"/>
                <a:gd name="connsiteY9" fmla="*/ 0 h 939278"/>
                <a:gd name="connsiteX10" fmla="*/ 697230 w 1017270"/>
                <a:gd name="connsiteY10" fmla="*/ 925830 h 939278"/>
                <a:gd name="connsiteX11" fmla="*/ 800100 w 1017270"/>
                <a:gd name="connsiteY11" fmla="*/ 11430 h 939278"/>
                <a:gd name="connsiteX12" fmla="*/ 822960 w 1017270"/>
                <a:gd name="connsiteY12" fmla="*/ 937260 h 939278"/>
                <a:gd name="connsiteX13" fmla="*/ 948690 w 1017270"/>
                <a:gd name="connsiteY13" fmla="*/ 22860 h 939278"/>
                <a:gd name="connsiteX14" fmla="*/ 960120 w 1017270"/>
                <a:gd name="connsiteY14" fmla="*/ 925830 h 939278"/>
                <a:gd name="connsiteX15" fmla="*/ 1017270 w 1017270"/>
                <a:gd name="connsiteY15" fmla="*/ 480060 h 93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270" h="939278">
                  <a:moveTo>
                    <a:pt x="0" y="914400"/>
                  </a:moveTo>
                  <a:cubicBezTo>
                    <a:pt x="50482" y="461962"/>
                    <a:pt x="100965" y="9525"/>
                    <a:pt x="125730" y="11430"/>
                  </a:cubicBezTo>
                  <a:cubicBezTo>
                    <a:pt x="150495" y="13335"/>
                    <a:pt x="127635" y="925830"/>
                    <a:pt x="148590" y="925830"/>
                  </a:cubicBezTo>
                  <a:cubicBezTo>
                    <a:pt x="169545" y="925830"/>
                    <a:pt x="228600" y="11430"/>
                    <a:pt x="251460" y="11430"/>
                  </a:cubicBezTo>
                  <a:cubicBezTo>
                    <a:pt x="274320" y="11430"/>
                    <a:pt x="264795" y="925830"/>
                    <a:pt x="285750" y="925830"/>
                  </a:cubicBezTo>
                  <a:cubicBezTo>
                    <a:pt x="306705" y="925830"/>
                    <a:pt x="352425" y="11430"/>
                    <a:pt x="377190" y="11430"/>
                  </a:cubicBezTo>
                  <a:cubicBezTo>
                    <a:pt x="401955" y="11430"/>
                    <a:pt x="411480" y="925830"/>
                    <a:pt x="434340" y="925830"/>
                  </a:cubicBezTo>
                  <a:cubicBezTo>
                    <a:pt x="457200" y="925830"/>
                    <a:pt x="491490" y="11430"/>
                    <a:pt x="514350" y="11430"/>
                  </a:cubicBezTo>
                  <a:cubicBezTo>
                    <a:pt x="537210" y="11430"/>
                    <a:pt x="546735" y="927735"/>
                    <a:pt x="571500" y="925830"/>
                  </a:cubicBezTo>
                  <a:cubicBezTo>
                    <a:pt x="596265" y="923925"/>
                    <a:pt x="641985" y="0"/>
                    <a:pt x="662940" y="0"/>
                  </a:cubicBezTo>
                  <a:cubicBezTo>
                    <a:pt x="683895" y="0"/>
                    <a:pt x="674370" y="923925"/>
                    <a:pt x="697230" y="925830"/>
                  </a:cubicBezTo>
                  <a:cubicBezTo>
                    <a:pt x="720090" y="927735"/>
                    <a:pt x="779145" y="9525"/>
                    <a:pt x="800100" y="11430"/>
                  </a:cubicBezTo>
                  <a:cubicBezTo>
                    <a:pt x="821055" y="13335"/>
                    <a:pt x="798195" y="935355"/>
                    <a:pt x="822960" y="937260"/>
                  </a:cubicBezTo>
                  <a:cubicBezTo>
                    <a:pt x="847725" y="939165"/>
                    <a:pt x="925830" y="24765"/>
                    <a:pt x="948690" y="22860"/>
                  </a:cubicBezTo>
                  <a:cubicBezTo>
                    <a:pt x="971550" y="20955"/>
                    <a:pt x="948690" y="849630"/>
                    <a:pt x="960120" y="925830"/>
                  </a:cubicBezTo>
                  <a:cubicBezTo>
                    <a:pt x="971550" y="1002030"/>
                    <a:pt x="994410" y="741045"/>
                    <a:pt x="1017270" y="4800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 flipV="1">
              <a:off x="4942327" y="4838185"/>
              <a:ext cx="1259534" cy="475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/>
                <p:cNvSpPr/>
                <p:nvPr/>
              </p:nvSpPr>
              <p:spPr>
                <a:xfrm>
                  <a:off x="5390476" y="4488935"/>
                  <a:ext cx="3779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lang="en-CA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0476" y="4488935"/>
                  <a:ext cx="377924" cy="369332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349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153819" y="160543"/>
            <a:ext cx="2583180" cy="3189427"/>
            <a:chOff x="8153819" y="160543"/>
            <a:chExt cx="2583180" cy="318942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609" r="49665"/>
            <a:stretch/>
          </p:blipFill>
          <p:spPr>
            <a:xfrm rot="4345770">
              <a:off x="9115960" y="-36514"/>
              <a:ext cx="634885" cy="1825370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8153819" y="160543"/>
              <a:ext cx="2583180" cy="3189427"/>
              <a:chOff x="8153819" y="160543"/>
              <a:chExt cx="2583180" cy="3189427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8153819" y="394478"/>
                <a:ext cx="2583180" cy="2955492"/>
                <a:chOff x="8153819" y="394478"/>
                <a:chExt cx="2583180" cy="2955492"/>
              </a:xfrm>
            </p:grpSpPr>
            <p:sp>
              <p:nvSpPr>
                <p:cNvPr id="11" name="Oval 10"/>
                <p:cNvSpPr/>
                <p:nvPr/>
              </p:nvSpPr>
              <p:spPr>
                <a:xfrm>
                  <a:off x="8153819" y="884434"/>
                  <a:ext cx="2583180" cy="2465536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  <a:prstDash val="sys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9445409" y="884434"/>
                  <a:ext cx="0" cy="1232768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Connector 12"/>
                <p:cNvCxnSpPr/>
                <p:nvPr/>
              </p:nvCxnSpPr>
              <p:spPr>
                <a:xfrm flipH="1">
                  <a:off x="9445410" y="394478"/>
                  <a:ext cx="1052828" cy="489956"/>
                </a:xfrm>
                <a:prstGeom prst="line">
                  <a:avLst/>
                </a:prstGeom>
                <a:ln w="57150">
                  <a:solidFill>
                    <a:schemeClr val="tx1"/>
                  </a:solidFill>
                  <a:headEnd type="triangl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/>
                <p:cNvCxnSpPr/>
                <p:nvPr/>
              </p:nvCxnSpPr>
              <p:spPr>
                <a:xfrm flipH="1">
                  <a:off x="9445410" y="884434"/>
                  <a:ext cx="1062977" cy="83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  <a:prstDash val="sysDot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Rectangle 14"/>
                    <p:cNvSpPr/>
                    <p:nvPr/>
                  </p:nvSpPr>
                  <p:spPr>
                    <a:xfrm>
                      <a:off x="9965232" y="563474"/>
                      <a:ext cx="374141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0" name="Rectangle 13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965232" y="563474"/>
                      <a:ext cx="374141" cy="369332"/>
                    </a:xfrm>
                    <a:prstGeom prst="rect">
                      <a:avLst/>
                    </a:prstGeom>
                    <a:blipFill rotWithShape="0">
                      <a:blip r:embed="rId2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/>
                  <p:cNvSpPr/>
                  <p:nvPr/>
                </p:nvSpPr>
                <p:spPr>
                  <a:xfrm>
                    <a:off x="9796218" y="160543"/>
                    <a:ext cx="387670" cy="40293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𝐹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35" name="Rectangle 103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96218" y="160543"/>
                    <a:ext cx="387670" cy="402931"/>
                  </a:xfrm>
                  <a:prstGeom prst="rect">
                    <a:avLst/>
                  </a:prstGeom>
                  <a:blipFill rotWithShape="0">
                    <a:blip r:embed="rId30"/>
                    <a:stretch>
                      <a:fillRect t="-22727" r="-2968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/>
                  <p:cNvSpPr/>
                  <p:nvPr/>
                </p:nvSpPr>
                <p:spPr>
                  <a:xfrm>
                    <a:off x="9404444" y="1469882"/>
                    <a:ext cx="39177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𝑅</m:t>
                          </m:r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036" name="Rectangle 10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04444" y="1469882"/>
                    <a:ext cx="391774" cy="369332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7" name="Straight Connector 6"/>
            <p:cNvCxnSpPr/>
            <p:nvPr/>
          </p:nvCxnSpPr>
          <p:spPr>
            <a:xfrm flipH="1">
              <a:off x="9445409" y="1245503"/>
              <a:ext cx="913292" cy="87169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1036033" y="490258"/>
            <a:ext cx="6654805" cy="3767978"/>
            <a:chOff x="4926670" y="2708919"/>
            <a:chExt cx="6654805" cy="3767978"/>
          </a:xfrm>
        </p:grpSpPr>
        <p:grpSp>
          <p:nvGrpSpPr>
            <p:cNvPr id="17" name="Group 16"/>
            <p:cNvGrpSpPr/>
            <p:nvPr/>
          </p:nvGrpSpPr>
          <p:grpSpPr>
            <a:xfrm>
              <a:off x="5005915" y="2708919"/>
              <a:ext cx="6575560" cy="3767978"/>
              <a:chOff x="3411894" y="1708022"/>
              <a:chExt cx="6575560" cy="3767978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424229" y="1805152"/>
                <a:ext cx="4563225" cy="3670848"/>
                <a:chOff x="1129904" y="708040"/>
                <a:chExt cx="2216092" cy="2240576"/>
              </a:xfrm>
            </p:grpSpPr>
            <p:grpSp>
              <p:nvGrpSpPr>
                <p:cNvPr id="25" name="Group 24"/>
                <p:cNvGrpSpPr/>
                <p:nvPr/>
              </p:nvGrpSpPr>
              <p:grpSpPr>
                <a:xfrm>
                  <a:off x="1163211" y="708040"/>
                  <a:ext cx="2182785" cy="2240576"/>
                  <a:chOff x="1190506" y="680744"/>
                  <a:chExt cx="2182785" cy="2240576"/>
                </a:xfrm>
              </p:grpSpPr>
              <p:cxnSp>
                <p:nvCxnSpPr>
                  <p:cNvPr id="27" name="Straight Arrow Connector 26"/>
                  <p:cNvCxnSpPr/>
                  <p:nvPr/>
                </p:nvCxnSpPr>
                <p:spPr>
                  <a:xfrm flipV="1">
                    <a:off x="1498387" y="680744"/>
                    <a:ext cx="7684" cy="1859536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" name="Straight Arrow Connector 27"/>
                  <p:cNvCxnSpPr/>
                  <p:nvPr/>
                </p:nvCxnSpPr>
                <p:spPr>
                  <a:xfrm flipV="1">
                    <a:off x="1498387" y="2526633"/>
                    <a:ext cx="1874904" cy="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9" name="Rectangle 28"/>
                      <p:cNvSpPr/>
                      <p:nvPr/>
                    </p:nvSpPr>
                    <p:spPr>
                      <a:xfrm>
                        <a:off x="2955098" y="2540280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7" name="Rectangle 6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55098" y="2540280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0" name="Rectangle 29"/>
                      <p:cNvSpPr/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13" name="Rectangle 1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90506" y="790545"/>
                        <a:ext cx="371384" cy="369332"/>
                      </a:xfrm>
                      <a:prstGeom prst="rect">
                        <a:avLst/>
                      </a:prstGeom>
                      <a:blipFill rotWithShape="0">
                        <a:blip r:embed="rId4"/>
                        <a:stretch>
                          <a:fillRect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" name="Rectangle 30"/>
                      <p:cNvSpPr/>
                      <p:nvPr/>
                    </p:nvSpPr>
                    <p:spPr>
                      <a:xfrm>
                        <a:off x="1249564" y="2551988"/>
                        <a:ext cx="367985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20" name="Rectangle 19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49564" y="2551988"/>
                        <a:ext cx="367985" cy="369332"/>
                      </a:xfrm>
                      <a:prstGeom prst="rect">
                        <a:avLst/>
                      </a:prstGeom>
                      <a:blipFill rotWithShape="0"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6" name="Rectangle 25"/>
                <p:cNvSpPr/>
                <p:nvPr/>
              </p:nvSpPr>
              <p:spPr>
                <a:xfrm>
                  <a:off x="1129904" y="1614682"/>
                  <a:ext cx="184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endParaRPr lang="en-CA" dirty="0"/>
                </a:p>
              </p:txBody>
            </p:sp>
          </p:grpSp>
          <p:sp>
            <p:nvSpPr>
              <p:cNvPr id="20" name="Rectangle 19"/>
              <p:cNvSpPr/>
              <p:nvPr/>
            </p:nvSpPr>
            <p:spPr>
              <a:xfrm>
                <a:off x="3560712" y="4397460"/>
                <a:ext cx="2554015" cy="102486"/>
              </a:xfrm>
              <a:prstGeom prst="rect">
                <a:avLst/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1" name="Block Arc 20"/>
              <p:cNvSpPr/>
              <p:nvPr/>
            </p:nvSpPr>
            <p:spPr>
              <a:xfrm rot="5400000">
                <a:off x="4733755" y="386161"/>
                <a:ext cx="2791925" cy="5435647"/>
              </a:xfrm>
              <a:prstGeom prst="blockArc">
                <a:avLst>
                  <a:gd name="adj1" fmla="val 16820458"/>
                  <a:gd name="adj2" fmla="val 21573253"/>
                  <a:gd name="adj3" fmla="val 3750"/>
                </a:avLst>
              </a:prstGeom>
              <a:solidFill>
                <a:schemeClr val="accent3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Rectangle 21"/>
                  <p:cNvSpPr/>
                  <p:nvPr/>
                </p:nvSpPr>
                <p:spPr>
                  <a:xfrm>
                    <a:off x="6312451" y="3230625"/>
                    <a:ext cx="22920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9" name="Rectangle 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2451" y="3230625"/>
                    <a:ext cx="229203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/>
              <p:cNvCxnSpPr/>
              <p:nvPr/>
            </p:nvCxnSpPr>
            <p:spPr>
              <a:xfrm flipH="1">
                <a:off x="8614356" y="3615443"/>
                <a:ext cx="5000" cy="1255462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/>
                  <p:cNvSpPr/>
                  <p:nvPr/>
                </p:nvSpPr>
                <p:spPr>
                  <a:xfrm>
                    <a:off x="8378513" y="4829364"/>
                    <a:ext cx="466090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13" name="Rectangle 1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78513" y="4829364"/>
                    <a:ext cx="466090" cy="369332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8" name="Picture 17"/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17" r="28761"/>
            <a:stretch/>
          </p:blipFill>
          <p:spPr>
            <a:xfrm flipH="1">
              <a:off x="4926670" y="3508977"/>
              <a:ext cx="1692457" cy="2175571"/>
            </a:xfrm>
            <a:prstGeom prst="rect">
              <a:avLst/>
            </a:prstGeom>
          </p:spPr>
        </p:pic>
      </p:grpSp>
      <p:grpSp>
        <p:nvGrpSpPr>
          <p:cNvPr id="32" name="Group 31"/>
          <p:cNvGrpSpPr/>
          <p:nvPr/>
        </p:nvGrpSpPr>
        <p:grpSpPr>
          <a:xfrm>
            <a:off x="1115278" y="4434017"/>
            <a:ext cx="3235112" cy="2149000"/>
            <a:chOff x="4939644" y="2940014"/>
            <a:chExt cx="3235112" cy="2149000"/>
          </a:xfrm>
        </p:grpSpPr>
        <p:grpSp>
          <p:nvGrpSpPr>
            <p:cNvPr id="33" name="Group 32"/>
            <p:cNvGrpSpPr/>
            <p:nvPr/>
          </p:nvGrpSpPr>
          <p:grpSpPr>
            <a:xfrm>
              <a:off x="5427388" y="2940014"/>
              <a:ext cx="2747368" cy="1880461"/>
              <a:chOff x="5427388" y="2940014"/>
              <a:chExt cx="2747368" cy="1880461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5427388" y="2940014"/>
                <a:ext cx="2096693" cy="1853324"/>
                <a:chOff x="5427388" y="2940014"/>
                <a:chExt cx="2096693" cy="1853324"/>
              </a:xfrm>
            </p:grpSpPr>
            <p:grpSp>
              <p:nvGrpSpPr>
                <p:cNvPr id="44" name="Group 43"/>
                <p:cNvGrpSpPr/>
                <p:nvPr/>
              </p:nvGrpSpPr>
              <p:grpSpPr>
                <a:xfrm>
                  <a:off x="5427388" y="2940014"/>
                  <a:ext cx="2096693" cy="1853324"/>
                  <a:chOff x="5427388" y="2940014"/>
                  <a:chExt cx="2096693" cy="1853324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6014625" y="2945847"/>
                    <a:ext cx="624359" cy="1847491"/>
                    <a:chOff x="8220137" y="898520"/>
                    <a:chExt cx="624359" cy="1847491"/>
                  </a:xfrm>
                </p:grpSpPr>
                <p:grpSp>
                  <p:nvGrpSpPr>
                    <p:cNvPr id="54" name="Group 53"/>
                    <p:cNvGrpSpPr/>
                    <p:nvPr/>
                  </p:nvGrpSpPr>
                  <p:grpSpPr>
                    <a:xfrm>
                      <a:off x="8220137" y="898520"/>
                      <a:ext cx="596638" cy="1847491"/>
                      <a:chOff x="5528428" y="2909581"/>
                      <a:chExt cx="596638" cy="1847491"/>
                    </a:xfrm>
                  </p:grpSpPr>
                  <p:cxnSp>
                    <p:nvCxnSpPr>
                      <p:cNvPr id="56" name="Straight Arrow Connector 55"/>
                      <p:cNvCxnSpPr>
                        <a:stCxn id="49" idx="0"/>
                      </p:cNvCxnSpPr>
                      <p:nvPr/>
                    </p:nvCxnSpPr>
                    <p:spPr>
                      <a:xfrm>
                        <a:off x="6087875" y="3508525"/>
                        <a:ext cx="5852" cy="1248547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7" name="Straight Arrow Connector 56"/>
                      <p:cNvCxnSpPr/>
                      <p:nvPr/>
                    </p:nvCxnSpPr>
                    <p:spPr>
                      <a:xfrm flipH="1" flipV="1">
                        <a:off x="6086549" y="2909581"/>
                        <a:ext cx="5853" cy="589024"/>
                      </a:xfrm>
                      <a:prstGeom prst="straightConnector1">
                        <a:avLst/>
                      </a:prstGeom>
                      <a:ln w="38100">
                        <a:solidFill>
                          <a:schemeClr val="tx1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8" name="Rectangle 57"/>
                          <p:cNvSpPr/>
                          <p:nvPr/>
                        </p:nvSpPr>
                        <p:spPr>
                          <a:xfrm>
                            <a:off x="5528428" y="3845473"/>
                            <a:ext cx="596638" cy="369332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𝑀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𝑔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2" name="Rectangle 21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528428" y="3845473"/>
                            <a:ext cx="596638" cy="369332"/>
                          </a:xfrm>
                          <a:prstGeom prst="rect">
                            <a:avLst/>
                          </a:prstGeom>
                          <a:blipFill rotWithShape="0">
                            <a:blip r:embed="rId33"/>
                            <a:stretch>
                              <a:fillRect t="-21667" r="-41837" b="-8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59" name="Rectangle 58"/>
                          <p:cNvSpPr/>
                          <p:nvPr/>
                        </p:nvSpPr>
                        <p:spPr>
                          <a:xfrm>
                            <a:off x="5650348" y="3029481"/>
                            <a:ext cx="422744" cy="402931"/>
                          </a:xfrm>
                          <a:prstGeom prst="rect">
                            <a:avLst/>
                          </a:prstGeom>
                        </p:spPr>
                        <p:txBody>
                          <a:bodyPr wrap="none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acc>
                                    <m:accPr>
                                      <m:chr m:val="⃗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  <m:t>𝑁</m:t>
                                      </m:r>
                                    </m:e>
                                  </m:acc>
                                </m:oMath>
                              </m:oMathPara>
                            </a14:m>
                            <a:endParaRPr lang="en-CA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3" name="Rectangle 22"/>
                          <p:cNvSpPr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5650348" y="3029481"/>
                            <a:ext cx="422744" cy="402931"/>
                          </a:xfrm>
                          <a:prstGeom prst="rect">
                            <a:avLst/>
                          </a:prstGeom>
                          <a:blipFill rotWithShape="0">
                            <a:blip r:embed="rId34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CA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sp>
                  <p:nvSpPr>
                    <p:cNvPr id="55" name="Oval 54"/>
                    <p:cNvSpPr/>
                    <p:nvPr/>
                  </p:nvSpPr>
                  <p:spPr>
                    <a:xfrm>
                      <a:off x="8714671" y="1497464"/>
                      <a:ext cx="129825" cy="95496"/>
                    </a:xfrm>
                    <a:prstGeom prst="ellipse">
                      <a:avLst/>
                    </a:prstGeom>
                    <a:solidFill>
                      <a:schemeClr val="tx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CA"/>
                    </a:p>
                  </p:txBody>
                </p:sp>
              </p:grpSp>
              <p:cxnSp>
                <p:nvCxnSpPr>
                  <p:cNvPr id="48" name="Straight Arrow Connector 47"/>
                  <p:cNvCxnSpPr/>
                  <p:nvPr/>
                </p:nvCxnSpPr>
                <p:spPr>
                  <a:xfrm flipV="1">
                    <a:off x="6608192" y="3073776"/>
                    <a:ext cx="857162" cy="510203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Arrow Connector 48"/>
                  <p:cNvCxnSpPr/>
                  <p:nvPr/>
                </p:nvCxnSpPr>
                <p:spPr>
                  <a:xfrm flipH="1">
                    <a:off x="5624062" y="3583569"/>
                    <a:ext cx="917139" cy="14478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" name="Rectangle 49"/>
                      <p:cNvSpPr/>
                      <p:nvPr/>
                    </p:nvSpPr>
                    <p:spPr>
                      <a:xfrm>
                        <a:off x="5427388" y="3161249"/>
                        <a:ext cx="655243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acc>
                                <m:accPr>
                                  <m:chr m:val="⃗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𝑁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2" name="Rectangle 31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427388" y="3161249"/>
                        <a:ext cx="655243" cy="402931"/>
                      </a:xfrm>
                      <a:prstGeom prst="rect">
                        <a:avLst/>
                      </a:prstGeom>
                      <a:blipFill rotWithShape="0">
                        <a:blip r:embed="rId8"/>
                        <a:stretch>
                          <a:fillRect b="-454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6831011" y="2940014"/>
                        <a:ext cx="387670" cy="402931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acc>
                                <m:accPr>
                                  <m:chr m:val="⃗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𝐹</m:t>
                                  </m:r>
                                </m:e>
                              </m:acc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3" name="Rectangle 32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31011" y="2940014"/>
                        <a:ext cx="387670" cy="402931"/>
                      </a:xfrm>
                      <a:prstGeom prst="rect">
                        <a:avLst/>
                      </a:prstGeom>
                      <a:blipFill rotWithShape="0">
                        <a:blip r:embed="rId9"/>
                        <a:stretch>
                          <a:fillRect t="-22727" r="-3174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6865911" y="3286673"/>
                        <a:ext cx="374141" cy="369332"/>
                      </a:xfrm>
                      <a:prstGeom prst="rect">
                        <a:avLst/>
                      </a:prstGeom>
                    </p:spPr>
                    <p:txBody>
                      <a:bodyPr wrap="none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oMath>
                          </m:oMathPara>
                        </a14:m>
                        <a:endParaRPr lang="en-CA" dirty="0"/>
                      </a:p>
                    </p:txBody>
                  </p:sp>
                </mc:Choice>
                <mc:Fallback xmlns="">
                  <p:sp>
                    <p:nvSpPr>
                      <p:cNvPr id="35" name="Rectangle 34"/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865911" y="3286673"/>
                        <a:ext cx="374141" cy="369332"/>
                      </a:xfrm>
                      <a:prstGeom prst="rect">
                        <a:avLst/>
                      </a:prstGeom>
                      <a:blipFill rotWithShape="0">
                        <a:blip r:embed="rId10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CA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53" name="Straight Connector 52"/>
                  <p:cNvCxnSpPr/>
                  <p:nvPr/>
                </p:nvCxnSpPr>
                <p:spPr>
                  <a:xfrm>
                    <a:off x="6622135" y="3597911"/>
                    <a:ext cx="901946" cy="135"/>
                  </a:xfrm>
                  <a:prstGeom prst="line">
                    <a:avLst/>
                  </a:prstGeom>
                  <a:ln w="28575">
                    <a:solidFill>
                      <a:schemeClr val="tx1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Right Arrow 44"/>
                <p:cNvSpPr/>
                <p:nvPr/>
              </p:nvSpPr>
              <p:spPr>
                <a:xfrm>
                  <a:off x="6841266" y="4066405"/>
                  <a:ext cx="532438" cy="139765"/>
                </a:xfrm>
                <a:prstGeom prst="rightArrow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" name="Rectangle 45"/>
                    <p:cNvSpPr/>
                    <p:nvPr/>
                  </p:nvSpPr>
                  <p:spPr>
                    <a:xfrm>
                      <a:off x="6922819" y="4222939"/>
                      <a:ext cx="369332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⃗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𝑣</m:t>
                                </m:r>
                              </m:e>
                            </m:acc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39" name="Rectangle 3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922819" y="4222939"/>
                      <a:ext cx="369332" cy="369332"/>
                    </a:xfrm>
                    <a:prstGeom prst="rect">
                      <a:avLst/>
                    </a:prstGeom>
                    <a:blipFill rotWithShape="0">
                      <a:blip r:embed="rId11"/>
                      <a:stretch>
                        <a:fillRect t="-23333" r="-28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/>
                  <p:cNvSpPr/>
                  <p:nvPr/>
                </p:nvSpPr>
                <p:spPr>
                  <a:xfrm>
                    <a:off x="7373704" y="4415684"/>
                    <a:ext cx="801052" cy="4047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=</m:t>
                          </m:r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0</m:t>
                              </m:r>
                            </m:e>
                          </m:acc>
                        </m:oMath>
                      </m:oMathPara>
                    </a14:m>
                    <a:endParaRPr lang="en-CA" dirty="0"/>
                  </a:p>
                </p:txBody>
              </p:sp>
            </mc:Choice>
            <mc:Fallback xmlns="">
              <p:sp>
                <p:nvSpPr>
                  <p:cNvPr id="42" name="Rectangle 4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73704" y="4415684"/>
                    <a:ext cx="801052" cy="404791"/>
                  </a:xfrm>
                  <a:prstGeom prst="rect">
                    <a:avLst/>
                  </a:prstGeom>
                  <a:blipFill rotWithShape="0">
                    <a:blip r:embed="rId12"/>
                    <a:stretch>
                      <a:fillRect t="-11940"/>
                    </a:stretch>
                  </a:blipFill>
                </p:spPr>
                <p:txBody>
                  <a:bodyPr/>
                  <a:lstStyle/>
                  <a:p>
                    <a:r>
                      <a:rPr lang="en-CA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4" name="Group 33"/>
            <p:cNvGrpSpPr/>
            <p:nvPr/>
          </p:nvGrpSpPr>
          <p:grpSpPr>
            <a:xfrm>
              <a:off x="4939644" y="3783825"/>
              <a:ext cx="893600" cy="1305189"/>
              <a:chOff x="1129904" y="1614682"/>
              <a:chExt cx="893600" cy="1305189"/>
            </a:xfrm>
          </p:grpSpPr>
          <p:grpSp>
            <p:nvGrpSpPr>
              <p:cNvPr id="35" name="Group 34"/>
              <p:cNvGrpSpPr/>
              <p:nvPr/>
            </p:nvGrpSpPr>
            <p:grpSpPr>
              <a:xfrm>
                <a:off x="1148918" y="2083402"/>
                <a:ext cx="874586" cy="836469"/>
                <a:chOff x="1176213" y="2056106"/>
                <a:chExt cx="874586" cy="836469"/>
              </a:xfrm>
            </p:grpSpPr>
            <p:cxnSp>
              <p:nvCxnSpPr>
                <p:cNvPr id="37" name="Straight Arrow Connector 36"/>
                <p:cNvCxnSpPr/>
                <p:nvPr/>
              </p:nvCxnSpPr>
              <p:spPr>
                <a:xfrm flipH="1" flipV="1">
                  <a:off x="1514680" y="2056106"/>
                  <a:ext cx="1903" cy="484174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Arrow Connector 37"/>
                <p:cNvCxnSpPr/>
                <p:nvPr/>
              </p:nvCxnSpPr>
              <p:spPr>
                <a:xfrm flipV="1">
                  <a:off x="1512455" y="2524927"/>
                  <a:ext cx="538344" cy="170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1671057" y="2523243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𝑥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49" name="Rectangle 4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71057" y="2523243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1176213" y="2083230"/>
                      <a:ext cx="371384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50" name="Rectangle 4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76213" y="2083230"/>
                      <a:ext cx="371384" cy="369332"/>
                    </a:xfrm>
                    <a:prstGeom prst="rect">
                      <a:avLst/>
                    </a:prstGeom>
                    <a:blipFill rotWithShape="0">
                      <a:blip r:embed="rId14"/>
                      <a:stretch>
                        <a:fillRect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Rectangle 40"/>
                    <p:cNvSpPr/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CA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205483" y="2447020"/>
                      <a:ext cx="367985" cy="369332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CA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36" name="Rectangle 35"/>
              <p:cNvSpPr/>
              <p:nvPr/>
            </p:nvSpPr>
            <p:spPr>
              <a:xfrm>
                <a:off x="1129904" y="1614682"/>
                <a:ext cx="18473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endParaRPr lang="en-CA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27353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1049E80-3319-4F40-AE21-53111CD47285}"/>
              </a:ext>
            </a:extLst>
          </p:cNvPr>
          <p:cNvGrpSpPr/>
          <p:nvPr/>
        </p:nvGrpSpPr>
        <p:grpSpPr>
          <a:xfrm flipH="1">
            <a:off x="4454153" y="1421841"/>
            <a:ext cx="1937037" cy="734939"/>
            <a:chOff x="7954389" y="2694063"/>
            <a:chExt cx="1937037" cy="734939"/>
          </a:xfrm>
        </p:grpSpPr>
        <p:sp>
          <p:nvSpPr>
            <p:cNvPr id="5" name="Freeform 39">
              <a:extLst>
                <a:ext uri="{FF2B5EF4-FFF2-40B4-BE49-F238E27FC236}">
                  <a16:creationId xmlns:a16="http://schemas.microsoft.com/office/drawing/2014/main" id="{BC829C21-8F4D-4C77-A00D-C4E4B1A571D1}"/>
                </a:ext>
              </a:extLst>
            </p:cNvPr>
            <p:cNvSpPr/>
            <p:nvPr/>
          </p:nvSpPr>
          <p:spPr>
            <a:xfrm rot="10800000">
              <a:off x="7954389" y="2694065"/>
              <a:ext cx="1937037" cy="734937"/>
            </a:xfrm>
            <a:custGeom>
              <a:avLst/>
              <a:gdLst>
                <a:gd name="connsiteX0" fmla="*/ 0 w 1017270"/>
                <a:gd name="connsiteY0" fmla="*/ 914400 h 939278"/>
                <a:gd name="connsiteX1" fmla="*/ 125730 w 1017270"/>
                <a:gd name="connsiteY1" fmla="*/ 11430 h 939278"/>
                <a:gd name="connsiteX2" fmla="*/ 148590 w 1017270"/>
                <a:gd name="connsiteY2" fmla="*/ 925830 h 939278"/>
                <a:gd name="connsiteX3" fmla="*/ 251460 w 1017270"/>
                <a:gd name="connsiteY3" fmla="*/ 11430 h 939278"/>
                <a:gd name="connsiteX4" fmla="*/ 285750 w 1017270"/>
                <a:gd name="connsiteY4" fmla="*/ 925830 h 939278"/>
                <a:gd name="connsiteX5" fmla="*/ 377190 w 1017270"/>
                <a:gd name="connsiteY5" fmla="*/ 11430 h 939278"/>
                <a:gd name="connsiteX6" fmla="*/ 434340 w 1017270"/>
                <a:gd name="connsiteY6" fmla="*/ 925830 h 939278"/>
                <a:gd name="connsiteX7" fmla="*/ 514350 w 1017270"/>
                <a:gd name="connsiteY7" fmla="*/ 11430 h 939278"/>
                <a:gd name="connsiteX8" fmla="*/ 571500 w 1017270"/>
                <a:gd name="connsiteY8" fmla="*/ 925830 h 939278"/>
                <a:gd name="connsiteX9" fmla="*/ 662940 w 1017270"/>
                <a:gd name="connsiteY9" fmla="*/ 0 h 939278"/>
                <a:gd name="connsiteX10" fmla="*/ 697230 w 1017270"/>
                <a:gd name="connsiteY10" fmla="*/ 925830 h 939278"/>
                <a:gd name="connsiteX11" fmla="*/ 800100 w 1017270"/>
                <a:gd name="connsiteY11" fmla="*/ 11430 h 939278"/>
                <a:gd name="connsiteX12" fmla="*/ 822960 w 1017270"/>
                <a:gd name="connsiteY12" fmla="*/ 937260 h 939278"/>
                <a:gd name="connsiteX13" fmla="*/ 948690 w 1017270"/>
                <a:gd name="connsiteY13" fmla="*/ 22860 h 939278"/>
                <a:gd name="connsiteX14" fmla="*/ 960120 w 1017270"/>
                <a:gd name="connsiteY14" fmla="*/ 925830 h 939278"/>
                <a:gd name="connsiteX15" fmla="*/ 1017270 w 1017270"/>
                <a:gd name="connsiteY15" fmla="*/ 480060 h 93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270" h="939278">
                  <a:moveTo>
                    <a:pt x="0" y="914400"/>
                  </a:moveTo>
                  <a:cubicBezTo>
                    <a:pt x="50482" y="461962"/>
                    <a:pt x="100965" y="9525"/>
                    <a:pt x="125730" y="11430"/>
                  </a:cubicBezTo>
                  <a:cubicBezTo>
                    <a:pt x="150495" y="13335"/>
                    <a:pt x="127635" y="925830"/>
                    <a:pt x="148590" y="925830"/>
                  </a:cubicBezTo>
                  <a:cubicBezTo>
                    <a:pt x="169545" y="925830"/>
                    <a:pt x="228600" y="11430"/>
                    <a:pt x="251460" y="11430"/>
                  </a:cubicBezTo>
                  <a:cubicBezTo>
                    <a:pt x="274320" y="11430"/>
                    <a:pt x="264795" y="925830"/>
                    <a:pt x="285750" y="925830"/>
                  </a:cubicBezTo>
                  <a:cubicBezTo>
                    <a:pt x="306705" y="925830"/>
                    <a:pt x="352425" y="11430"/>
                    <a:pt x="377190" y="11430"/>
                  </a:cubicBezTo>
                  <a:cubicBezTo>
                    <a:pt x="401955" y="11430"/>
                    <a:pt x="411480" y="925830"/>
                    <a:pt x="434340" y="925830"/>
                  </a:cubicBezTo>
                  <a:cubicBezTo>
                    <a:pt x="457200" y="925830"/>
                    <a:pt x="491490" y="11430"/>
                    <a:pt x="514350" y="11430"/>
                  </a:cubicBezTo>
                  <a:cubicBezTo>
                    <a:pt x="537210" y="11430"/>
                    <a:pt x="546735" y="927735"/>
                    <a:pt x="571500" y="925830"/>
                  </a:cubicBezTo>
                  <a:cubicBezTo>
                    <a:pt x="596265" y="923925"/>
                    <a:pt x="641985" y="0"/>
                    <a:pt x="662940" y="0"/>
                  </a:cubicBezTo>
                  <a:cubicBezTo>
                    <a:pt x="683895" y="0"/>
                    <a:pt x="674370" y="923925"/>
                    <a:pt x="697230" y="925830"/>
                  </a:cubicBezTo>
                  <a:cubicBezTo>
                    <a:pt x="720090" y="927735"/>
                    <a:pt x="779145" y="9525"/>
                    <a:pt x="800100" y="11430"/>
                  </a:cubicBezTo>
                  <a:cubicBezTo>
                    <a:pt x="821055" y="13335"/>
                    <a:pt x="798195" y="935355"/>
                    <a:pt x="822960" y="937260"/>
                  </a:cubicBezTo>
                  <a:cubicBezTo>
                    <a:pt x="847725" y="939165"/>
                    <a:pt x="925830" y="24765"/>
                    <a:pt x="948690" y="22860"/>
                  </a:cubicBezTo>
                  <a:cubicBezTo>
                    <a:pt x="971550" y="20955"/>
                    <a:pt x="948690" y="849630"/>
                    <a:pt x="960120" y="925830"/>
                  </a:cubicBezTo>
                  <a:cubicBezTo>
                    <a:pt x="971550" y="1002030"/>
                    <a:pt x="994410" y="741045"/>
                    <a:pt x="1017270" y="4800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1603F4E-31E8-4153-8447-A065FC723D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778" y="2694063"/>
              <a:ext cx="0" cy="73493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FDB67253-583D-44B2-A9F6-2CB784326B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4391" y="3426905"/>
              <a:ext cx="1937035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Freeform 39">
            <a:extLst>
              <a:ext uri="{FF2B5EF4-FFF2-40B4-BE49-F238E27FC236}">
                <a16:creationId xmlns:a16="http://schemas.microsoft.com/office/drawing/2014/main" id="{40DE734A-49C6-4380-A7C0-E32581C0D6C3}"/>
              </a:ext>
            </a:extLst>
          </p:cNvPr>
          <p:cNvSpPr/>
          <p:nvPr/>
        </p:nvSpPr>
        <p:spPr>
          <a:xfrm rot="10800000">
            <a:off x="413270" y="1423939"/>
            <a:ext cx="1937037" cy="734937"/>
          </a:xfrm>
          <a:custGeom>
            <a:avLst/>
            <a:gdLst>
              <a:gd name="connsiteX0" fmla="*/ 0 w 1017270"/>
              <a:gd name="connsiteY0" fmla="*/ 914400 h 939278"/>
              <a:gd name="connsiteX1" fmla="*/ 125730 w 1017270"/>
              <a:gd name="connsiteY1" fmla="*/ 11430 h 939278"/>
              <a:gd name="connsiteX2" fmla="*/ 148590 w 1017270"/>
              <a:gd name="connsiteY2" fmla="*/ 925830 h 939278"/>
              <a:gd name="connsiteX3" fmla="*/ 251460 w 1017270"/>
              <a:gd name="connsiteY3" fmla="*/ 11430 h 939278"/>
              <a:gd name="connsiteX4" fmla="*/ 285750 w 1017270"/>
              <a:gd name="connsiteY4" fmla="*/ 925830 h 939278"/>
              <a:gd name="connsiteX5" fmla="*/ 377190 w 1017270"/>
              <a:gd name="connsiteY5" fmla="*/ 11430 h 939278"/>
              <a:gd name="connsiteX6" fmla="*/ 434340 w 1017270"/>
              <a:gd name="connsiteY6" fmla="*/ 925830 h 939278"/>
              <a:gd name="connsiteX7" fmla="*/ 514350 w 1017270"/>
              <a:gd name="connsiteY7" fmla="*/ 11430 h 939278"/>
              <a:gd name="connsiteX8" fmla="*/ 571500 w 1017270"/>
              <a:gd name="connsiteY8" fmla="*/ 925830 h 939278"/>
              <a:gd name="connsiteX9" fmla="*/ 662940 w 1017270"/>
              <a:gd name="connsiteY9" fmla="*/ 0 h 939278"/>
              <a:gd name="connsiteX10" fmla="*/ 697230 w 1017270"/>
              <a:gd name="connsiteY10" fmla="*/ 925830 h 939278"/>
              <a:gd name="connsiteX11" fmla="*/ 800100 w 1017270"/>
              <a:gd name="connsiteY11" fmla="*/ 11430 h 939278"/>
              <a:gd name="connsiteX12" fmla="*/ 822960 w 1017270"/>
              <a:gd name="connsiteY12" fmla="*/ 937260 h 939278"/>
              <a:gd name="connsiteX13" fmla="*/ 948690 w 1017270"/>
              <a:gd name="connsiteY13" fmla="*/ 22860 h 939278"/>
              <a:gd name="connsiteX14" fmla="*/ 960120 w 1017270"/>
              <a:gd name="connsiteY14" fmla="*/ 925830 h 939278"/>
              <a:gd name="connsiteX15" fmla="*/ 1017270 w 1017270"/>
              <a:gd name="connsiteY15" fmla="*/ 480060 h 939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017270" h="939278">
                <a:moveTo>
                  <a:pt x="0" y="914400"/>
                </a:moveTo>
                <a:cubicBezTo>
                  <a:pt x="50482" y="461962"/>
                  <a:pt x="100965" y="9525"/>
                  <a:pt x="125730" y="11430"/>
                </a:cubicBezTo>
                <a:cubicBezTo>
                  <a:pt x="150495" y="13335"/>
                  <a:pt x="127635" y="925830"/>
                  <a:pt x="148590" y="925830"/>
                </a:cubicBezTo>
                <a:cubicBezTo>
                  <a:pt x="169545" y="925830"/>
                  <a:pt x="228600" y="11430"/>
                  <a:pt x="251460" y="11430"/>
                </a:cubicBezTo>
                <a:cubicBezTo>
                  <a:pt x="274320" y="11430"/>
                  <a:pt x="264795" y="925830"/>
                  <a:pt x="285750" y="925830"/>
                </a:cubicBezTo>
                <a:cubicBezTo>
                  <a:pt x="306705" y="925830"/>
                  <a:pt x="352425" y="11430"/>
                  <a:pt x="377190" y="11430"/>
                </a:cubicBezTo>
                <a:cubicBezTo>
                  <a:pt x="401955" y="11430"/>
                  <a:pt x="411480" y="925830"/>
                  <a:pt x="434340" y="925830"/>
                </a:cubicBezTo>
                <a:cubicBezTo>
                  <a:pt x="457200" y="925830"/>
                  <a:pt x="491490" y="11430"/>
                  <a:pt x="514350" y="11430"/>
                </a:cubicBezTo>
                <a:cubicBezTo>
                  <a:pt x="537210" y="11430"/>
                  <a:pt x="546735" y="927735"/>
                  <a:pt x="571500" y="925830"/>
                </a:cubicBezTo>
                <a:cubicBezTo>
                  <a:pt x="596265" y="923925"/>
                  <a:pt x="641985" y="0"/>
                  <a:pt x="662940" y="0"/>
                </a:cubicBezTo>
                <a:cubicBezTo>
                  <a:pt x="683895" y="0"/>
                  <a:pt x="674370" y="923925"/>
                  <a:pt x="697230" y="925830"/>
                </a:cubicBezTo>
                <a:cubicBezTo>
                  <a:pt x="720090" y="927735"/>
                  <a:pt x="779145" y="9525"/>
                  <a:pt x="800100" y="11430"/>
                </a:cubicBezTo>
                <a:cubicBezTo>
                  <a:pt x="821055" y="13335"/>
                  <a:pt x="798195" y="935355"/>
                  <a:pt x="822960" y="937260"/>
                </a:cubicBezTo>
                <a:cubicBezTo>
                  <a:pt x="847725" y="939165"/>
                  <a:pt x="925830" y="24765"/>
                  <a:pt x="948690" y="22860"/>
                </a:cubicBezTo>
                <a:cubicBezTo>
                  <a:pt x="971550" y="20955"/>
                  <a:pt x="948690" y="849630"/>
                  <a:pt x="960120" y="925830"/>
                </a:cubicBezTo>
                <a:cubicBezTo>
                  <a:pt x="971550" y="1002030"/>
                  <a:pt x="994410" y="741045"/>
                  <a:pt x="1017270" y="480060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53204827-E9CA-4ECB-BBC3-96A78D0A1958}"/>
              </a:ext>
            </a:extLst>
          </p:cNvPr>
          <p:cNvCxnSpPr>
            <a:cxnSpLocks/>
          </p:cNvCxnSpPr>
          <p:nvPr/>
        </p:nvCxnSpPr>
        <p:spPr>
          <a:xfrm flipV="1">
            <a:off x="413271" y="1423939"/>
            <a:ext cx="0" cy="734939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2D92016-3397-4D08-89DE-C874619CDFAD}"/>
              </a:ext>
            </a:extLst>
          </p:cNvPr>
          <p:cNvCxnSpPr>
            <a:cxnSpLocks/>
          </p:cNvCxnSpPr>
          <p:nvPr/>
        </p:nvCxnSpPr>
        <p:spPr>
          <a:xfrm flipH="1">
            <a:off x="413273" y="2158878"/>
            <a:ext cx="1937035" cy="0"/>
          </a:xfrm>
          <a:prstGeom prst="line">
            <a:avLst/>
          </a:prstGeom>
          <a:ln w="28575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30FFF982-F77D-4C94-9F0D-5E73E400E7DB}"/>
              </a:ext>
            </a:extLst>
          </p:cNvPr>
          <p:cNvSpPr/>
          <p:nvPr/>
        </p:nvSpPr>
        <p:spPr>
          <a:xfrm>
            <a:off x="2947831" y="1288538"/>
            <a:ext cx="900411" cy="85356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15E5EE-723A-4172-9943-7457434F05C6}"/>
              </a:ext>
            </a:extLst>
          </p:cNvPr>
          <p:cNvCxnSpPr/>
          <p:nvPr/>
        </p:nvCxnSpPr>
        <p:spPr>
          <a:xfrm>
            <a:off x="2350308" y="2158878"/>
            <a:ext cx="2103845" cy="0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BB1349-94EB-4227-A47D-7EA5C4BBF1E7}"/>
                  </a:ext>
                </a:extLst>
              </p:cNvPr>
              <p:cNvSpPr txBox="1"/>
              <p:nvPr/>
            </p:nvSpPr>
            <p:spPr>
              <a:xfrm>
                <a:off x="2961808" y="1530653"/>
                <a:ext cx="872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BB1349-94EB-4227-A47D-7EA5C4BBF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1808" y="1530653"/>
                <a:ext cx="872455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7F4379-3CA9-4AC1-9BF2-A8871B55D623}"/>
                  </a:ext>
                </a:extLst>
              </p:cNvPr>
              <p:cNvSpPr txBox="1"/>
              <p:nvPr/>
            </p:nvSpPr>
            <p:spPr>
              <a:xfrm>
                <a:off x="880843" y="2192434"/>
                <a:ext cx="872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97F4379-3CA9-4AC1-9BF2-A8871B55D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43" y="2192434"/>
                <a:ext cx="872455" cy="369332"/>
              </a:xfrm>
              <a:prstGeom prst="rect">
                <a:avLst/>
              </a:prstGeom>
              <a:blipFill>
                <a:blip r:embed="rId3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B8581D-E348-4032-9613-B2CB72EB5657}"/>
                  </a:ext>
                </a:extLst>
              </p:cNvPr>
              <p:cNvSpPr txBox="1"/>
              <p:nvPr/>
            </p:nvSpPr>
            <p:spPr>
              <a:xfrm>
                <a:off x="5159228" y="2192434"/>
                <a:ext cx="872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B8581D-E348-4032-9613-B2CB72EB56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9228" y="2192434"/>
                <a:ext cx="872455" cy="369332"/>
              </a:xfrm>
              <a:prstGeom prst="rect">
                <a:avLst/>
              </a:prstGeom>
              <a:blipFill>
                <a:blip r:embed="rId4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E6B43E-C45A-4252-BC04-16A79847C361}"/>
                  </a:ext>
                </a:extLst>
              </p:cNvPr>
              <p:cNvSpPr txBox="1"/>
              <p:nvPr/>
            </p:nvSpPr>
            <p:spPr>
              <a:xfrm>
                <a:off x="2819195" y="2175656"/>
                <a:ext cx="116607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=−0.2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4E6B43E-C45A-4252-BC04-16A79847C3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195" y="2175656"/>
                <a:ext cx="1166070" cy="369332"/>
              </a:xfrm>
              <a:prstGeom prst="rect">
                <a:avLst/>
              </a:prstGeom>
              <a:blipFill>
                <a:blip r:embed="rId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DB9E19-F7B7-4C3D-AF16-3AB64221917B}"/>
                  </a:ext>
                </a:extLst>
              </p:cNvPr>
              <p:cNvSpPr txBox="1"/>
              <p:nvPr/>
            </p:nvSpPr>
            <p:spPr>
              <a:xfrm>
                <a:off x="2827129" y="276927"/>
                <a:ext cx="1161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9DB9E19-F7B7-4C3D-AF16-3AB6422191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129" y="276927"/>
                <a:ext cx="116138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AAAD76-281E-4687-9B21-E54AD7C90323}"/>
              </a:ext>
            </a:extLst>
          </p:cNvPr>
          <p:cNvCxnSpPr/>
          <p:nvPr/>
        </p:nvCxnSpPr>
        <p:spPr>
          <a:xfrm>
            <a:off x="2350307" y="734256"/>
            <a:ext cx="210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BE6F82B-96D8-479E-9B0E-2DEF3541DC3E}"/>
              </a:ext>
            </a:extLst>
          </p:cNvPr>
          <p:cNvCxnSpPr>
            <a:cxnSpLocks/>
          </p:cNvCxnSpPr>
          <p:nvPr/>
        </p:nvCxnSpPr>
        <p:spPr>
          <a:xfrm>
            <a:off x="2350308" y="500468"/>
            <a:ext cx="0" cy="46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4160DFF-E2F7-4B6A-B00E-ACFEADCC716E}"/>
              </a:ext>
            </a:extLst>
          </p:cNvPr>
          <p:cNvCxnSpPr>
            <a:cxnSpLocks/>
          </p:cNvCxnSpPr>
          <p:nvPr/>
        </p:nvCxnSpPr>
        <p:spPr>
          <a:xfrm>
            <a:off x="4465331" y="501975"/>
            <a:ext cx="0" cy="46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CA785F0-D29A-483B-AD43-CFEF493F496D}"/>
              </a:ext>
            </a:extLst>
          </p:cNvPr>
          <p:cNvGrpSpPr/>
          <p:nvPr/>
        </p:nvGrpSpPr>
        <p:grpSpPr>
          <a:xfrm flipH="1">
            <a:off x="9145314" y="3061530"/>
            <a:ext cx="1937037" cy="734939"/>
            <a:chOff x="7954389" y="2694063"/>
            <a:chExt cx="1937037" cy="734939"/>
          </a:xfrm>
        </p:grpSpPr>
        <p:sp>
          <p:nvSpPr>
            <p:cNvPr id="39" name="Freeform 39">
              <a:extLst>
                <a:ext uri="{FF2B5EF4-FFF2-40B4-BE49-F238E27FC236}">
                  <a16:creationId xmlns:a16="http://schemas.microsoft.com/office/drawing/2014/main" id="{D360B653-5F0B-409E-A512-5FD07C766131}"/>
                </a:ext>
              </a:extLst>
            </p:cNvPr>
            <p:cNvSpPr/>
            <p:nvPr/>
          </p:nvSpPr>
          <p:spPr>
            <a:xfrm rot="10800000">
              <a:off x="7954389" y="2694065"/>
              <a:ext cx="1937037" cy="734937"/>
            </a:xfrm>
            <a:custGeom>
              <a:avLst/>
              <a:gdLst>
                <a:gd name="connsiteX0" fmla="*/ 0 w 1017270"/>
                <a:gd name="connsiteY0" fmla="*/ 914400 h 939278"/>
                <a:gd name="connsiteX1" fmla="*/ 125730 w 1017270"/>
                <a:gd name="connsiteY1" fmla="*/ 11430 h 939278"/>
                <a:gd name="connsiteX2" fmla="*/ 148590 w 1017270"/>
                <a:gd name="connsiteY2" fmla="*/ 925830 h 939278"/>
                <a:gd name="connsiteX3" fmla="*/ 251460 w 1017270"/>
                <a:gd name="connsiteY3" fmla="*/ 11430 h 939278"/>
                <a:gd name="connsiteX4" fmla="*/ 285750 w 1017270"/>
                <a:gd name="connsiteY4" fmla="*/ 925830 h 939278"/>
                <a:gd name="connsiteX5" fmla="*/ 377190 w 1017270"/>
                <a:gd name="connsiteY5" fmla="*/ 11430 h 939278"/>
                <a:gd name="connsiteX6" fmla="*/ 434340 w 1017270"/>
                <a:gd name="connsiteY6" fmla="*/ 925830 h 939278"/>
                <a:gd name="connsiteX7" fmla="*/ 514350 w 1017270"/>
                <a:gd name="connsiteY7" fmla="*/ 11430 h 939278"/>
                <a:gd name="connsiteX8" fmla="*/ 571500 w 1017270"/>
                <a:gd name="connsiteY8" fmla="*/ 925830 h 939278"/>
                <a:gd name="connsiteX9" fmla="*/ 662940 w 1017270"/>
                <a:gd name="connsiteY9" fmla="*/ 0 h 939278"/>
                <a:gd name="connsiteX10" fmla="*/ 697230 w 1017270"/>
                <a:gd name="connsiteY10" fmla="*/ 925830 h 939278"/>
                <a:gd name="connsiteX11" fmla="*/ 800100 w 1017270"/>
                <a:gd name="connsiteY11" fmla="*/ 11430 h 939278"/>
                <a:gd name="connsiteX12" fmla="*/ 822960 w 1017270"/>
                <a:gd name="connsiteY12" fmla="*/ 937260 h 939278"/>
                <a:gd name="connsiteX13" fmla="*/ 948690 w 1017270"/>
                <a:gd name="connsiteY13" fmla="*/ 22860 h 939278"/>
                <a:gd name="connsiteX14" fmla="*/ 960120 w 1017270"/>
                <a:gd name="connsiteY14" fmla="*/ 925830 h 939278"/>
                <a:gd name="connsiteX15" fmla="*/ 1017270 w 1017270"/>
                <a:gd name="connsiteY15" fmla="*/ 480060 h 93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270" h="939278">
                  <a:moveTo>
                    <a:pt x="0" y="914400"/>
                  </a:moveTo>
                  <a:cubicBezTo>
                    <a:pt x="50482" y="461962"/>
                    <a:pt x="100965" y="9525"/>
                    <a:pt x="125730" y="11430"/>
                  </a:cubicBezTo>
                  <a:cubicBezTo>
                    <a:pt x="150495" y="13335"/>
                    <a:pt x="127635" y="925830"/>
                    <a:pt x="148590" y="925830"/>
                  </a:cubicBezTo>
                  <a:cubicBezTo>
                    <a:pt x="169545" y="925830"/>
                    <a:pt x="228600" y="11430"/>
                    <a:pt x="251460" y="11430"/>
                  </a:cubicBezTo>
                  <a:cubicBezTo>
                    <a:pt x="274320" y="11430"/>
                    <a:pt x="264795" y="925830"/>
                    <a:pt x="285750" y="925830"/>
                  </a:cubicBezTo>
                  <a:cubicBezTo>
                    <a:pt x="306705" y="925830"/>
                    <a:pt x="352425" y="11430"/>
                    <a:pt x="377190" y="11430"/>
                  </a:cubicBezTo>
                  <a:cubicBezTo>
                    <a:pt x="401955" y="11430"/>
                    <a:pt x="411480" y="925830"/>
                    <a:pt x="434340" y="925830"/>
                  </a:cubicBezTo>
                  <a:cubicBezTo>
                    <a:pt x="457200" y="925830"/>
                    <a:pt x="491490" y="11430"/>
                    <a:pt x="514350" y="11430"/>
                  </a:cubicBezTo>
                  <a:cubicBezTo>
                    <a:pt x="537210" y="11430"/>
                    <a:pt x="546735" y="927735"/>
                    <a:pt x="571500" y="925830"/>
                  </a:cubicBezTo>
                  <a:cubicBezTo>
                    <a:pt x="596265" y="923925"/>
                    <a:pt x="641985" y="0"/>
                    <a:pt x="662940" y="0"/>
                  </a:cubicBezTo>
                  <a:cubicBezTo>
                    <a:pt x="683895" y="0"/>
                    <a:pt x="674370" y="923925"/>
                    <a:pt x="697230" y="925830"/>
                  </a:cubicBezTo>
                  <a:cubicBezTo>
                    <a:pt x="720090" y="927735"/>
                    <a:pt x="779145" y="9525"/>
                    <a:pt x="800100" y="11430"/>
                  </a:cubicBezTo>
                  <a:cubicBezTo>
                    <a:pt x="821055" y="13335"/>
                    <a:pt x="798195" y="935355"/>
                    <a:pt x="822960" y="937260"/>
                  </a:cubicBezTo>
                  <a:cubicBezTo>
                    <a:pt x="847725" y="939165"/>
                    <a:pt x="925830" y="24765"/>
                    <a:pt x="948690" y="22860"/>
                  </a:cubicBezTo>
                  <a:cubicBezTo>
                    <a:pt x="971550" y="20955"/>
                    <a:pt x="948690" y="849630"/>
                    <a:pt x="960120" y="925830"/>
                  </a:cubicBezTo>
                  <a:cubicBezTo>
                    <a:pt x="971550" y="1002030"/>
                    <a:pt x="994410" y="741045"/>
                    <a:pt x="1017270" y="4800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5CF1DF60-4D3B-4C64-BACF-D06C1DFB31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778" y="2694063"/>
              <a:ext cx="0" cy="73493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4C999CA-74CB-43B0-B6DD-6F71A85C8C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4391" y="3426905"/>
              <a:ext cx="1937035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7394463-0D0D-435C-AC1C-B63C990B0C6B}"/>
              </a:ext>
            </a:extLst>
          </p:cNvPr>
          <p:cNvCxnSpPr/>
          <p:nvPr/>
        </p:nvCxnSpPr>
        <p:spPr>
          <a:xfrm>
            <a:off x="7041469" y="3794372"/>
            <a:ext cx="210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0801886-7B04-4444-9A9A-CBC3732E168F}"/>
              </a:ext>
            </a:extLst>
          </p:cNvPr>
          <p:cNvCxnSpPr>
            <a:cxnSpLocks/>
          </p:cNvCxnSpPr>
          <p:nvPr/>
        </p:nvCxnSpPr>
        <p:spPr>
          <a:xfrm flipH="1">
            <a:off x="11074375" y="2354168"/>
            <a:ext cx="2374" cy="717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A614BBBF-100C-4FBA-B5AD-E2535FB2BEB0}"/>
              </a:ext>
            </a:extLst>
          </p:cNvPr>
          <p:cNvSpPr/>
          <p:nvPr/>
        </p:nvSpPr>
        <p:spPr>
          <a:xfrm>
            <a:off x="8206737" y="2938712"/>
            <a:ext cx="900411" cy="853563"/>
          </a:xfrm>
          <a:prstGeom prst="rect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2F46D2-E287-4B20-9458-E272C207F82F}"/>
                  </a:ext>
                </a:extLst>
              </p:cNvPr>
              <p:cNvSpPr txBox="1"/>
              <p:nvPr/>
            </p:nvSpPr>
            <p:spPr>
              <a:xfrm>
                <a:off x="8220714" y="3180827"/>
                <a:ext cx="872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472F46D2-E287-4B20-9458-E272C207F8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20714" y="3180827"/>
                <a:ext cx="872455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48C9AC4D-F6A5-4F92-8B81-9A0D21BC533A}"/>
              </a:ext>
            </a:extLst>
          </p:cNvPr>
          <p:cNvGrpSpPr/>
          <p:nvPr/>
        </p:nvGrpSpPr>
        <p:grpSpPr>
          <a:xfrm flipH="1">
            <a:off x="9145314" y="4795299"/>
            <a:ext cx="1937037" cy="734939"/>
            <a:chOff x="7954389" y="2694063"/>
            <a:chExt cx="1937037" cy="734939"/>
          </a:xfrm>
        </p:grpSpPr>
        <p:sp>
          <p:nvSpPr>
            <p:cNvPr id="48" name="Freeform 39">
              <a:extLst>
                <a:ext uri="{FF2B5EF4-FFF2-40B4-BE49-F238E27FC236}">
                  <a16:creationId xmlns:a16="http://schemas.microsoft.com/office/drawing/2014/main" id="{6C5C749A-5188-483E-ACCD-7BF284A162AE}"/>
                </a:ext>
              </a:extLst>
            </p:cNvPr>
            <p:cNvSpPr/>
            <p:nvPr/>
          </p:nvSpPr>
          <p:spPr>
            <a:xfrm rot="10800000">
              <a:off x="7954389" y="2694065"/>
              <a:ext cx="1937037" cy="734937"/>
            </a:xfrm>
            <a:custGeom>
              <a:avLst/>
              <a:gdLst>
                <a:gd name="connsiteX0" fmla="*/ 0 w 1017270"/>
                <a:gd name="connsiteY0" fmla="*/ 914400 h 939278"/>
                <a:gd name="connsiteX1" fmla="*/ 125730 w 1017270"/>
                <a:gd name="connsiteY1" fmla="*/ 11430 h 939278"/>
                <a:gd name="connsiteX2" fmla="*/ 148590 w 1017270"/>
                <a:gd name="connsiteY2" fmla="*/ 925830 h 939278"/>
                <a:gd name="connsiteX3" fmla="*/ 251460 w 1017270"/>
                <a:gd name="connsiteY3" fmla="*/ 11430 h 939278"/>
                <a:gd name="connsiteX4" fmla="*/ 285750 w 1017270"/>
                <a:gd name="connsiteY4" fmla="*/ 925830 h 939278"/>
                <a:gd name="connsiteX5" fmla="*/ 377190 w 1017270"/>
                <a:gd name="connsiteY5" fmla="*/ 11430 h 939278"/>
                <a:gd name="connsiteX6" fmla="*/ 434340 w 1017270"/>
                <a:gd name="connsiteY6" fmla="*/ 925830 h 939278"/>
                <a:gd name="connsiteX7" fmla="*/ 514350 w 1017270"/>
                <a:gd name="connsiteY7" fmla="*/ 11430 h 939278"/>
                <a:gd name="connsiteX8" fmla="*/ 571500 w 1017270"/>
                <a:gd name="connsiteY8" fmla="*/ 925830 h 939278"/>
                <a:gd name="connsiteX9" fmla="*/ 662940 w 1017270"/>
                <a:gd name="connsiteY9" fmla="*/ 0 h 939278"/>
                <a:gd name="connsiteX10" fmla="*/ 697230 w 1017270"/>
                <a:gd name="connsiteY10" fmla="*/ 925830 h 939278"/>
                <a:gd name="connsiteX11" fmla="*/ 800100 w 1017270"/>
                <a:gd name="connsiteY11" fmla="*/ 11430 h 939278"/>
                <a:gd name="connsiteX12" fmla="*/ 822960 w 1017270"/>
                <a:gd name="connsiteY12" fmla="*/ 937260 h 939278"/>
                <a:gd name="connsiteX13" fmla="*/ 948690 w 1017270"/>
                <a:gd name="connsiteY13" fmla="*/ 22860 h 939278"/>
                <a:gd name="connsiteX14" fmla="*/ 960120 w 1017270"/>
                <a:gd name="connsiteY14" fmla="*/ 925830 h 939278"/>
                <a:gd name="connsiteX15" fmla="*/ 1017270 w 1017270"/>
                <a:gd name="connsiteY15" fmla="*/ 480060 h 939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17270" h="939278">
                  <a:moveTo>
                    <a:pt x="0" y="914400"/>
                  </a:moveTo>
                  <a:cubicBezTo>
                    <a:pt x="50482" y="461962"/>
                    <a:pt x="100965" y="9525"/>
                    <a:pt x="125730" y="11430"/>
                  </a:cubicBezTo>
                  <a:cubicBezTo>
                    <a:pt x="150495" y="13335"/>
                    <a:pt x="127635" y="925830"/>
                    <a:pt x="148590" y="925830"/>
                  </a:cubicBezTo>
                  <a:cubicBezTo>
                    <a:pt x="169545" y="925830"/>
                    <a:pt x="228600" y="11430"/>
                    <a:pt x="251460" y="11430"/>
                  </a:cubicBezTo>
                  <a:cubicBezTo>
                    <a:pt x="274320" y="11430"/>
                    <a:pt x="264795" y="925830"/>
                    <a:pt x="285750" y="925830"/>
                  </a:cubicBezTo>
                  <a:cubicBezTo>
                    <a:pt x="306705" y="925830"/>
                    <a:pt x="352425" y="11430"/>
                    <a:pt x="377190" y="11430"/>
                  </a:cubicBezTo>
                  <a:cubicBezTo>
                    <a:pt x="401955" y="11430"/>
                    <a:pt x="411480" y="925830"/>
                    <a:pt x="434340" y="925830"/>
                  </a:cubicBezTo>
                  <a:cubicBezTo>
                    <a:pt x="457200" y="925830"/>
                    <a:pt x="491490" y="11430"/>
                    <a:pt x="514350" y="11430"/>
                  </a:cubicBezTo>
                  <a:cubicBezTo>
                    <a:pt x="537210" y="11430"/>
                    <a:pt x="546735" y="927735"/>
                    <a:pt x="571500" y="925830"/>
                  </a:cubicBezTo>
                  <a:cubicBezTo>
                    <a:pt x="596265" y="923925"/>
                    <a:pt x="641985" y="0"/>
                    <a:pt x="662940" y="0"/>
                  </a:cubicBezTo>
                  <a:cubicBezTo>
                    <a:pt x="683895" y="0"/>
                    <a:pt x="674370" y="923925"/>
                    <a:pt x="697230" y="925830"/>
                  </a:cubicBezTo>
                  <a:cubicBezTo>
                    <a:pt x="720090" y="927735"/>
                    <a:pt x="779145" y="9525"/>
                    <a:pt x="800100" y="11430"/>
                  </a:cubicBezTo>
                  <a:cubicBezTo>
                    <a:pt x="821055" y="13335"/>
                    <a:pt x="798195" y="935355"/>
                    <a:pt x="822960" y="937260"/>
                  </a:cubicBezTo>
                  <a:cubicBezTo>
                    <a:pt x="847725" y="939165"/>
                    <a:pt x="925830" y="24765"/>
                    <a:pt x="948690" y="22860"/>
                  </a:cubicBezTo>
                  <a:cubicBezTo>
                    <a:pt x="971550" y="20955"/>
                    <a:pt x="948690" y="849630"/>
                    <a:pt x="960120" y="925830"/>
                  </a:cubicBezTo>
                  <a:cubicBezTo>
                    <a:pt x="971550" y="1002030"/>
                    <a:pt x="994410" y="741045"/>
                    <a:pt x="1017270" y="480060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F7EE9F3-CD46-4662-AFCE-6F9E9B4F3B6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62778" y="2694063"/>
              <a:ext cx="0" cy="734939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5B5E165-B190-48AC-85D5-53F41F706F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54391" y="3426905"/>
              <a:ext cx="1937035" cy="0"/>
            </a:xfrm>
            <a:prstGeom prst="line">
              <a:avLst/>
            </a:prstGeom>
            <a:ln w="28575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F152949-C3A8-4BA4-A294-59B0D11EA6C6}"/>
              </a:ext>
            </a:extLst>
          </p:cNvPr>
          <p:cNvCxnSpPr/>
          <p:nvPr/>
        </p:nvCxnSpPr>
        <p:spPr>
          <a:xfrm>
            <a:off x="7041469" y="5528141"/>
            <a:ext cx="210384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2D4D703-B3AE-441C-ACED-01C59051267B}"/>
              </a:ext>
            </a:extLst>
          </p:cNvPr>
          <p:cNvCxnSpPr>
            <a:cxnSpLocks/>
          </p:cNvCxnSpPr>
          <p:nvPr/>
        </p:nvCxnSpPr>
        <p:spPr>
          <a:xfrm flipH="1">
            <a:off x="11074375" y="4087937"/>
            <a:ext cx="2374" cy="71788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15064CBE-9CB0-4619-8C8E-469921C814FA}"/>
              </a:ext>
            </a:extLst>
          </p:cNvPr>
          <p:cNvSpPr/>
          <p:nvPr/>
        </p:nvSpPr>
        <p:spPr>
          <a:xfrm>
            <a:off x="8164494" y="4502790"/>
            <a:ext cx="1012854" cy="1025351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945EC67-8855-47C0-9AE5-A615626DF375}"/>
                  </a:ext>
                </a:extLst>
              </p:cNvPr>
              <p:cNvSpPr txBox="1"/>
              <p:nvPr/>
            </p:nvSpPr>
            <p:spPr>
              <a:xfrm>
                <a:off x="8234693" y="4830799"/>
                <a:ext cx="8724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B945EC67-8855-47C0-9AE5-A615626DF3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4693" y="4830799"/>
                <a:ext cx="87245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328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64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Olivia Woodman</dc:creator>
  <cp:lastModifiedBy>Joshua Rinaldo</cp:lastModifiedBy>
  <cp:revision>4</cp:revision>
  <dcterms:created xsi:type="dcterms:W3CDTF">2018-07-18T18:36:45Z</dcterms:created>
  <dcterms:modified xsi:type="dcterms:W3CDTF">2019-05-13T17:45:28Z</dcterms:modified>
</cp:coreProperties>
</file>