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3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ACA"/>
    <a:srgbClr val="EFAFAF"/>
    <a:srgbClr val="FBC790"/>
    <a:srgbClr val="E7B8B7"/>
    <a:srgbClr val="E17171"/>
    <a:srgbClr val="C42A2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B0F58-71E6-4057-8C2C-756F638B1CC4}" v="414" dt="2019-08-10T21:04:18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6676" autoAdjust="0"/>
  </p:normalViewPr>
  <p:slideViewPr>
    <p:cSldViewPr snapToGrid="0">
      <p:cViewPr>
        <p:scale>
          <a:sx n="119" d="100"/>
          <a:sy n="119" d="100"/>
        </p:scale>
        <p:origin x="84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0CFB0F58-71E6-4057-8C2C-756F638B1CC4}"/>
    <pc:docChg chg="undo custSel addSld modSld">
      <pc:chgData name="Joshua Rinaldo" userId="eeaa994f99e4e508" providerId="LiveId" clId="{0CFB0F58-71E6-4057-8C2C-756F638B1CC4}" dt="2019-08-10T21:15:47.500" v="949" actId="1076"/>
      <pc:docMkLst>
        <pc:docMk/>
      </pc:docMkLst>
      <pc:sldChg chg="addSp delSp modSp">
        <pc:chgData name="Joshua Rinaldo" userId="eeaa994f99e4e508" providerId="LiveId" clId="{0CFB0F58-71E6-4057-8C2C-756F638B1CC4}" dt="2019-08-09T18:07:21.611" v="847" actId="1076"/>
        <pc:sldMkLst>
          <pc:docMk/>
          <pc:sldMk cId="4078106684" sldId="290"/>
        </pc:sldMkLst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3" creationId="{EB4E49DE-F317-4BAA-8220-8B668045D82F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4" creationId="{BAA7FBA1-4106-4E06-8A7F-2A704B2B8A74}"/>
          </ac:spMkLst>
        </pc:spChg>
        <pc:spChg chg="mod ord topLvl">
          <ac:chgData name="Joshua Rinaldo" userId="eeaa994f99e4e508" providerId="LiveId" clId="{0CFB0F58-71E6-4057-8C2C-756F638B1CC4}" dt="2019-08-09T18:05:04.239" v="846" actId="1076"/>
          <ac:spMkLst>
            <pc:docMk/>
            <pc:sldMk cId="4078106684" sldId="290"/>
            <ac:spMk id="5" creationId="{00000000-0000-0000-0000-000000000000}"/>
          </ac:spMkLst>
        </pc:spChg>
        <pc:spChg chg="mod topLvl">
          <ac:chgData name="Joshua Rinaldo" userId="eeaa994f99e4e508" providerId="LiveId" clId="{0CFB0F58-71E6-4057-8C2C-756F638B1CC4}" dt="2019-08-09T17:48:53.317" v="566" actId="1076"/>
          <ac:spMkLst>
            <pc:docMk/>
            <pc:sldMk cId="4078106684" sldId="290"/>
            <ac:spMk id="32" creationId="{00000000-0000-0000-0000-000000000000}"/>
          </ac:spMkLst>
        </pc:spChg>
        <pc:spChg chg="mod topLvl">
          <ac:chgData name="Joshua Rinaldo" userId="eeaa994f99e4e508" providerId="LiveId" clId="{0CFB0F58-71E6-4057-8C2C-756F638B1CC4}" dt="2019-08-09T17:46:20.943" v="544" actId="165"/>
          <ac:spMkLst>
            <pc:docMk/>
            <pc:sldMk cId="4078106684" sldId="290"/>
            <ac:spMk id="51" creationId="{00000000-0000-0000-0000-000000000000}"/>
          </ac:spMkLst>
        </pc:spChg>
        <pc:spChg chg="add mod ord">
          <ac:chgData name="Joshua Rinaldo" userId="eeaa994f99e4e508" providerId="LiveId" clId="{0CFB0F58-71E6-4057-8C2C-756F638B1CC4}" dt="2019-08-09T18:04:42.095" v="843" actId="1076"/>
          <ac:spMkLst>
            <pc:docMk/>
            <pc:sldMk cId="4078106684" sldId="290"/>
            <ac:spMk id="67" creationId="{B780E8A6-750F-475F-9DD8-21D3DBBC1A92}"/>
          </ac:spMkLst>
        </pc:spChg>
        <pc:spChg chg="add mod ord">
          <ac:chgData name="Joshua Rinaldo" userId="eeaa994f99e4e508" providerId="LiveId" clId="{0CFB0F58-71E6-4057-8C2C-756F638B1CC4}" dt="2019-08-09T18:04:47.803" v="844" actId="1076"/>
          <ac:spMkLst>
            <pc:docMk/>
            <pc:sldMk cId="4078106684" sldId="290"/>
            <ac:spMk id="68" creationId="{499180B6-19C8-44D2-B4E3-114DB267FC4E}"/>
          </ac:spMkLst>
        </pc:spChg>
        <pc:spChg chg="add mod ord">
          <ac:chgData name="Joshua Rinaldo" userId="eeaa994f99e4e508" providerId="LiveId" clId="{0CFB0F58-71E6-4057-8C2C-756F638B1CC4}" dt="2019-08-09T18:04:52.638" v="845" actId="1076"/>
          <ac:spMkLst>
            <pc:docMk/>
            <pc:sldMk cId="4078106684" sldId="290"/>
            <ac:spMk id="69" creationId="{E7A494FD-DE2C-4256-BC50-0FA61AEED08D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1" creationId="{5AD22054-4DA4-4B8D-A38D-62E73884B9B2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3" creationId="{2F152942-69C6-414C-86D9-B89C08FDEEC8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4" creationId="{AF1B2269-06E4-440E-BD0A-BB4BB32C6CF7}"/>
          </ac:spMkLst>
        </pc:spChg>
        <pc:grpChg chg="del">
          <ac:chgData name="Joshua Rinaldo" userId="eeaa994f99e4e508" providerId="LiveId" clId="{0CFB0F58-71E6-4057-8C2C-756F638B1CC4}" dt="2019-08-09T17:46:20.943" v="544" actId="165"/>
          <ac:grpSpMkLst>
            <pc:docMk/>
            <pc:sldMk cId="4078106684" sldId="290"/>
            <ac:grpSpMk id="40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85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92" creationId="{00000000-0000-0000-0000-000000000000}"/>
          </ac:grpSpMkLst>
        </pc:grpChg>
        <pc:grpChg chg="del mod topLvl">
          <ac:chgData name="Joshua Rinaldo" userId="eeaa994f99e4e508" providerId="LiveId" clId="{0CFB0F58-71E6-4057-8C2C-756F638B1CC4}" dt="2019-08-09T17:50:00.625" v="580" actId="478"/>
          <ac:grpSpMkLst>
            <pc:docMk/>
            <pc:sldMk cId="4078106684" sldId="290"/>
            <ac:grpSpMk id="95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98" creationId="{00000000-0000-0000-0000-000000000000}"/>
          </ac:grpSpMkLst>
        </pc:grpChg>
        <pc:cxnChg chg="mod ord topLvl">
          <ac:chgData name="Joshua Rinaldo" userId="eeaa994f99e4e508" providerId="LiveId" clId="{0CFB0F58-71E6-4057-8C2C-756F638B1CC4}" dt="2019-08-09T18:02:07.345" v="824" actId="1076"/>
          <ac:cxnSpMkLst>
            <pc:docMk/>
            <pc:sldMk cId="4078106684" sldId="290"/>
            <ac:cxnSpMk id="49" creationId="{00000000-0000-0000-0000-000000000000}"/>
          </ac:cxnSpMkLst>
        </pc:cxnChg>
        <pc:cxnChg chg="mod topLvl">
          <ac:chgData name="Joshua Rinaldo" userId="eeaa994f99e4e508" providerId="LiveId" clId="{0CFB0F58-71E6-4057-8C2C-756F638B1CC4}" dt="2019-08-09T17:48:18.298" v="561" actId="1076"/>
          <ac:cxnSpMkLst>
            <pc:docMk/>
            <pc:sldMk cId="4078106684" sldId="290"/>
            <ac:cxnSpMk id="50" creationId="{00000000-0000-0000-0000-000000000000}"/>
          </ac:cxnSpMkLst>
        </pc:cxnChg>
        <pc:cxnChg chg="mod ord topLvl">
          <ac:chgData name="Joshua Rinaldo" userId="eeaa994f99e4e508" providerId="LiveId" clId="{0CFB0F58-71E6-4057-8C2C-756F638B1CC4}" dt="2019-08-09T18:04:19.729" v="842" actId="166"/>
          <ac:cxnSpMkLst>
            <pc:docMk/>
            <pc:sldMk cId="4078106684" sldId="290"/>
            <ac:cxnSpMk id="52" creationId="{00000000-0000-0000-0000-000000000000}"/>
          </ac:cxnSpMkLst>
        </pc:cxnChg>
        <pc:cxnChg chg="mod ord topLvl">
          <ac:chgData name="Joshua Rinaldo" userId="eeaa994f99e4e508" providerId="LiveId" clId="{0CFB0F58-71E6-4057-8C2C-756F638B1CC4}" dt="2019-08-09T18:07:21.611" v="847" actId="1076"/>
          <ac:cxnSpMkLst>
            <pc:docMk/>
            <pc:sldMk cId="4078106684" sldId="290"/>
            <ac:cxnSpMk id="56" creationId="{00000000-0000-0000-0000-000000000000}"/>
          </ac:cxnSpMkLst>
        </pc:cxnChg>
      </pc:sldChg>
      <pc:sldChg chg="addSp delSp modSp add">
        <pc:chgData name="Joshua Rinaldo" userId="eeaa994f99e4e508" providerId="LiveId" clId="{0CFB0F58-71E6-4057-8C2C-756F638B1CC4}" dt="2019-08-10T18:33:23.799" v="944" actId="1076"/>
        <pc:sldMkLst>
          <pc:docMk/>
          <pc:sldMk cId="135700177" sldId="300"/>
        </pc:sldMkLst>
        <pc:spChg chg="del">
          <ac:chgData name="Joshua Rinaldo" userId="eeaa994f99e4e508" providerId="LiveId" clId="{0CFB0F58-71E6-4057-8C2C-756F638B1CC4}" dt="2019-08-07T20:56:33.072" v="2" actId="478"/>
          <ac:spMkLst>
            <pc:docMk/>
            <pc:sldMk cId="135700177" sldId="300"/>
            <ac:spMk id="2" creationId="{4B06077E-2698-4753-B7FC-61E4DE7DD1F1}"/>
          </ac:spMkLst>
        </pc:spChg>
        <pc:spChg chg="del">
          <ac:chgData name="Joshua Rinaldo" userId="eeaa994f99e4e508" providerId="LiveId" clId="{0CFB0F58-71E6-4057-8C2C-756F638B1CC4}" dt="2019-08-07T20:56:31.566" v="1" actId="478"/>
          <ac:spMkLst>
            <pc:docMk/>
            <pc:sldMk cId="135700177" sldId="300"/>
            <ac:spMk id="3" creationId="{16428BD5-1E48-492D-B2FF-4EFDDA5844F4}"/>
          </ac:spMkLst>
        </pc:spChg>
        <pc:spChg chg="add del">
          <ac:chgData name="Joshua Rinaldo" userId="eeaa994f99e4e508" providerId="LiveId" clId="{0CFB0F58-71E6-4057-8C2C-756F638B1CC4}" dt="2019-08-07T20:56:37.516" v="4" actId="478"/>
          <ac:spMkLst>
            <pc:docMk/>
            <pc:sldMk cId="135700177" sldId="300"/>
            <ac:spMk id="4" creationId="{901011C9-5A33-419D-A38F-18F3F3A66D69}"/>
          </ac:spMkLst>
        </pc:spChg>
        <pc:spChg chg="add mod">
          <ac:chgData name="Joshua Rinaldo" userId="eeaa994f99e4e508" providerId="LiveId" clId="{0CFB0F58-71E6-4057-8C2C-756F638B1CC4}" dt="2019-08-10T18:23:28.589" v="942" actId="1076"/>
          <ac:spMkLst>
            <pc:docMk/>
            <pc:sldMk cId="135700177" sldId="300"/>
            <ac:spMk id="9" creationId="{6F459C70-25BC-4843-A7EA-BF315EEC4331}"/>
          </ac:spMkLst>
        </pc:spChg>
        <pc:spChg chg="add del mod">
          <ac:chgData name="Joshua Rinaldo" userId="eeaa994f99e4e508" providerId="LiveId" clId="{0CFB0F58-71E6-4057-8C2C-756F638B1CC4}" dt="2019-08-07T20:58:38.590" v="26" actId="478"/>
          <ac:spMkLst>
            <pc:docMk/>
            <pc:sldMk cId="135700177" sldId="300"/>
            <ac:spMk id="10" creationId="{4DEB61A8-82C4-45F1-A5F7-BBEF7EBA478F}"/>
          </ac:spMkLst>
        </pc:spChg>
        <pc:spChg chg="add del mod">
          <ac:chgData name="Joshua Rinaldo" userId="eeaa994f99e4e508" providerId="LiveId" clId="{0CFB0F58-71E6-4057-8C2C-756F638B1CC4}" dt="2019-08-07T20:58:57.547" v="30" actId="478"/>
          <ac:spMkLst>
            <pc:docMk/>
            <pc:sldMk cId="135700177" sldId="300"/>
            <ac:spMk id="11" creationId="{BF75EC39-8938-47B4-88FD-678BAFDA1B82}"/>
          </ac:spMkLst>
        </pc:spChg>
        <pc:spChg chg="add del mod">
          <ac:chgData name="Joshua Rinaldo" userId="eeaa994f99e4e508" providerId="LiveId" clId="{0CFB0F58-71E6-4057-8C2C-756F638B1CC4}" dt="2019-08-07T20:59:06.308" v="34" actId="478"/>
          <ac:spMkLst>
            <pc:docMk/>
            <pc:sldMk cId="135700177" sldId="300"/>
            <ac:spMk id="12" creationId="{EF7FDD8C-4373-4011-A57E-EDDF8278B057}"/>
          </ac:spMkLst>
        </pc:spChg>
        <pc:spChg chg="add mod">
          <ac:chgData name="Joshua Rinaldo" userId="eeaa994f99e4e508" providerId="LiveId" clId="{0CFB0F58-71E6-4057-8C2C-756F638B1CC4}" dt="2019-08-07T20:59:35.068" v="39" actId="207"/>
          <ac:spMkLst>
            <pc:docMk/>
            <pc:sldMk cId="135700177" sldId="300"/>
            <ac:spMk id="13" creationId="{E6F5F1BB-B6CD-4C56-B08B-688532F44A07}"/>
          </ac:spMkLst>
        </pc:spChg>
        <pc:spChg chg="add mod">
          <ac:chgData name="Joshua Rinaldo" userId="eeaa994f99e4e508" providerId="LiveId" clId="{0CFB0F58-71E6-4057-8C2C-756F638B1CC4}" dt="2019-08-07T21:01:56.934" v="65" actId="1076"/>
          <ac:spMkLst>
            <pc:docMk/>
            <pc:sldMk cId="135700177" sldId="300"/>
            <ac:spMk id="15" creationId="{9192B40B-E40B-43FC-B86E-805F59F80CCE}"/>
          </ac:spMkLst>
        </pc:spChg>
        <pc:spChg chg="add mod">
          <ac:chgData name="Joshua Rinaldo" userId="eeaa994f99e4e508" providerId="LiveId" clId="{0CFB0F58-71E6-4057-8C2C-756F638B1CC4}" dt="2019-08-07T21:01:53.421" v="64" actId="1076"/>
          <ac:spMkLst>
            <pc:docMk/>
            <pc:sldMk cId="135700177" sldId="300"/>
            <ac:spMk id="16" creationId="{A0615A93-4C3F-4668-B005-933A4851BC2A}"/>
          </ac:spMkLst>
        </pc:spChg>
        <pc:spChg chg="add del mod">
          <ac:chgData name="Joshua Rinaldo" userId="eeaa994f99e4e508" providerId="LiveId" clId="{0CFB0F58-71E6-4057-8C2C-756F638B1CC4}" dt="2019-08-08T17:19:55.262" v="70" actId="478"/>
          <ac:spMkLst>
            <pc:docMk/>
            <pc:sldMk cId="135700177" sldId="300"/>
            <ac:spMk id="17" creationId="{81A06019-BD08-4D3B-9847-F069189194FE}"/>
          </ac:spMkLst>
        </pc:spChg>
        <pc:spChg chg="add mod">
          <ac:chgData name="Joshua Rinaldo" userId="eeaa994f99e4e508" providerId="LiveId" clId="{0CFB0F58-71E6-4057-8C2C-756F638B1CC4}" dt="2019-08-08T17:20:10.445" v="77" actId="1076"/>
          <ac:spMkLst>
            <pc:docMk/>
            <pc:sldMk cId="135700177" sldId="300"/>
            <ac:spMk id="18" creationId="{F8277362-B2B7-4837-80D6-68FE9E1E1516}"/>
          </ac:spMkLst>
        </pc:spChg>
        <pc:spChg chg="add mod">
          <ac:chgData name="Joshua Rinaldo" userId="eeaa994f99e4e508" providerId="LiveId" clId="{0CFB0F58-71E6-4057-8C2C-756F638B1CC4}" dt="2019-08-08T17:20:15.113" v="79" actId="1076"/>
          <ac:spMkLst>
            <pc:docMk/>
            <pc:sldMk cId="135700177" sldId="300"/>
            <ac:spMk id="19" creationId="{56B1BE82-F9EE-4940-97D6-C2BEBB87D132}"/>
          </ac:spMkLst>
        </pc:spChg>
        <pc:spChg chg="add mod">
          <ac:chgData name="Joshua Rinaldo" userId="eeaa994f99e4e508" providerId="LiveId" clId="{0CFB0F58-71E6-4057-8C2C-756F638B1CC4}" dt="2019-08-08T17:20:18.856" v="81" actId="1076"/>
          <ac:spMkLst>
            <pc:docMk/>
            <pc:sldMk cId="135700177" sldId="300"/>
            <ac:spMk id="20" creationId="{5AB603D6-4272-4BFA-8DD0-6F4D2567A046}"/>
          </ac:spMkLst>
        </pc:spChg>
        <pc:spChg chg="add mod">
          <ac:chgData name="Joshua Rinaldo" userId="eeaa994f99e4e508" providerId="LiveId" clId="{0CFB0F58-71E6-4057-8C2C-756F638B1CC4}" dt="2019-08-08T17:20:30.751" v="85" actId="1076"/>
          <ac:spMkLst>
            <pc:docMk/>
            <pc:sldMk cId="135700177" sldId="300"/>
            <ac:spMk id="21" creationId="{852A0A1A-20FB-47B6-B870-A9A21F5B273C}"/>
          </ac:spMkLst>
        </pc:spChg>
        <pc:spChg chg="add mod">
          <ac:chgData name="Joshua Rinaldo" userId="eeaa994f99e4e508" providerId="LiveId" clId="{0CFB0F58-71E6-4057-8C2C-756F638B1CC4}" dt="2019-08-08T17:29:19.229" v="91" actId="1076"/>
          <ac:spMkLst>
            <pc:docMk/>
            <pc:sldMk cId="135700177" sldId="300"/>
            <ac:spMk id="22" creationId="{76FAB1D9-9CE0-4BC9-9B81-9B7144578E7A}"/>
          </ac:spMkLst>
        </pc:spChg>
        <pc:spChg chg="add mod">
          <ac:chgData name="Joshua Rinaldo" userId="eeaa994f99e4e508" providerId="LiveId" clId="{0CFB0F58-71E6-4057-8C2C-756F638B1CC4}" dt="2019-08-08T17:29:25.411" v="95" actId="1076"/>
          <ac:spMkLst>
            <pc:docMk/>
            <pc:sldMk cId="135700177" sldId="300"/>
            <ac:spMk id="23" creationId="{1F7D34B6-286F-4242-8A96-C3EA63AB3669}"/>
          </ac:spMkLst>
        </pc:spChg>
        <pc:spChg chg="add mod">
          <ac:chgData name="Joshua Rinaldo" userId="eeaa994f99e4e508" providerId="LiveId" clId="{0CFB0F58-71E6-4057-8C2C-756F638B1CC4}" dt="2019-08-08T17:29:36.981" v="101" actId="1076"/>
          <ac:spMkLst>
            <pc:docMk/>
            <pc:sldMk cId="135700177" sldId="300"/>
            <ac:spMk id="24" creationId="{591E9942-B388-4963-B352-66C7E386271A}"/>
          </ac:spMkLst>
        </pc:spChg>
        <pc:spChg chg="add mod">
          <ac:chgData name="Joshua Rinaldo" userId="eeaa994f99e4e508" providerId="LiveId" clId="{0CFB0F58-71E6-4057-8C2C-756F638B1CC4}" dt="2019-08-08T17:29:45.493" v="105" actId="1076"/>
          <ac:spMkLst>
            <pc:docMk/>
            <pc:sldMk cId="135700177" sldId="300"/>
            <ac:spMk id="25" creationId="{F73A1BF5-35BF-4DE7-BDD8-7CF598324728}"/>
          </ac:spMkLst>
        </pc:spChg>
        <pc:spChg chg="add mod">
          <ac:chgData name="Joshua Rinaldo" userId="eeaa994f99e4e508" providerId="LiveId" clId="{0CFB0F58-71E6-4057-8C2C-756F638B1CC4}" dt="2019-08-08T17:29:56.908" v="109" actId="1076"/>
          <ac:spMkLst>
            <pc:docMk/>
            <pc:sldMk cId="135700177" sldId="300"/>
            <ac:spMk id="26" creationId="{762E62CE-BDF5-4033-8883-8D8729B9AFAF}"/>
          </ac:spMkLst>
        </pc:spChg>
        <pc:spChg chg="add mod">
          <ac:chgData name="Joshua Rinaldo" userId="eeaa994f99e4e508" providerId="LiveId" clId="{0CFB0F58-71E6-4057-8C2C-756F638B1CC4}" dt="2019-08-08T17:30:10.361" v="114" actId="1076"/>
          <ac:spMkLst>
            <pc:docMk/>
            <pc:sldMk cId="135700177" sldId="300"/>
            <ac:spMk id="27" creationId="{FF746CDE-4426-4F70-96C1-DE3DE312A6E1}"/>
          </ac:spMkLst>
        </pc:spChg>
        <pc:spChg chg="add mod">
          <ac:chgData name="Joshua Rinaldo" userId="eeaa994f99e4e508" providerId="LiveId" clId="{0CFB0F58-71E6-4057-8C2C-756F638B1CC4}" dt="2019-08-08T17:30:34.836" v="123" actId="1076"/>
          <ac:spMkLst>
            <pc:docMk/>
            <pc:sldMk cId="135700177" sldId="300"/>
            <ac:spMk id="28" creationId="{A265A2C8-BF1C-4A8F-B508-2B33E8F05E93}"/>
          </ac:spMkLst>
        </pc:spChg>
        <pc:spChg chg="add mod">
          <ac:chgData name="Joshua Rinaldo" userId="eeaa994f99e4e508" providerId="LiveId" clId="{0CFB0F58-71E6-4057-8C2C-756F638B1CC4}" dt="2019-08-08T17:30:48.065" v="129" actId="1076"/>
          <ac:spMkLst>
            <pc:docMk/>
            <pc:sldMk cId="135700177" sldId="300"/>
            <ac:spMk id="29" creationId="{F3B3C0CE-E4E4-409F-879E-C04FF193A59F}"/>
          </ac:spMkLst>
        </pc:spChg>
        <pc:spChg chg="add mod">
          <ac:chgData name="Joshua Rinaldo" userId="eeaa994f99e4e508" providerId="LiveId" clId="{0CFB0F58-71E6-4057-8C2C-756F638B1CC4}" dt="2019-08-08T17:31:01.424" v="135" actId="1076"/>
          <ac:spMkLst>
            <pc:docMk/>
            <pc:sldMk cId="135700177" sldId="300"/>
            <ac:spMk id="30" creationId="{4B6DE01A-3E04-440B-9452-C422028651F3}"/>
          </ac:spMkLst>
        </pc:spChg>
        <pc:spChg chg="add mod">
          <ac:chgData name="Joshua Rinaldo" userId="eeaa994f99e4e508" providerId="LiveId" clId="{0CFB0F58-71E6-4057-8C2C-756F638B1CC4}" dt="2019-08-08T17:31:19.450" v="142" actId="1076"/>
          <ac:spMkLst>
            <pc:docMk/>
            <pc:sldMk cId="135700177" sldId="300"/>
            <ac:spMk id="31" creationId="{436723D8-03A8-4E3C-85E8-85F7BD539E97}"/>
          </ac:spMkLst>
        </pc:spChg>
        <pc:spChg chg="add mod">
          <ac:chgData name="Joshua Rinaldo" userId="eeaa994f99e4e508" providerId="LiveId" clId="{0CFB0F58-71E6-4057-8C2C-756F638B1CC4}" dt="2019-08-08T17:31:24.326" v="145" actId="688"/>
          <ac:spMkLst>
            <pc:docMk/>
            <pc:sldMk cId="135700177" sldId="300"/>
            <ac:spMk id="32" creationId="{A121D1B2-594B-48C8-9384-24D7612B230B}"/>
          </ac:spMkLst>
        </pc:spChg>
        <pc:spChg chg="add mod">
          <ac:chgData name="Joshua Rinaldo" userId="eeaa994f99e4e508" providerId="LiveId" clId="{0CFB0F58-71E6-4057-8C2C-756F638B1CC4}" dt="2019-08-08T17:31:31.968" v="149" actId="1076"/>
          <ac:spMkLst>
            <pc:docMk/>
            <pc:sldMk cId="135700177" sldId="300"/>
            <ac:spMk id="33" creationId="{53DDE7DD-E675-4CC9-A0F2-C679DB35E0B5}"/>
          </ac:spMkLst>
        </pc:spChg>
        <pc:spChg chg="add mod">
          <ac:chgData name="Joshua Rinaldo" userId="eeaa994f99e4e508" providerId="LiveId" clId="{0CFB0F58-71E6-4057-8C2C-756F638B1CC4}" dt="2019-08-08T17:31:43.002" v="153" actId="1076"/>
          <ac:spMkLst>
            <pc:docMk/>
            <pc:sldMk cId="135700177" sldId="300"/>
            <ac:spMk id="34" creationId="{010C3272-1380-4E53-9C1E-401A8EB9D2F4}"/>
          </ac:spMkLst>
        </pc:spChg>
        <pc:spChg chg="add mod">
          <ac:chgData name="Joshua Rinaldo" userId="eeaa994f99e4e508" providerId="LiveId" clId="{0CFB0F58-71E6-4057-8C2C-756F638B1CC4}" dt="2019-08-08T17:31:53.858" v="157" actId="1076"/>
          <ac:spMkLst>
            <pc:docMk/>
            <pc:sldMk cId="135700177" sldId="300"/>
            <ac:spMk id="35" creationId="{324DC08D-19A3-48ED-83AE-C1F24FB08667}"/>
          </ac:spMkLst>
        </pc:spChg>
        <pc:spChg chg="add mod">
          <ac:chgData name="Joshua Rinaldo" userId="eeaa994f99e4e508" providerId="LiveId" clId="{0CFB0F58-71E6-4057-8C2C-756F638B1CC4}" dt="2019-08-08T17:32:04.798" v="161" actId="1076"/>
          <ac:spMkLst>
            <pc:docMk/>
            <pc:sldMk cId="135700177" sldId="300"/>
            <ac:spMk id="36" creationId="{74D6BDFE-569E-4E9E-9848-8FFA60F929CD}"/>
          </ac:spMkLst>
        </pc:spChg>
        <pc:spChg chg="add mod">
          <ac:chgData name="Joshua Rinaldo" userId="eeaa994f99e4e508" providerId="LiveId" clId="{0CFB0F58-71E6-4057-8C2C-756F638B1CC4}" dt="2019-08-08T17:32:15.799" v="165" actId="1076"/>
          <ac:spMkLst>
            <pc:docMk/>
            <pc:sldMk cId="135700177" sldId="300"/>
            <ac:spMk id="37" creationId="{D2C25F1B-165A-4905-93DB-84D53F6AEC2E}"/>
          </ac:spMkLst>
        </pc:spChg>
        <pc:spChg chg="add mod">
          <ac:chgData name="Joshua Rinaldo" userId="eeaa994f99e4e508" providerId="LiveId" clId="{0CFB0F58-71E6-4057-8C2C-756F638B1CC4}" dt="2019-08-08T17:32:31.723" v="169" actId="1076"/>
          <ac:spMkLst>
            <pc:docMk/>
            <pc:sldMk cId="135700177" sldId="300"/>
            <ac:spMk id="38" creationId="{1CB73A02-CD2D-4E7A-A484-4ADFE70C0EC7}"/>
          </ac:spMkLst>
        </pc:spChg>
        <pc:spChg chg="add mod">
          <ac:chgData name="Joshua Rinaldo" userId="eeaa994f99e4e508" providerId="LiveId" clId="{0CFB0F58-71E6-4057-8C2C-756F638B1CC4}" dt="2019-08-08T17:32:38.986" v="173" actId="1076"/>
          <ac:spMkLst>
            <pc:docMk/>
            <pc:sldMk cId="135700177" sldId="300"/>
            <ac:spMk id="39" creationId="{51CD6068-85B6-4130-9966-C2C09ED44A1E}"/>
          </ac:spMkLst>
        </pc:spChg>
        <pc:spChg chg="add mod">
          <ac:chgData name="Joshua Rinaldo" userId="eeaa994f99e4e508" providerId="LiveId" clId="{0CFB0F58-71E6-4057-8C2C-756F638B1CC4}" dt="2019-08-08T17:32:46.864" v="177" actId="1076"/>
          <ac:spMkLst>
            <pc:docMk/>
            <pc:sldMk cId="135700177" sldId="300"/>
            <ac:spMk id="40" creationId="{6C2BE266-C6D6-4525-BE3D-C723B3D5825A}"/>
          </ac:spMkLst>
        </pc:spChg>
        <pc:spChg chg="add mod">
          <ac:chgData name="Joshua Rinaldo" userId="eeaa994f99e4e508" providerId="LiveId" clId="{0CFB0F58-71E6-4057-8C2C-756F638B1CC4}" dt="2019-08-08T17:32:55.579" v="180" actId="688"/>
          <ac:spMkLst>
            <pc:docMk/>
            <pc:sldMk cId="135700177" sldId="300"/>
            <ac:spMk id="41" creationId="{3383BA5C-167E-4D26-8BAD-335D08327560}"/>
          </ac:spMkLst>
        </pc:spChg>
        <pc:spChg chg="add mod">
          <ac:chgData name="Joshua Rinaldo" userId="eeaa994f99e4e508" providerId="LiveId" clId="{0CFB0F58-71E6-4057-8C2C-756F638B1CC4}" dt="2019-08-08T17:33:03.564" v="183" actId="688"/>
          <ac:spMkLst>
            <pc:docMk/>
            <pc:sldMk cId="135700177" sldId="300"/>
            <ac:spMk id="42" creationId="{177963F9-956C-4F76-85DB-661391D2F457}"/>
          </ac:spMkLst>
        </pc:spChg>
        <pc:spChg chg="add mod">
          <ac:chgData name="Joshua Rinaldo" userId="eeaa994f99e4e508" providerId="LiveId" clId="{0CFB0F58-71E6-4057-8C2C-756F638B1CC4}" dt="2019-08-08T17:33:12.970" v="187" actId="1076"/>
          <ac:spMkLst>
            <pc:docMk/>
            <pc:sldMk cId="135700177" sldId="300"/>
            <ac:spMk id="43" creationId="{67A4D2F5-F28B-42DB-9CFE-0C2F1E185A11}"/>
          </ac:spMkLst>
        </pc:spChg>
        <pc:spChg chg="add mod">
          <ac:chgData name="Joshua Rinaldo" userId="eeaa994f99e4e508" providerId="LiveId" clId="{0CFB0F58-71E6-4057-8C2C-756F638B1CC4}" dt="2019-08-08T17:33:22.494" v="191" actId="1076"/>
          <ac:spMkLst>
            <pc:docMk/>
            <pc:sldMk cId="135700177" sldId="300"/>
            <ac:spMk id="44" creationId="{44F4CE2E-10C5-474A-9214-DF48C44A9814}"/>
          </ac:spMkLst>
        </pc:spChg>
        <pc:spChg chg="add mod">
          <ac:chgData name="Joshua Rinaldo" userId="eeaa994f99e4e508" providerId="LiveId" clId="{0CFB0F58-71E6-4057-8C2C-756F638B1CC4}" dt="2019-08-08T17:33:35.539" v="197" actId="1076"/>
          <ac:spMkLst>
            <pc:docMk/>
            <pc:sldMk cId="135700177" sldId="300"/>
            <ac:spMk id="45" creationId="{7D9C3444-3CF1-421F-945B-7684ABBC6BA1}"/>
          </ac:spMkLst>
        </pc:spChg>
        <pc:picChg chg="add del mod">
          <ac:chgData name="Joshua Rinaldo" userId="eeaa994f99e4e508" providerId="LiveId" clId="{0CFB0F58-71E6-4057-8C2C-756F638B1CC4}" dt="2019-08-07T20:57:13.253" v="16" actId="478"/>
          <ac:picMkLst>
            <pc:docMk/>
            <pc:sldMk cId="135700177" sldId="300"/>
            <ac:picMk id="6" creationId="{DF316775-9DA5-4762-BE86-1E38BD70F387}"/>
          </ac:picMkLst>
        </pc:picChg>
        <pc:picChg chg="add mod modCrop">
          <ac:chgData name="Joshua Rinaldo" userId="eeaa994f99e4e508" providerId="LiveId" clId="{0CFB0F58-71E6-4057-8C2C-756F638B1CC4}" dt="2019-08-10T18:33:23.799" v="944" actId="1076"/>
          <ac:picMkLst>
            <pc:docMk/>
            <pc:sldMk cId="135700177" sldId="300"/>
            <ac:picMk id="8" creationId="{0ECA33B7-E5B6-4039-9612-8830138C7A01}"/>
          </ac:picMkLst>
        </pc:picChg>
        <pc:picChg chg="add del">
          <ac:chgData name="Joshua Rinaldo" userId="eeaa994f99e4e508" providerId="LiveId" clId="{0CFB0F58-71E6-4057-8C2C-756F638B1CC4}" dt="2019-08-07T20:59:54.257" v="41"/>
          <ac:picMkLst>
            <pc:docMk/>
            <pc:sldMk cId="135700177" sldId="300"/>
            <ac:picMk id="14" creationId="{D1873F72-C276-454A-9524-21D3C765A4F3}"/>
          </ac:picMkLst>
        </pc:picChg>
      </pc:sldChg>
      <pc:sldChg chg="addSp delSp modSp add">
        <pc:chgData name="Joshua Rinaldo" userId="eeaa994f99e4e508" providerId="LiveId" clId="{0CFB0F58-71E6-4057-8C2C-756F638B1CC4}" dt="2019-08-08T17:40:20.173" v="351" actId="1076"/>
        <pc:sldMkLst>
          <pc:docMk/>
          <pc:sldMk cId="1207706665" sldId="301"/>
        </pc:sldMkLst>
        <pc:spChg chg="del">
          <ac:chgData name="Joshua Rinaldo" userId="eeaa994f99e4e508" providerId="LiveId" clId="{0CFB0F58-71E6-4057-8C2C-756F638B1CC4}" dt="2019-08-07T20:59:59.625" v="44" actId="478"/>
          <ac:spMkLst>
            <pc:docMk/>
            <pc:sldMk cId="1207706665" sldId="301"/>
            <ac:spMk id="2" creationId="{BC741730-7B65-4484-93F8-3AC820324833}"/>
          </ac:spMkLst>
        </pc:spChg>
        <pc:spChg chg="del">
          <ac:chgData name="Joshua Rinaldo" userId="eeaa994f99e4e508" providerId="LiveId" clId="{0CFB0F58-71E6-4057-8C2C-756F638B1CC4}" dt="2019-08-07T20:59:58.258" v="43" actId="478"/>
          <ac:spMkLst>
            <pc:docMk/>
            <pc:sldMk cId="1207706665" sldId="301"/>
            <ac:spMk id="3" creationId="{DC99AEFA-9EF6-40BD-B013-4005275C7C2A}"/>
          </ac:spMkLst>
        </pc:spChg>
        <pc:spChg chg="add mod">
          <ac:chgData name="Joshua Rinaldo" userId="eeaa994f99e4e508" providerId="LiveId" clId="{0CFB0F58-71E6-4057-8C2C-756F638B1CC4}" dt="2019-08-08T17:39:39.524" v="325" actId="1076"/>
          <ac:spMkLst>
            <pc:docMk/>
            <pc:sldMk cId="1207706665" sldId="301"/>
            <ac:spMk id="5" creationId="{60304C17-EBD5-4918-98D0-30892C65AEA2}"/>
          </ac:spMkLst>
        </pc:spChg>
        <pc:spChg chg="add mod">
          <ac:chgData name="Joshua Rinaldo" userId="eeaa994f99e4e508" providerId="LiveId" clId="{0CFB0F58-71E6-4057-8C2C-756F638B1CC4}" dt="2019-08-08T17:36:45.396" v="274" actId="1076"/>
          <ac:spMkLst>
            <pc:docMk/>
            <pc:sldMk cId="1207706665" sldId="301"/>
            <ac:spMk id="8" creationId="{D7ED54A5-868E-41A7-B40A-E05D9690FBCF}"/>
          </ac:spMkLst>
        </pc:spChg>
        <pc:spChg chg="add del mod">
          <ac:chgData name="Joshua Rinaldo" userId="eeaa994f99e4e508" providerId="LiveId" clId="{0CFB0F58-71E6-4057-8C2C-756F638B1CC4}" dt="2019-08-08T17:37:55.264" v="293" actId="478"/>
          <ac:spMkLst>
            <pc:docMk/>
            <pc:sldMk cId="1207706665" sldId="301"/>
            <ac:spMk id="16" creationId="{7506B755-2221-4AF4-89B1-8C520454080E}"/>
          </ac:spMkLst>
        </pc:spChg>
        <pc:spChg chg="add mod">
          <ac:chgData name="Joshua Rinaldo" userId="eeaa994f99e4e508" providerId="LiveId" clId="{0CFB0F58-71E6-4057-8C2C-756F638B1CC4}" dt="2019-08-08T17:38:31.555" v="299" actId="1076"/>
          <ac:spMkLst>
            <pc:docMk/>
            <pc:sldMk cId="1207706665" sldId="301"/>
            <ac:spMk id="17" creationId="{E5244717-30BE-407C-9F24-FECA34C07C55}"/>
          </ac:spMkLst>
        </pc:spChg>
        <pc:spChg chg="add mod">
          <ac:chgData name="Joshua Rinaldo" userId="eeaa994f99e4e508" providerId="LiveId" clId="{0CFB0F58-71E6-4057-8C2C-756F638B1CC4}" dt="2019-08-08T17:39:05.027" v="310" actId="688"/>
          <ac:spMkLst>
            <pc:docMk/>
            <pc:sldMk cId="1207706665" sldId="301"/>
            <ac:spMk id="18" creationId="{896C3535-769E-4A4D-8594-BCA08BDEB92E}"/>
          </ac:spMkLst>
        </pc:spChg>
        <pc:spChg chg="add mod">
          <ac:chgData name="Joshua Rinaldo" userId="eeaa994f99e4e508" providerId="LiveId" clId="{0CFB0F58-71E6-4057-8C2C-756F638B1CC4}" dt="2019-08-08T17:39:20.213" v="316" actId="1076"/>
          <ac:spMkLst>
            <pc:docMk/>
            <pc:sldMk cId="1207706665" sldId="301"/>
            <ac:spMk id="19" creationId="{86036CBA-E6C5-485D-910A-5E90A3D4D2AA}"/>
          </ac:spMkLst>
        </pc:spChg>
        <pc:spChg chg="add mod">
          <ac:chgData name="Joshua Rinaldo" userId="eeaa994f99e4e508" providerId="LiveId" clId="{0CFB0F58-71E6-4057-8C2C-756F638B1CC4}" dt="2019-08-08T17:39:28.102" v="319" actId="1076"/>
          <ac:spMkLst>
            <pc:docMk/>
            <pc:sldMk cId="1207706665" sldId="301"/>
            <ac:spMk id="20" creationId="{C852208A-F33E-4CDB-A34B-66A2B98F9D8C}"/>
          </ac:spMkLst>
        </pc:spChg>
        <pc:spChg chg="add mod">
          <ac:chgData name="Joshua Rinaldo" userId="eeaa994f99e4e508" providerId="LiveId" clId="{0CFB0F58-71E6-4057-8C2C-756F638B1CC4}" dt="2019-08-08T17:39:42.971" v="326" actId="688"/>
          <ac:spMkLst>
            <pc:docMk/>
            <pc:sldMk cId="1207706665" sldId="301"/>
            <ac:spMk id="21" creationId="{D7C4B9AB-FDEF-4DCB-A726-2CF32DD4F25E}"/>
          </ac:spMkLst>
        </pc:spChg>
        <pc:spChg chg="add mod">
          <ac:chgData name="Joshua Rinaldo" userId="eeaa994f99e4e508" providerId="LiveId" clId="{0CFB0F58-71E6-4057-8C2C-756F638B1CC4}" dt="2019-08-08T17:39:58.065" v="332" actId="1076"/>
          <ac:spMkLst>
            <pc:docMk/>
            <pc:sldMk cId="1207706665" sldId="301"/>
            <ac:spMk id="22" creationId="{6E4C9CAB-AC75-4509-9D90-5291DD1AD040}"/>
          </ac:spMkLst>
        </pc:spChg>
        <pc:spChg chg="add mod">
          <ac:chgData name="Joshua Rinaldo" userId="eeaa994f99e4e508" providerId="LiveId" clId="{0CFB0F58-71E6-4057-8C2C-756F638B1CC4}" dt="2019-08-08T17:40:20.173" v="351" actId="1076"/>
          <ac:spMkLst>
            <pc:docMk/>
            <pc:sldMk cId="1207706665" sldId="301"/>
            <ac:spMk id="23" creationId="{3BEE9B05-7C65-4324-99C8-C79165562C3D}"/>
          </ac:spMkLst>
        </pc:spChg>
        <pc:picChg chg="add del mod modCrop">
          <ac:chgData name="Joshua Rinaldo" userId="eeaa994f99e4e508" providerId="LiveId" clId="{0CFB0F58-71E6-4057-8C2C-756F638B1CC4}" dt="2019-08-07T21:00:34.788" v="51" actId="478"/>
          <ac:picMkLst>
            <pc:docMk/>
            <pc:sldMk cId="1207706665" sldId="301"/>
            <ac:picMk id="4" creationId="{9B693446-9D4E-4D2C-8999-A4BF486378AD}"/>
          </ac:picMkLst>
        </pc:picChg>
        <pc:cxnChg chg="add del mod">
          <ac:chgData name="Joshua Rinaldo" userId="eeaa994f99e4e508" providerId="LiveId" clId="{0CFB0F58-71E6-4057-8C2C-756F638B1CC4}" dt="2019-08-08T17:37:24.655" v="283" actId="478"/>
          <ac:cxnSpMkLst>
            <pc:docMk/>
            <pc:sldMk cId="1207706665" sldId="301"/>
            <ac:cxnSpMk id="7" creationId="{B8C03B71-8E03-408F-87DF-FEFD1C1B15EF}"/>
          </ac:cxnSpMkLst>
        </pc:cxnChg>
        <pc:cxnChg chg="add mod">
          <ac:chgData name="Joshua Rinaldo" userId="eeaa994f99e4e508" providerId="LiveId" clId="{0CFB0F58-71E6-4057-8C2C-756F638B1CC4}" dt="2019-08-08T17:37:38.240" v="287" actId="693"/>
          <ac:cxnSpMkLst>
            <pc:docMk/>
            <pc:sldMk cId="1207706665" sldId="301"/>
            <ac:cxnSpMk id="12" creationId="{6FF2140B-813F-493C-946E-F6C3CA9E2544}"/>
          </ac:cxnSpMkLst>
        </pc:cxnChg>
      </pc:sldChg>
      <pc:sldChg chg="addSp delSp modSp add">
        <pc:chgData name="Joshua Rinaldo" userId="eeaa994f99e4e508" providerId="LiveId" clId="{0CFB0F58-71E6-4057-8C2C-756F638B1CC4}" dt="2019-08-09T00:11:52.071" v="541" actId="1582"/>
        <pc:sldMkLst>
          <pc:docMk/>
          <pc:sldMk cId="156130554" sldId="302"/>
        </pc:sldMkLst>
        <pc:spChg chg="del">
          <ac:chgData name="Joshua Rinaldo" userId="eeaa994f99e4e508" providerId="LiveId" clId="{0CFB0F58-71E6-4057-8C2C-756F638B1CC4}" dt="2019-08-08T22:25:58.322" v="354" actId="478"/>
          <ac:spMkLst>
            <pc:docMk/>
            <pc:sldMk cId="156130554" sldId="302"/>
            <ac:spMk id="2" creationId="{9FB763A6-B58B-44E7-81C7-CE622C991019}"/>
          </ac:spMkLst>
        </pc:spChg>
        <pc:spChg chg="del">
          <ac:chgData name="Joshua Rinaldo" userId="eeaa994f99e4e508" providerId="LiveId" clId="{0CFB0F58-71E6-4057-8C2C-756F638B1CC4}" dt="2019-08-08T22:25:57.170" v="353" actId="478"/>
          <ac:spMkLst>
            <pc:docMk/>
            <pc:sldMk cId="156130554" sldId="302"/>
            <ac:spMk id="3" creationId="{CBD91080-18B0-4BA2-A039-280C91D0744A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6" creationId="{3C9485B5-911E-4F20-B0C3-76A021084F95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7" creationId="{AE0D2D1A-2F2C-4CDF-9918-1C0527FDA8D4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8" creationId="{64711ACE-8173-46A9-9DE9-09945132AC44}"/>
          </ac:spMkLst>
        </pc:spChg>
        <pc:spChg chg="add del mod">
          <ac:chgData name="Joshua Rinaldo" userId="eeaa994f99e4e508" providerId="LiveId" clId="{0CFB0F58-71E6-4057-8C2C-756F638B1CC4}" dt="2019-08-08T22:35:39.978" v="367" actId="11529"/>
          <ac:spMkLst>
            <pc:docMk/>
            <pc:sldMk cId="156130554" sldId="302"/>
            <ac:spMk id="10" creationId="{65DE0F1A-B404-4F2F-9BCC-8C48DB8A4AF0}"/>
          </ac:spMkLst>
        </pc:spChg>
        <pc:spChg chg="add del mod">
          <ac:chgData name="Joshua Rinaldo" userId="eeaa994f99e4e508" providerId="LiveId" clId="{0CFB0F58-71E6-4057-8C2C-756F638B1CC4}" dt="2019-08-08T22:35:48.938" v="369" actId="478"/>
          <ac:spMkLst>
            <pc:docMk/>
            <pc:sldMk cId="156130554" sldId="302"/>
            <ac:spMk id="11" creationId="{3253980E-22B6-40CE-9A23-848F370186A7}"/>
          </ac:spMkLst>
        </pc:spChg>
        <pc:spChg chg="add del mod">
          <ac:chgData name="Joshua Rinaldo" userId="eeaa994f99e4e508" providerId="LiveId" clId="{0CFB0F58-71E6-4057-8C2C-756F638B1CC4}" dt="2019-08-08T22:37:32.390" v="371" actId="11529"/>
          <ac:spMkLst>
            <pc:docMk/>
            <pc:sldMk cId="156130554" sldId="302"/>
            <ac:spMk id="12" creationId="{3DB0D8FF-3D4F-4A09-A114-72BED76726B7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3" creationId="{B09A4F87-FEE7-426C-A379-953953D5F5CE}"/>
          </ac:spMkLst>
        </pc:spChg>
        <pc:spChg chg="add mod ord">
          <ac:chgData name="Joshua Rinaldo" userId="eeaa994f99e4e508" providerId="LiveId" clId="{0CFB0F58-71E6-4057-8C2C-756F638B1CC4}" dt="2019-08-08T23:03:31.780" v="464" actId="1076"/>
          <ac:spMkLst>
            <pc:docMk/>
            <pc:sldMk cId="156130554" sldId="302"/>
            <ac:spMk id="14" creationId="{E19F9CCF-8D4E-44F1-AC10-3D27D3A0C4C6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5" creationId="{9359EB57-35C5-4B39-BDAF-C4F4BD54E834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6" creationId="{0D789E01-5F1E-45C5-B36B-8BD50676FD23}"/>
          </ac:spMkLst>
        </pc:spChg>
        <pc:spChg chg="add del">
          <ac:chgData name="Joshua Rinaldo" userId="eeaa994f99e4e508" providerId="LiveId" clId="{0CFB0F58-71E6-4057-8C2C-756F638B1CC4}" dt="2019-08-08T22:52:04.018" v="447" actId="478"/>
          <ac:spMkLst>
            <pc:docMk/>
            <pc:sldMk cId="156130554" sldId="302"/>
            <ac:spMk id="30" creationId="{AF24D5B4-8045-4778-A195-35D3E801793E}"/>
          </ac:spMkLst>
        </pc:spChg>
        <pc:spChg chg="mod ord">
          <ac:chgData name="Joshua Rinaldo" userId="eeaa994f99e4e508" providerId="LiveId" clId="{0CFB0F58-71E6-4057-8C2C-756F638B1CC4}" dt="2019-08-08T22:53:25.240" v="463" actId="1076"/>
          <ac:spMkLst>
            <pc:docMk/>
            <pc:sldMk cId="156130554" sldId="302"/>
            <ac:spMk id="32" creationId="{9664E902-B56F-4EC2-8AF5-3E693F71AE24}"/>
          </ac:spMkLst>
        </pc:spChg>
        <pc:spChg chg="ord">
          <ac:chgData name="Joshua Rinaldo" userId="eeaa994f99e4e508" providerId="LiveId" clId="{0CFB0F58-71E6-4057-8C2C-756F638B1CC4}" dt="2019-08-08T22:53:21.573" v="462" actId="166"/>
          <ac:spMkLst>
            <pc:docMk/>
            <pc:sldMk cId="156130554" sldId="302"/>
            <ac:spMk id="33" creationId="{BBF2E73B-3201-4B67-92ED-DDDB9826C1EB}"/>
          </ac:spMkLst>
        </pc:spChg>
        <pc:spChg chg="mod">
          <ac:chgData name="Joshua Rinaldo" userId="eeaa994f99e4e508" providerId="LiveId" clId="{0CFB0F58-71E6-4057-8C2C-756F638B1CC4}" dt="2019-08-08T22:52:45.781" v="453" actId="1076"/>
          <ac:spMkLst>
            <pc:docMk/>
            <pc:sldMk cId="156130554" sldId="302"/>
            <ac:spMk id="34" creationId="{D68169E2-C818-49C7-83FB-BCE44DA9766D}"/>
          </ac:spMkLst>
        </pc:spChg>
        <pc:spChg chg="add del mod">
          <ac:chgData name="Joshua Rinaldo" userId="eeaa994f99e4e508" providerId="LiveId" clId="{0CFB0F58-71E6-4057-8C2C-756F638B1CC4}" dt="2019-08-08T23:04:16.531" v="473" actId="478"/>
          <ac:spMkLst>
            <pc:docMk/>
            <pc:sldMk cId="156130554" sldId="302"/>
            <ac:spMk id="38" creationId="{B04DCEC7-6B18-4B57-BBDD-6471C26209B0}"/>
          </ac:spMkLst>
        </pc:spChg>
        <pc:spChg chg="add mod ord">
          <ac:chgData name="Joshua Rinaldo" userId="eeaa994f99e4e508" providerId="LiveId" clId="{0CFB0F58-71E6-4057-8C2C-756F638B1CC4}" dt="2019-08-09T00:11:45.767" v="540" actId="1582"/>
          <ac:spMkLst>
            <pc:docMk/>
            <pc:sldMk cId="156130554" sldId="302"/>
            <ac:spMk id="39" creationId="{2FCD5895-75B9-40AD-852C-F83EA961ED58}"/>
          </ac:spMkLst>
        </pc:spChg>
        <pc:spChg chg="add mod ord">
          <ac:chgData name="Joshua Rinaldo" userId="eeaa994f99e4e508" providerId="LiveId" clId="{0CFB0F58-71E6-4057-8C2C-756F638B1CC4}" dt="2019-08-09T00:11:52.071" v="541" actId="1582"/>
          <ac:spMkLst>
            <pc:docMk/>
            <pc:sldMk cId="156130554" sldId="302"/>
            <ac:spMk id="40" creationId="{CDF3B956-9187-4906-94A1-24954A99EAC9}"/>
          </ac:spMkLst>
        </pc:spChg>
        <pc:spChg chg="add mod">
          <ac:chgData name="Joshua Rinaldo" userId="eeaa994f99e4e508" providerId="LiveId" clId="{0CFB0F58-71E6-4057-8C2C-756F638B1CC4}" dt="2019-08-08T23:59:57.208" v="537" actId="164"/>
          <ac:spMkLst>
            <pc:docMk/>
            <pc:sldMk cId="156130554" sldId="302"/>
            <ac:spMk id="44" creationId="{7266DE96-26E4-4EBE-BBAC-08B839349917}"/>
          </ac:spMkLst>
        </pc:spChg>
        <pc:spChg chg="add mod">
          <ac:chgData name="Joshua Rinaldo" userId="eeaa994f99e4e508" providerId="LiveId" clId="{0CFB0F58-71E6-4057-8C2C-756F638B1CC4}" dt="2019-08-08T23:59:57.208" v="537" actId="164"/>
          <ac:spMkLst>
            <pc:docMk/>
            <pc:sldMk cId="156130554" sldId="302"/>
            <ac:spMk id="45" creationId="{29E19FBC-C2A0-48E4-9A44-1A0C24C7DBD6}"/>
          </ac:spMkLst>
        </pc:s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9" creationId="{4766AE7E-1D2B-48B9-8560-88DBB628C4E0}"/>
          </ac:grpSpMkLst>
        </pc:grpChg>
        <pc:grpChg chg="add del mod">
          <ac:chgData name="Joshua Rinaldo" userId="eeaa994f99e4e508" providerId="LiveId" clId="{0CFB0F58-71E6-4057-8C2C-756F638B1CC4}" dt="2019-08-08T23:42:08.814" v="498" actId="478"/>
          <ac:grpSpMkLst>
            <pc:docMk/>
            <pc:sldMk cId="156130554" sldId="302"/>
            <ac:grpSpMk id="29" creationId="{D0790508-12A0-4CBB-8430-CC36B2889A24}"/>
          </ac:grpSpMkLst>
        </pc:grpChg>
        <pc:grpChg chg="add del mod ord">
          <ac:chgData name="Joshua Rinaldo" userId="eeaa994f99e4e508" providerId="LiveId" clId="{0CFB0F58-71E6-4057-8C2C-756F638B1CC4}" dt="2019-08-08T23:03:50.956" v="465" actId="478"/>
          <ac:grpSpMkLst>
            <pc:docMk/>
            <pc:sldMk cId="156130554" sldId="302"/>
            <ac:grpSpMk id="31" creationId="{1017A208-D859-411A-9A4F-7DF5B793907B}"/>
          </ac:grpSpMkLst>
        </pc:gr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43" creationId="{C121B804-DD36-4351-8BE5-806A46977383}"/>
          </ac:grpSpMkLst>
        </pc:gr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46" creationId="{25390CD8-FD0A-45E0-9E92-859EC19DC48A}"/>
          </ac:grpSpMkLst>
        </pc:grpChg>
        <pc:picChg chg="add mod modCrop">
          <ac:chgData name="Joshua Rinaldo" userId="eeaa994f99e4e508" providerId="LiveId" clId="{0CFB0F58-71E6-4057-8C2C-756F638B1CC4}" dt="2019-08-09T00:00:04.972" v="539" actId="1076"/>
          <ac:picMkLst>
            <pc:docMk/>
            <pc:sldMk cId="156130554" sldId="302"/>
            <ac:picMk id="5" creationId="{C2243CA0-D2A4-4BD1-9FEA-E7CB403FA94A}"/>
          </ac:picMkLst>
        </pc:picChg>
        <pc:picChg chg="add mod modCrop">
          <ac:chgData name="Joshua Rinaldo" userId="eeaa994f99e4e508" providerId="LiveId" clId="{0CFB0F58-71E6-4057-8C2C-756F638B1CC4}" dt="2019-08-08T23:59:57.208" v="537" actId="164"/>
          <ac:picMkLst>
            <pc:docMk/>
            <pc:sldMk cId="156130554" sldId="302"/>
            <ac:picMk id="42" creationId="{A4FB208C-E9BD-4F75-BFB7-D2AF4FF93921}"/>
          </ac:picMkLst>
        </pc:picChg>
        <pc:cxnChg chg="add mod">
          <ac:chgData name="Joshua Rinaldo" userId="eeaa994f99e4e508" providerId="LiveId" clId="{0CFB0F58-71E6-4057-8C2C-756F638B1CC4}" dt="2019-08-08T22:52:01.265" v="445" actId="164"/>
          <ac:cxnSpMkLst>
            <pc:docMk/>
            <pc:sldMk cId="156130554" sldId="302"/>
            <ac:cxnSpMk id="18" creationId="{388E71F4-0A8A-4202-8DB1-92032AB2D521}"/>
          </ac:cxnSpMkLst>
        </pc:cxnChg>
        <pc:cxnChg chg="add del mod">
          <ac:chgData name="Joshua Rinaldo" userId="eeaa994f99e4e508" providerId="LiveId" clId="{0CFB0F58-71E6-4057-8C2C-756F638B1CC4}" dt="2019-08-08T22:51:35.961" v="440" actId="478"/>
          <ac:cxnSpMkLst>
            <pc:docMk/>
            <pc:sldMk cId="156130554" sldId="302"/>
            <ac:cxnSpMk id="27" creationId="{4C97A303-0B56-41D3-9EA5-BEE4F28E02D6}"/>
          </ac:cxnSpMkLst>
        </pc:cxnChg>
        <pc:cxnChg chg="add mod">
          <ac:chgData name="Joshua Rinaldo" userId="eeaa994f99e4e508" providerId="LiveId" clId="{0CFB0F58-71E6-4057-8C2C-756F638B1CC4}" dt="2019-08-08T22:52:01.265" v="445" actId="164"/>
          <ac:cxnSpMkLst>
            <pc:docMk/>
            <pc:sldMk cId="156130554" sldId="302"/>
            <ac:cxnSpMk id="28" creationId="{D7B44547-3DCF-4E1C-8671-85580531C9A5}"/>
          </ac:cxnSpMkLst>
        </pc:cxnChg>
      </pc:sldChg>
      <pc:sldChg chg="addSp delSp modSp add">
        <pc:chgData name="Joshua Rinaldo" userId="eeaa994f99e4e508" providerId="LiveId" clId="{0CFB0F58-71E6-4057-8C2C-756F638B1CC4}" dt="2019-08-10T21:15:47.500" v="949" actId="1076"/>
        <pc:sldMkLst>
          <pc:docMk/>
          <pc:sldMk cId="390938266" sldId="303"/>
        </pc:sldMkLst>
        <pc:spChg chg="del">
          <ac:chgData name="Joshua Rinaldo" userId="eeaa994f99e4e508" providerId="LiveId" clId="{0CFB0F58-71E6-4057-8C2C-756F638B1CC4}" dt="2019-08-09T18:50:27.512" v="850" actId="478"/>
          <ac:spMkLst>
            <pc:docMk/>
            <pc:sldMk cId="390938266" sldId="303"/>
            <ac:spMk id="2" creationId="{63F76B62-51AD-4613-B2D1-7ED031BFB808}"/>
          </ac:spMkLst>
        </pc:spChg>
        <pc:spChg chg="del">
          <ac:chgData name="Joshua Rinaldo" userId="eeaa994f99e4e508" providerId="LiveId" clId="{0CFB0F58-71E6-4057-8C2C-756F638B1CC4}" dt="2019-08-09T18:50:25.550" v="849" actId="478"/>
          <ac:spMkLst>
            <pc:docMk/>
            <pc:sldMk cId="390938266" sldId="303"/>
            <ac:spMk id="3" creationId="{1E999BFD-0F3F-4855-9C54-13376A9282F4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4" creationId="{329E9828-17EF-4C85-ABCA-25970A55742B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5" creationId="{C553CD14-909E-4291-9BED-37EFA313D30F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2" creationId="{F32DFC31-2693-498C-8636-9D5A60D55AE8}"/>
          </ac:spMkLst>
        </pc:spChg>
        <pc:spChg chg="add mod">
          <ac:chgData name="Joshua Rinaldo" userId="eeaa994f99e4e508" providerId="LiveId" clId="{0CFB0F58-71E6-4057-8C2C-756F638B1CC4}" dt="2019-08-09T18:55:41.012" v="940" actId="1076"/>
          <ac:spMkLst>
            <pc:docMk/>
            <pc:sldMk cId="390938266" sldId="303"/>
            <ac:spMk id="13" creationId="{9B3D09EA-9DEB-44AE-A507-460CFD469FAC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4" creationId="{4F1EB258-D1FC-436E-B5CF-3D25DFCA07FF}"/>
          </ac:spMkLst>
        </pc:spChg>
        <pc:spChg chg="add del mod">
          <ac:chgData name="Joshua Rinaldo" userId="eeaa994f99e4e508" providerId="LiveId" clId="{0CFB0F58-71E6-4057-8C2C-756F638B1CC4}" dt="2019-08-09T18:52:38.561" v="881" actId="478"/>
          <ac:spMkLst>
            <pc:docMk/>
            <pc:sldMk cId="390938266" sldId="303"/>
            <ac:spMk id="15" creationId="{8777FA0E-75B8-4C59-8C20-95EA4E550E31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6" creationId="{11A69940-88BB-4BC6-9A66-BE70B5070601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7" creationId="{1ED7AB06-2EE4-4C39-AE49-076194F625B3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8" creationId="{C4F133CC-6C91-464B-913E-252F60E3329F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9" creationId="{55D5A723-A5A2-4290-9C57-2C4E369EE769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20" creationId="{0B5BB5ED-71C1-4D22-991B-DD5475D6232D}"/>
          </ac:spMkLst>
        </pc:spChg>
        <pc:grpChg chg="add mod">
          <ac:chgData name="Joshua Rinaldo" userId="eeaa994f99e4e508" providerId="LiveId" clId="{0CFB0F58-71E6-4057-8C2C-756F638B1CC4}" dt="2019-08-10T21:15:44.297" v="948" actId="1076"/>
          <ac:grpSpMkLst>
            <pc:docMk/>
            <pc:sldMk cId="390938266" sldId="303"/>
            <ac:grpSpMk id="21" creationId="{302EF815-7EAC-4079-8E80-D35C487A0B95}"/>
          </ac:grpSpMkLst>
        </pc:grpChg>
        <pc:grpChg chg="add mod">
          <ac:chgData name="Joshua Rinaldo" userId="eeaa994f99e4e508" providerId="LiveId" clId="{0CFB0F58-71E6-4057-8C2C-756F638B1CC4}" dt="2019-08-10T21:04:23.396" v="947" actId="1076"/>
          <ac:grpSpMkLst>
            <pc:docMk/>
            <pc:sldMk cId="390938266" sldId="303"/>
            <ac:grpSpMk id="22" creationId="{85D81F3E-7370-4106-B09D-EB85ECDE5B5E}"/>
          </ac:grpSpMkLst>
        </pc:grpChg>
        <pc:cxnChg chg="add mod">
          <ac:chgData name="Joshua Rinaldo" userId="eeaa994f99e4e508" providerId="LiveId" clId="{0CFB0F58-71E6-4057-8C2C-756F638B1CC4}" dt="2019-08-10T21:15:47.500" v="949" actId="1076"/>
          <ac:cxnSpMkLst>
            <pc:docMk/>
            <pc:sldMk cId="390938266" sldId="303"/>
            <ac:cxnSpMk id="7" creationId="{0E98FC0B-6658-4BF4-974E-BDB87561BFFD}"/>
          </ac:cxnSpMkLst>
        </pc:cxnChg>
        <pc:cxnChg chg="add mod">
          <ac:chgData name="Joshua Rinaldo" userId="eeaa994f99e4e508" providerId="LiveId" clId="{0CFB0F58-71E6-4057-8C2C-756F638B1CC4}" dt="2019-08-09T18:55:21.010" v="936" actId="164"/>
          <ac:cxnSpMkLst>
            <pc:docMk/>
            <pc:sldMk cId="390938266" sldId="303"/>
            <ac:cxnSpMk id="10" creationId="{C08B44A9-E0E5-40E1-846C-18C5611B7CF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7.png"/><Relationship Id="rId7" Type="http://schemas.openxmlformats.org/officeDocument/2006/relationships/image" Target="../media/image9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102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33" Type="http://schemas.openxmlformats.org/officeDocument/2006/relationships/image" Target="../media/image4.png"/><Relationship Id="rId2" Type="http://schemas.openxmlformats.org/officeDocument/2006/relationships/image" Target="../media/image10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4" Type="http://schemas.openxmlformats.org/officeDocument/2006/relationships/image" Target="../media/image105.png"/><Relationship Id="rId27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33" Type="http://schemas.openxmlformats.org/officeDocument/2006/relationships/image" Target="../media/image23.png"/><Relationship Id="rId2" Type="http://schemas.openxmlformats.org/officeDocument/2006/relationships/image" Target="../media/image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32" Type="http://schemas.openxmlformats.org/officeDocument/2006/relationships/image" Target="../media/image22.png"/><Relationship Id="rId5" Type="http://schemas.openxmlformats.org/officeDocument/2006/relationships/image" Target="../media/image8.png"/><Relationship Id="rId28" Type="http://schemas.openxmlformats.org/officeDocument/2006/relationships/image" Target="../media/image62.png"/><Relationship Id="rId10" Type="http://schemas.openxmlformats.org/officeDocument/2006/relationships/image" Target="../media/image14.png"/><Relationship Id="rId31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27" Type="http://schemas.openxmlformats.org/officeDocument/2006/relationships/image" Target="../media/image61.png"/><Relationship Id="rId30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34" Type="http://schemas.openxmlformats.org/officeDocument/2006/relationships/image" Target="../media/image71.png"/><Relationship Id="rId7" Type="http://schemas.openxmlformats.org/officeDocument/2006/relationships/image" Target="../media/image69.png"/><Relationship Id="rId3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32" Type="http://schemas.openxmlformats.org/officeDocument/2006/relationships/image" Target="../media/image220.png"/><Relationship Id="rId37" Type="http://schemas.openxmlformats.org/officeDocument/2006/relationships/image" Target="../media/image74.png"/><Relationship Id="rId5" Type="http://schemas.openxmlformats.org/officeDocument/2006/relationships/image" Target="../media/image67.png"/><Relationship Id="rId36" Type="http://schemas.openxmlformats.org/officeDocument/2006/relationships/image" Target="../media/image73.png"/><Relationship Id="rId4" Type="http://schemas.openxmlformats.org/officeDocument/2006/relationships/image" Target="../media/image66.png"/><Relationship Id="rId35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5.png"/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7" Type="http://schemas.openxmlformats.org/officeDocument/2006/relationships/image" Target="../media/image9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14" Type="http://schemas.openxmlformats.org/officeDocument/2006/relationships/image" Target="../media/image91.png"/><Relationship Id="rId9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0800000">
            <a:off x="10095815" y="552075"/>
            <a:ext cx="213919" cy="1070458"/>
            <a:chOff x="8058637" y="981301"/>
            <a:chExt cx="213919" cy="107045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Multiply 5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10280123" y="550905"/>
            <a:ext cx="213919" cy="1070458"/>
            <a:chOff x="8058637" y="981301"/>
            <a:chExt cx="213919" cy="107045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Multiply 5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10457312" y="553858"/>
            <a:ext cx="213919" cy="1070458"/>
            <a:chOff x="8058637" y="981301"/>
            <a:chExt cx="213919" cy="107045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Multiply 4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10630021" y="550904"/>
            <a:ext cx="213919" cy="1070458"/>
            <a:chOff x="8058637" y="981301"/>
            <a:chExt cx="213919" cy="107045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Multiply 4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10807210" y="553857"/>
            <a:ext cx="213919" cy="1070458"/>
            <a:chOff x="8058637" y="981301"/>
            <a:chExt cx="213919" cy="1070458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Multiply 3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0991518" y="552687"/>
            <a:ext cx="213919" cy="1070458"/>
            <a:chOff x="8058637" y="981301"/>
            <a:chExt cx="213919" cy="1070458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Multiply 3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11168707" y="555640"/>
            <a:ext cx="213919" cy="1070458"/>
            <a:chOff x="8058637" y="981301"/>
            <a:chExt cx="213919" cy="107045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Multiply 2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 flipV="1">
            <a:off x="9742584" y="1388140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704232" y="112900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742583" y="97564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742583" y="752608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blipFill>
                <a:blip r:embed="rId2"/>
                <a:stretch>
                  <a:fillRect l="-19512" r="-19512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0298008" y="453364"/>
            <a:ext cx="705797" cy="124271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79608" y="394210"/>
            <a:ext cx="7260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blipFill>
                <a:blip r:embed="rId3"/>
                <a:stretch>
                  <a:fillRect l="-33333" r="-259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blipFill>
                <a:blip r:embed="rId5"/>
                <a:stretch>
                  <a:fillRect l="-24000" r="-24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blipFill>
                <a:blip r:embed="rId6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blipFill>
                <a:blip r:embed="rId7"/>
                <a:stretch>
                  <a:fillRect l="-9091" r="-60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5" name="Group 334"/>
          <p:cNvGrpSpPr/>
          <p:nvPr/>
        </p:nvGrpSpPr>
        <p:grpSpPr>
          <a:xfrm>
            <a:off x="439328" y="1696079"/>
            <a:ext cx="4884840" cy="3872856"/>
            <a:chOff x="439328" y="1667509"/>
            <a:chExt cx="4884840" cy="3872856"/>
          </a:xfrm>
        </p:grpSpPr>
        <p:grpSp>
          <p:nvGrpSpPr>
            <p:cNvPr id="331" name="Group 330"/>
            <p:cNvGrpSpPr/>
            <p:nvPr/>
          </p:nvGrpSpPr>
          <p:grpSpPr>
            <a:xfrm>
              <a:off x="439328" y="1667509"/>
              <a:ext cx="4884840" cy="3872856"/>
              <a:chOff x="439328" y="1667509"/>
              <a:chExt cx="4884840" cy="3872856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439328" y="1667509"/>
                <a:ext cx="4884840" cy="3872856"/>
                <a:chOff x="439328" y="1667509"/>
                <a:chExt cx="4884840" cy="3872856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974558" y="2201779"/>
                  <a:ext cx="2803358" cy="280335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 rot="10800000">
                  <a:off x="2269276" y="166750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6" name="Multiply 75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2269275" y="446990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9" name="Multiply 88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 rot="16200000">
                  <a:off x="3670956" y="306822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5" name="Multiply 94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 rot="5400000">
                  <a:off x="867597" y="306822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1" name="Multiply 10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2529907" y="1693589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63" name="Oval 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Oval 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2" name="Multiply 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08" name="Oval 10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Oval 10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7" name="Multiply 10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14" name="Oval 113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3" name="Multiply 112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0" name="Oval 1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9" name="Multiply 1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2" name="Group 12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4" name="Group 12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6" name="Oval 12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Oval 12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25" name="Multiply 12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2" name="Oval 131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Oval 132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1" name="Multiply 130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8" name="Oval 1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7" name="Multiply 1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 rot="5400000">
                  <a:off x="2527969" y="3743340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5" name="Oval 22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Oval 22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24" name="Multiply 22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8" name="Group 2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0" name="Oval 2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Oval 2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9" name="Multiply 2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3" name="Group 21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5" name="Oval 21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Oval 21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4" name="Multiply 21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0" name="Oval 20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Oval 21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9" name="Multiply 20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" name="Group 188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5" name="Oval 20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Oval 20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4" name="Multiply 20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0" name="Oval 19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Oval 20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9" name="Multiply 19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95" name="Oval 19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" name="Oval 19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4" name="Multiply 19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7" name="Group 226"/>
                <p:cNvGrpSpPr/>
                <p:nvPr/>
              </p:nvGrpSpPr>
              <p:grpSpPr>
                <a:xfrm rot="10800000">
                  <a:off x="460824" y="3755991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28" name="Group 227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5" name="Straight Connector 26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6" name="Group 26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8" name="Oval 26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7" name="Multiply 26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0" name="Straight Connector 2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3" name="Oval 2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Oval 2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2" name="Multiply 2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" name="Group 22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5" name="Straight Connector 25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6" name="Group 25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8" name="Oval 25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Oval 25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7" name="Multiply 25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1" name="Group 230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1" name="Group 25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3" name="Oval 25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Oval 25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2" name="Multiply 25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6" name="Group 24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7" name="Multiply 24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3" name="Group 232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1" name="Group 24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2" name="Multiply 24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" name="Group 2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38" name="Oval 2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7" name="Multiply 2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70" name="Group 269"/>
                <p:cNvGrpSpPr/>
                <p:nvPr/>
              </p:nvGrpSpPr>
              <p:grpSpPr>
                <a:xfrm rot="16200000">
                  <a:off x="458177" y="1686585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71" name="Group 270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8" name="Straight Connector 30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11" name="Oval 31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2" name="Oval 31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10" name="Multiply 30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2" name="Group 271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4" name="Group 30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6" name="Oval 30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Oval 30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5" name="Multiply 30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3" name="Group 272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9" name="Group 29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1" name="Oval 30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2" name="Oval 30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0" name="Multiply 29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4" name="Group 273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4" name="Group 29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6" name="Oval 29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5" name="Multiply 29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5" name="Group 274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8" name="Straight Connector 28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1" name="Oval 29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2" name="Oval 29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0" name="Multiply 28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4" name="Group 28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6" name="Oval 28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Oval 28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5" name="Multiply 28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7" name="Group 276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78" name="Straight Connector 27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1" name="Oval 28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Oval 28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0" name="Multiply 27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5" name="Freeform 314"/>
                <p:cNvSpPr/>
                <p:nvPr/>
              </p:nvSpPr>
              <p:spPr>
                <a:xfrm>
                  <a:off x="4092677" y="2942303"/>
                  <a:ext cx="1231491" cy="703602"/>
                </a:xfrm>
                <a:custGeom>
                  <a:avLst/>
                  <a:gdLst>
                    <a:gd name="connsiteX0" fmla="*/ 0 w 1231491"/>
                    <a:gd name="connsiteY0" fmla="*/ 0 h 703602"/>
                    <a:gd name="connsiteX1" fmla="*/ 634181 w 1231491"/>
                    <a:gd name="connsiteY1" fmla="*/ 140110 h 703602"/>
                    <a:gd name="connsiteX2" fmla="*/ 715297 w 1231491"/>
                    <a:gd name="connsiteY2" fmla="*/ 619432 h 703602"/>
                    <a:gd name="connsiteX3" fmla="*/ 1231491 w 1231491"/>
                    <a:gd name="connsiteY3" fmla="*/ 700549 h 703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1491" h="703602">
                      <a:moveTo>
                        <a:pt x="0" y="0"/>
                      </a:moveTo>
                      <a:cubicBezTo>
                        <a:pt x="257482" y="18435"/>
                        <a:pt x="514965" y="36871"/>
                        <a:pt x="634181" y="140110"/>
                      </a:cubicBezTo>
                      <a:cubicBezTo>
                        <a:pt x="753397" y="243349"/>
                        <a:pt x="615745" y="526025"/>
                        <a:pt x="715297" y="619432"/>
                      </a:cubicBezTo>
                      <a:cubicBezTo>
                        <a:pt x="814849" y="712839"/>
                        <a:pt x="1023170" y="706694"/>
                        <a:pt x="1231491" y="70054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Arrow Connector 320"/>
                <p:cNvCxnSpPr/>
                <p:nvPr/>
              </p:nvCxnSpPr>
              <p:spPr>
                <a:xfrm flipH="1" flipV="1">
                  <a:off x="5065038" y="3632675"/>
                  <a:ext cx="253343" cy="123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/>
                <p:cNvCxnSpPr/>
                <p:nvPr/>
              </p:nvCxnSpPr>
              <p:spPr>
                <a:xfrm>
                  <a:off x="5090109" y="3891502"/>
                  <a:ext cx="222637" cy="49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034" r="-2413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6" name="TextBox 3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1034" r="-24138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9" name="Straight Arrow Connector 328"/>
              <p:cNvCxnSpPr>
                <a:stCxn id="72" idx="2"/>
              </p:cNvCxnSpPr>
              <p:nvPr/>
            </p:nvCxnSpPr>
            <p:spPr>
              <a:xfrm>
                <a:off x="974558" y="3603458"/>
                <a:ext cx="1473674" cy="989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0" name="TextBox 3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3" name="Freeform 332"/>
            <p:cNvSpPr/>
            <p:nvPr/>
          </p:nvSpPr>
          <p:spPr>
            <a:xfrm>
              <a:off x="3300648" y="3400553"/>
              <a:ext cx="1968910" cy="495375"/>
            </a:xfrm>
            <a:custGeom>
              <a:avLst/>
              <a:gdLst>
                <a:gd name="connsiteX0" fmla="*/ 0 w 1968910"/>
                <a:gd name="connsiteY0" fmla="*/ 0 h 495375"/>
                <a:gd name="connsiteX1" fmla="*/ 796413 w 1968910"/>
                <a:gd name="connsiteY1" fmla="*/ 88491 h 495375"/>
                <a:gd name="connsiteX2" fmla="*/ 1268361 w 1968910"/>
                <a:gd name="connsiteY2" fmla="*/ 103239 h 495375"/>
                <a:gd name="connsiteX3" fmla="*/ 1489587 w 1968910"/>
                <a:gd name="connsiteY3" fmla="*/ 435078 h 495375"/>
                <a:gd name="connsiteX4" fmla="*/ 1968910 w 1968910"/>
                <a:gd name="connsiteY4" fmla="*/ 494071 h 4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10" h="495375">
                  <a:moveTo>
                    <a:pt x="0" y="0"/>
                  </a:moveTo>
                  <a:cubicBezTo>
                    <a:pt x="292510" y="35642"/>
                    <a:pt x="585020" y="71285"/>
                    <a:pt x="796413" y="88491"/>
                  </a:cubicBezTo>
                  <a:cubicBezTo>
                    <a:pt x="1007806" y="105697"/>
                    <a:pt x="1152832" y="45475"/>
                    <a:pt x="1268361" y="103239"/>
                  </a:cubicBezTo>
                  <a:cubicBezTo>
                    <a:pt x="1383890" y="161003"/>
                    <a:pt x="1372829" y="369939"/>
                    <a:pt x="1489587" y="435078"/>
                  </a:cubicBezTo>
                  <a:cubicBezTo>
                    <a:pt x="1606345" y="500217"/>
                    <a:pt x="1787627" y="497144"/>
                    <a:pt x="1968910" y="4940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02EF815-7EAC-4079-8E80-D35C487A0B95}"/>
              </a:ext>
            </a:extLst>
          </p:cNvPr>
          <p:cNvGrpSpPr/>
          <p:nvPr/>
        </p:nvGrpSpPr>
        <p:grpSpPr>
          <a:xfrm>
            <a:off x="150337" y="1297951"/>
            <a:ext cx="3784255" cy="1552792"/>
            <a:chOff x="2247577" y="2069432"/>
            <a:chExt cx="3784255" cy="15527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9E9828-17EF-4C85-ABCA-25970A55742B}"/>
                </a:ext>
              </a:extLst>
            </p:cNvPr>
            <p:cNvSpPr/>
            <p:nvPr/>
          </p:nvSpPr>
          <p:spPr>
            <a:xfrm>
              <a:off x="2679032" y="2382253"/>
              <a:ext cx="3352800" cy="713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53CD14-909E-4291-9BED-37EFA313D30F}"/>
                </a:ext>
              </a:extLst>
            </p:cNvPr>
            <p:cNvSpPr/>
            <p:nvPr/>
          </p:nvSpPr>
          <p:spPr>
            <a:xfrm flipH="1">
              <a:off x="4323348" y="2707105"/>
              <a:ext cx="64168" cy="641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98FC0B-6658-4BF4-974E-BDB87561BFFD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19" y="2737889"/>
              <a:ext cx="1676400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8B44A9-E0E5-40E1-846C-18C5611B7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032" y="2069432"/>
              <a:ext cx="0" cy="66975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2DFC31-2693-498C-8636-9D5A60D55AE8}"/>
                </a:ext>
              </a:extLst>
            </p:cNvPr>
            <p:cNvSpPr/>
            <p:nvPr/>
          </p:nvSpPr>
          <p:spPr>
            <a:xfrm flipH="1">
              <a:off x="2646948" y="2069432"/>
              <a:ext cx="64168" cy="641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3D09EA-9DEB-44AE-A507-460CFD469FAC}"/>
                    </a:ext>
                  </a:extLst>
                </p:cNvPr>
                <p:cNvSpPr txBox="1"/>
                <p:nvPr/>
              </p:nvSpPr>
              <p:spPr>
                <a:xfrm>
                  <a:off x="4355431" y="2301049"/>
                  <a:ext cx="5237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3D09EA-9DEB-44AE-A507-460CFD469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431" y="2301049"/>
                  <a:ext cx="523797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1EB258-D1FC-436E-B5CF-3D25DFCA07FF}"/>
                    </a:ext>
                  </a:extLst>
                </p:cNvPr>
                <p:cNvSpPr txBox="1"/>
                <p:nvPr/>
              </p:nvSpPr>
              <p:spPr>
                <a:xfrm>
                  <a:off x="2247577" y="2117765"/>
                  <a:ext cx="5038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1EB258-D1FC-436E-B5CF-3D25DFCA0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577" y="2117765"/>
                  <a:ext cx="50385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1A69940-88BB-4BC6-9A66-BE70B5070601}"/>
                </a:ext>
              </a:extLst>
            </p:cNvPr>
            <p:cNvSpPr/>
            <p:nvPr/>
          </p:nvSpPr>
          <p:spPr>
            <a:xfrm rot="4757802">
              <a:off x="5196865" y="2964181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ED7AB06-2EE4-4C39-AE49-076194F625B3}"/>
                </a:ext>
              </a:extLst>
            </p:cNvPr>
            <p:cNvSpPr/>
            <p:nvPr/>
          </p:nvSpPr>
          <p:spPr>
            <a:xfrm rot="6186844">
              <a:off x="3521289" y="2966824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4F133CC-6C91-464B-913E-252F60E3329F}"/>
                </a:ext>
              </a:extLst>
            </p:cNvPr>
            <p:cNvSpPr/>
            <p:nvPr/>
          </p:nvSpPr>
          <p:spPr>
            <a:xfrm rot="15162038">
              <a:off x="3426560" y="2335473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5D5A723-A5A2-4290-9C57-2C4E369EE769}"/>
                </a:ext>
              </a:extLst>
            </p:cNvPr>
            <p:cNvSpPr/>
            <p:nvPr/>
          </p:nvSpPr>
          <p:spPr>
            <a:xfrm rot="17331174">
              <a:off x="5522102" y="2418038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5BB5ED-71C1-4D22-991B-DD5475D6232D}"/>
                    </a:ext>
                  </a:extLst>
                </p:cNvPr>
                <p:cNvSpPr txBox="1"/>
                <p:nvPr/>
              </p:nvSpPr>
              <p:spPr>
                <a:xfrm>
                  <a:off x="3525182" y="3099004"/>
                  <a:ext cx="4317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5BB5ED-71C1-4D22-991B-DD5475D62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182" y="3099004"/>
                  <a:ext cx="431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D81F3E-7370-4106-B09D-EB85ECDE5B5E}"/>
              </a:ext>
            </a:extLst>
          </p:cNvPr>
          <p:cNvGrpSpPr/>
          <p:nvPr/>
        </p:nvGrpSpPr>
        <p:grpSpPr>
          <a:xfrm>
            <a:off x="4780304" y="1466859"/>
            <a:ext cx="3218173" cy="2322927"/>
            <a:chOff x="8248391" y="2564515"/>
            <a:chExt cx="983624" cy="7099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91085E-899D-45A9-A978-884CAE880E2E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1F60858-A4B5-4C1A-BC4D-F6E978CBAB23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CAD0557-ED91-4427-BEC9-B68AC5CC4DF6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09FCF12C-6AEB-46D8-94E8-BADE3266CF1C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F2926D3B-855F-4A02-A636-40436225F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B2E32F20-4834-48CC-BC3D-8A7232214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9ED6E0C6-2131-4206-86F2-B3CA7EE71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1E1FAC-CA86-4B0B-B98F-643E6D70538D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32B642-B2EF-4D55-9D50-840EBEFCA037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7E6BBB3-D92D-4178-9340-9EB4CDDFC367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93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CA33B7-E5B6-4039-9612-8830138C7A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"/>
          <a:stretch/>
        </p:blipFill>
        <p:spPr>
          <a:xfrm>
            <a:off x="1981599" y="214684"/>
            <a:ext cx="7035267" cy="66433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459C70-25BC-4843-A7EA-BF315EEC4331}"/>
              </a:ext>
            </a:extLst>
          </p:cNvPr>
          <p:cNvSpPr/>
          <p:nvPr/>
        </p:nvSpPr>
        <p:spPr>
          <a:xfrm>
            <a:off x="3118585" y="2986237"/>
            <a:ext cx="2377440" cy="8855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F5F1BB-B6CD-4C56-B08B-688532F44A07}"/>
              </a:ext>
            </a:extLst>
          </p:cNvPr>
          <p:cNvSpPr/>
          <p:nvPr/>
        </p:nvSpPr>
        <p:spPr>
          <a:xfrm>
            <a:off x="5507257" y="2986237"/>
            <a:ext cx="2377440" cy="885525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2B40B-E40B-43FC-B86E-805F59F80CCE}"/>
                  </a:ext>
                </a:extLst>
              </p:cNvPr>
              <p:cNvSpPr txBox="1"/>
              <p:nvPr/>
            </p:nvSpPr>
            <p:spPr>
              <a:xfrm>
                <a:off x="3107353" y="3167389"/>
                <a:ext cx="5557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𝑵</m:t>
                      </m:r>
                    </m:oMath>
                  </m:oMathPara>
                </a14:m>
                <a:endParaRPr lang="en-CA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2B40B-E40B-43FC-B86E-805F59F80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353" y="3167389"/>
                <a:ext cx="55573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615A93-4C3F-4668-B005-933A4851BC2A}"/>
                  </a:ext>
                </a:extLst>
              </p:cNvPr>
              <p:cNvSpPr txBox="1"/>
              <p:nvPr/>
            </p:nvSpPr>
            <p:spPr>
              <a:xfrm>
                <a:off x="7397063" y="3167389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𝑺</m:t>
                      </m:r>
                    </m:oMath>
                  </m:oMathPara>
                </a14:m>
                <a:endParaRPr lang="en-CA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615A93-4C3F-4668-B005-933A4851B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63" y="3167389"/>
                <a:ext cx="48763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8277362-B2B7-4837-80D6-68FE9E1E1516}"/>
              </a:ext>
            </a:extLst>
          </p:cNvPr>
          <p:cNvSpPr/>
          <p:nvPr/>
        </p:nvSpPr>
        <p:spPr>
          <a:xfrm rot="5400000">
            <a:off x="5446648" y="1942963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B1BE82-F9EE-4940-97D6-C2BEBB87D132}"/>
              </a:ext>
            </a:extLst>
          </p:cNvPr>
          <p:cNvSpPr/>
          <p:nvPr/>
        </p:nvSpPr>
        <p:spPr>
          <a:xfrm rot="5400000">
            <a:off x="5423788" y="2359860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AB603D6-4272-4BFA-8DD0-6F4D2567A046}"/>
              </a:ext>
            </a:extLst>
          </p:cNvPr>
          <p:cNvSpPr/>
          <p:nvPr/>
        </p:nvSpPr>
        <p:spPr>
          <a:xfrm rot="5400000">
            <a:off x="5378068" y="2723723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52A0A1A-20FB-47B6-B870-A9A21F5B273C}"/>
              </a:ext>
            </a:extLst>
          </p:cNvPr>
          <p:cNvSpPr/>
          <p:nvPr/>
        </p:nvSpPr>
        <p:spPr>
          <a:xfrm rot="5135608">
            <a:off x="5606038" y="4070554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6FAB1D9-9CE0-4BC9-9B81-9B7144578E7A}"/>
              </a:ext>
            </a:extLst>
          </p:cNvPr>
          <p:cNvSpPr/>
          <p:nvPr/>
        </p:nvSpPr>
        <p:spPr>
          <a:xfrm rot="7042289">
            <a:off x="4765529" y="4319934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F7D34B6-286F-4242-8A96-C3EA63AB3669}"/>
              </a:ext>
            </a:extLst>
          </p:cNvPr>
          <p:cNvSpPr/>
          <p:nvPr/>
        </p:nvSpPr>
        <p:spPr>
          <a:xfrm rot="4052114">
            <a:off x="5984728" y="4786370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91E9942-B388-4963-B352-66C7E386271A}"/>
              </a:ext>
            </a:extLst>
          </p:cNvPr>
          <p:cNvSpPr/>
          <p:nvPr/>
        </p:nvSpPr>
        <p:spPr>
          <a:xfrm rot="7705423">
            <a:off x="4396183" y="4962085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A1BF5-35BF-4DE7-BDD8-7CF598324728}"/>
              </a:ext>
            </a:extLst>
          </p:cNvPr>
          <p:cNvSpPr/>
          <p:nvPr/>
        </p:nvSpPr>
        <p:spPr>
          <a:xfrm rot="2782562">
            <a:off x="6853055" y="5239175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62E62CE-BDF5-4033-8883-8D8729B9AFAF}"/>
              </a:ext>
            </a:extLst>
          </p:cNvPr>
          <p:cNvSpPr/>
          <p:nvPr/>
        </p:nvSpPr>
        <p:spPr>
          <a:xfrm rot="8699820">
            <a:off x="3885626" y="5828359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746CDE-4426-4F70-96C1-DE3DE312A6E1}"/>
              </a:ext>
            </a:extLst>
          </p:cNvPr>
          <p:cNvSpPr/>
          <p:nvPr/>
        </p:nvSpPr>
        <p:spPr>
          <a:xfrm rot="496977">
            <a:off x="7768322" y="5468142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265A2C8-BF1C-4A8F-B508-2B33E8F05E93}"/>
              </a:ext>
            </a:extLst>
          </p:cNvPr>
          <p:cNvSpPr/>
          <p:nvPr/>
        </p:nvSpPr>
        <p:spPr>
          <a:xfrm rot="10800000">
            <a:off x="2706660" y="5418841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3B3C0CE-E4E4-409F-879E-C04FF193A59F}"/>
              </a:ext>
            </a:extLst>
          </p:cNvPr>
          <p:cNvSpPr/>
          <p:nvPr/>
        </p:nvSpPr>
        <p:spPr>
          <a:xfrm rot="20115033">
            <a:off x="8387024" y="4577407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B6DE01A-3E04-440B-9452-C422028651F3}"/>
              </a:ext>
            </a:extLst>
          </p:cNvPr>
          <p:cNvSpPr/>
          <p:nvPr/>
        </p:nvSpPr>
        <p:spPr>
          <a:xfrm rot="18303158">
            <a:off x="8571752" y="4007522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36723D8-03A8-4E3C-85E8-85F7BD539E97}"/>
              </a:ext>
            </a:extLst>
          </p:cNvPr>
          <p:cNvSpPr/>
          <p:nvPr/>
        </p:nvSpPr>
        <p:spPr>
          <a:xfrm rot="16956542">
            <a:off x="8605695" y="3586733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121D1B2-594B-48C8-9384-24D7612B230B}"/>
              </a:ext>
            </a:extLst>
          </p:cNvPr>
          <p:cNvSpPr/>
          <p:nvPr/>
        </p:nvSpPr>
        <p:spPr>
          <a:xfrm rot="14786949">
            <a:off x="8678529" y="3208042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53DDE7DD-E675-4CC9-A0F2-C679DB35E0B5}"/>
              </a:ext>
            </a:extLst>
          </p:cNvPr>
          <p:cNvSpPr/>
          <p:nvPr/>
        </p:nvSpPr>
        <p:spPr>
          <a:xfrm rot="13915579">
            <a:off x="8599218" y="2785212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10C3272-1380-4E53-9C1E-401A8EB9D2F4}"/>
              </a:ext>
            </a:extLst>
          </p:cNvPr>
          <p:cNvSpPr/>
          <p:nvPr/>
        </p:nvSpPr>
        <p:spPr>
          <a:xfrm rot="13110292">
            <a:off x="8506441" y="2539917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24DC08D-19A3-48ED-83AE-C1F24FB08667}"/>
              </a:ext>
            </a:extLst>
          </p:cNvPr>
          <p:cNvSpPr/>
          <p:nvPr/>
        </p:nvSpPr>
        <p:spPr>
          <a:xfrm rot="11672445">
            <a:off x="8081568" y="2257066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4D6BDFE-569E-4E9E-9848-8FFA60F929CD}"/>
              </a:ext>
            </a:extLst>
          </p:cNvPr>
          <p:cNvSpPr/>
          <p:nvPr/>
        </p:nvSpPr>
        <p:spPr>
          <a:xfrm rot="9919549">
            <a:off x="7527387" y="2030318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2C25F1B-165A-4905-93DB-84D53F6AEC2E}"/>
              </a:ext>
            </a:extLst>
          </p:cNvPr>
          <p:cNvSpPr/>
          <p:nvPr/>
        </p:nvSpPr>
        <p:spPr>
          <a:xfrm rot="5779048">
            <a:off x="5645036" y="1461024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CB73A02-CD2D-4E7A-A484-4ADFE70C0EC7}"/>
              </a:ext>
            </a:extLst>
          </p:cNvPr>
          <p:cNvSpPr/>
          <p:nvPr/>
        </p:nvSpPr>
        <p:spPr>
          <a:xfrm rot="1541513">
            <a:off x="3636566" y="2275295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51CD6068-85B6-4130-9966-C2C09ED44A1E}"/>
              </a:ext>
            </a:extLst>
          </p:cNvPr>
          <p:cNvSpPr/>
          <p:nvPr/>
        </p:nvSpPr>
        <p:spPr>
          <a:xfrm>
            <a:off x="3118585" y="2168244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6C2BE266-C6D6-4525-BE3D-C723B3D5825A}"/>
              </a:ext>
            </a:extLst>
          </p:cNvPr>
          <p:cNvSpPr/>
          <p:nvPr/>
        </p:nvSpPr>
        <p:spPr>
          <a:xfrm rot="19809815">
            <a:off x="2645767" y="2392882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383BA5C-167E-4D26-8BAD-335D08327560}"/>
              </a:ext>
            </a:extLst>
          </p:cNvPr>
          <p:cNvSpPr/>
          <p:nvPr/>
        </p:nvSpPr>
        <p:spPr>
          <a:xfrm rot="18560850">
            <a:off x="2502604" y="2896264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77963F9-956C-4F76-85DB-661391D2F457}"/>
              </a:ext>
            </a:extLst>
          </p:cNvPr>
          <p:cNvSpPr/>
          <p:nvPr/>
        </p:nvSpPr>
        <p:spPr>
          <a:xfrm rot="16917869">
            <a:off x="2454595" y="3243041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67A4D2F5-F28B-42DB-9CFE-0C2F1E185A11}"/>
              </a:ext>
            </a:extLst>
          </p:cNvPr>
          <p:cNvSpPr/>
          <p:nvPr/>
        </p:nvSpPr>
        <p:spPr>
          <a:xfrm rot="14961872">
            <a:off x="2593834" y="3522993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4F4CE2E-10C5-474A-9214-DF48C44A9814}"/>
              </a:ext>
            </a:extLst>
          </p:cNvPr>
          <p:cNvSpPr/>
          <p:nvPr/>
        </p:nvSpPr>
        <p:spPr>
          <a:xfrm rot="13711378">
            <a:off x="2559144" y="3861501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D9C3444-3CF1-421F-945B-7684ABBC6BA1}"/>
              </a:ext>
            </a:extLst>
          </p:cNvPr>
          <p:cNvSpPr/>
          <p:nvPr/>
        </p:nvSpPr>
        <p:spPr>
          <a:xfrm rot="12795588">
            <a:off x="2659284" y="4385018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0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0304C17-EBD5-4918-98D0-30892C65AEA2}"/>
              </a:ext>
            </a:extLst>
          </p:cNvPr>
          <p:cNvSpPr/>
          <p:nvPr/>
        </p:nvSpPr>
        <p:spPr>
          <a:xfrm>
            <a:off x="5269832" y="2013284"/>
            <a:ext cx="441157" cy="33608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ED54A5-868E-41A7-B40A-E05D9690FBCF}"/>
                  </a:ext>
                </a:extLst>
              </p:cNvPr>
              <p:cNvSpPr txBox="1"/>
              <p:nvPr/>
            </p:nvSpPr>
            <p:spPr>
              <a:xfrm>
                <a:off x="2108944" y="3285371"/>
                <a:ext cx="324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𝐸𝑞𝑢𝑖𝑣𝑎𝑙𝑒𝑛𝑡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𝑡𝑜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𝑏𝑎𝑟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𝑚𝑎𝑔𝑛𝑒𝑡</m:t>
                      </m:r>
                    </m:oMath>
                  </m:oMathPara>
                </a14:m>
                <a:endPara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ED54A5-868E-41A7-B40A-E05D9690F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944" y="3285371"/>
                <a:ext cx="3243003" cy="40011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F2140B-813F-493C-946E-F6C3CA9E2544}"/>
              </a:ext>
            </a:extLst>
          </p:cNvPr>
          <p:cNvCxnSpPr>
            <a:cxnSpLocks/>
          </p:cNvCxnSpPr>
          <p:nvPr/>
        </p:nvCxnSpPr>
        <p:spPr>
          <a:xfrm flipH="1">
            <a:off x="1657761" y="3685481"/>
            <a:ext cx="5282469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5244717-30BE-407C-9F24-FECA34C07C55}"/>
              </a:ext>
            </a:extLst>
          </p:cNvPr>
          <p:cNvSpPr/>
          <p:nvPr/>
        </p:nvSpPr>
        <p:spPr>
          <a:xfrm rot="21146913">
            <a:off x="5556953" y="2366062"/>
            <a:ext cx="146380" cy="12619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96C3535-769E-4A4D-8594-BCA08BDEB92E}"/>
              </a:ext>
            </a:extLst>
          </p:cNvPr>
          <p:cNvSpPr/>
          <p:nvPr/>
        </p:nvSpPr>
        <p:spPr>
          <a:xfrm rot="21406450">
            <a:off x="5634824" y="3282540"/>
            <a:ext cx="146380" cy="12619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6036CBA-E6C5-485D-910A-5E90A3D4D2AA}"/>
              </a:ext>
            </a:extLst>
          </p:cNvPr>
          <p:cNvSpPr/>
          <p:nvPr/>
        </p:nvSpPr>
        <p:spPr>
          <a:xfrm rot="373457">
            <a:off x="5605801" y="4463152"/>
            <a:ext cx="146380" cy="12619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852208A-F33E-4CDB-A34B-66A2B98F9D8C}"/>
              </a:ext>
            </a:extLst>
          </p:cNvPr>
          <p:cNvSpPr/>
          <p:nvPr/>
        </p:nvSpPr>
        <p:spPr>
          <a:xfrm rot="9981666">
            <a:off x="5282645" y="4973046"/>
            <a:ext cx="146380" cy="12619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7C4B9AB-FDEF-4DCB-A726-2CF32DD4F25E}"/>
              </a:ext>
            </a:extLst>
          </p:cNvPr>
          <p:cNvSpPr/>
          <p:nvPr/>
        </p:nvSpPr>
        <p:spPr>
          <a:xfrm rot="10800000">
            <a:off x="5200022" y="3870474"/>
            <a:ext cx="146380" cy="12619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E4C9CAB-AC75-4509-9D90-5291DD1AD040}"/>
              </a:ext>
            </a:extLst>
          </p:cNvPr>
          <p:cNvSpPr/>
          <p:nvPr/>
        </p:nvSpPr>
        <p:spPr>
          <a:xfrm rot="11149254">
            <a:off x="5228252" y="2881835"/>
            <a:ext cx="146380" cy="12619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EE9B05-7C65-4324-99C8-C79165562C3D}"/>
                  </a:ext>
                </a:extLst>
              </p:cNvPr>
              <p:cNvSpPr txBox="1"/>
              <p:nvPr/>
            </p:nvSpPr>
            <p:spPr>
              <a:xfrm>
                <a:off x="5678991" y="2261838"/>
                <a:ext cx="3611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EE9B05-7C65-4324-99C8-C79165562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91" y="2261838"/>
                <a:ext cx="36112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70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5390CD8-FD0A-45E0-9E92-859EC19DC48A}"/>
              </a:ext>
            </a:extLst>
          </p:cNvPr>
          <p:cNvGrpSpPr/>
          <p:nvPr/>
        </p:nvGrpSpPr>
        <p:grpSpPr>
          <a:xfrm>
            <a:off x="1918853" y="371363"/>
            <a:ext cx="8155103" cy="6248422"/>
            <a:chOff x="1918853" y="371363"/>
            <a:chExt cx="8155103" cy="62484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66AE7E-1D2B-48B9-8560-88DBB628C4E0}"/>
                </a:ext>
              </a:extLst>
            </p:cNvPr>
            <p:cNvGrpSpPr/>
            <p:nvPr/>
          </p:nvGrpSpPr>
          <p:grpSpPr>
            <a:xfrm>
              <a:off x="7639100" y="2434855"/>
              <a:ext cx="2434856" cy="3665172"/>
              <a:chOff x="1217629" y="3053134"/>
              <a:chExt cx="2434856" cy="366517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2243CA0-D2A4-4BD1-9FEA-E7CB403FA9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75" t="42870" r="40748"/>
              <a:stretch/>
            </p:blipFill>
            <p:spPr>
              <a:xfrm>
                <a:off x="1217629" y="3053134"/>
                <a:ext cx="2434856" cy="3639608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C9485B5-911E-4F20-B0C3-76A021084F95}"/>
                      </a:ext>
                    </a:extLst>
                  </p:cNvPr>
                  <p:cNvSpPr txBox="1"/>
                  <p:nvPr/>
                </p:nvSpPr>
                <p:spPr>
                  <a:xfrm>
                    <a:off x="2708534" y="3507394"/>
                    <a:ext cx="65755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3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C9485B5-911E-4F20-B0C3-76A021084F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8534" y="3507394"/>
                    <a:ext cx="657551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E0D2D1A-2F2C-4CDF-9918-1C0527FDA8D4}"/>
                      </a:ext>
                    </a:extLst>
                  </p:cNvPr>
                  <p:cNvSpPr txBox="1"/>
                  <p:nvPr/>
                </p:nvSpPr>
                <p:spPr>
                  <a:xfrm>
                    <a:off x="1545841" y="3507394"/>
                    <a:ext cx="75854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</m:oMath>
                      </m:oMathPara>
                    </a14:m>
                    <a:endParaRPr lang="en-CA" sz="3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E0D2D1A-2F2C-4CDF-9918-1C0527FDA8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5841" y="3507394"/>
                    <a:ext cx="758541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711ACE-8173-46A9-9DE9-09945132AC44}"/>
                  </a:ext>
                </a:extLst>
              </p:cNvPr>
              <p:cNvSpPr txBox="1"/>
              <p:nvPr/>
            </p:nvSpPr>
            <p:spPr>
              <a:xfrm>
                <a:off x="2740591" y="6256641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9V</a:t>
                </a:r>
              </a:p>
            </p:txBody>
          </p:sp>
        </p:grp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A4FB208C-E9BD-4F75-BFB7-D2AF4FF93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59" t="7909" r="29629" b="2763"/>
            <a:stretch/>
          </p:blipFill>
          <p:spPr>
            <a:xfrm>
              <a:off x="1918853" y="493636"/>
              <a:ext cx="4898638" cy="6126149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121B804-DD36-4351-8BE5-806A46977383}"/>
                </a:ext>
              </a:extLst>
            </p:cNvPr>
            <p:cNvGrpSpPr/>
            <p:nvPr/>
          </p:nvGrpSpPr>
          <p:grpSpPr>
            <a:xfrm>
              <a:off x="4153443" y="371363"/>
              <a:ext cx="5209954" cy="2360453"/>
              <a:chOff x="2576719" y="931824"/>
              <a:chExt cx="5209954" cy="244210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FCD5895-75B9-40AD-852C-F83EA961ED58}"/>
                  </a:ext>
                </a:extLst>
              </p:cNvPr>
              <p:cNvSpPr/>
              <p:nvPr/>
            </p:nvSpPr>
            <p:spPr>
              <a:xfrm>
                <a:off x="2576719" y="1757780"/>
                <a:ext cx="4196216" cy="1616149"/>
              </a:xfrm>
              <a:custGeom>
                <a:avLst/>
                <a:gdLst>
                  <a:gd name="connsiteX0" fmla="*/ 4196216 w 4196216"/>
                  <a:gd name="connsiteY0" fmla="*/ 1616149 h 1616149"/>
                  <a:gd name="connsiteX1" fmla="*/ 3824077 w 4196216"/>
                  <a:gd name="connsiteY1" fmla="*/ 1031358 h 1616149"/>
                  <a:gd name="connsiteX2" fmla="*/ 2250458 w 4196216"/>
                  <a:gd name="connsiteY2" fmla="*/ 723014 h 1616149"/>
                  <a:gd name="connsiteX3" fmla="*/ 347230 w 4196216"/>
                  <a:gd name="connsiteY3" fmla="*/ 382772 h 1616149"/>
                  <a:gd name="connsiteX4" fmla="*/ 6988 w 4196216"/>
                  <a:gd name="connsiteY4" fmla="*/ 0 h 161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6216" h="1616149">
                    <a:moveTo>
                      <a:pt x="4196216" y="1616149"/>
                    </a:moveTo>
                    <a:cubicBezTo>
                      <a:pt x="4172293" y="1398181"/>
                      <a:pt x="4148370" y="1180214"/>
                      <a:pt x="3824077" y="1031358"/>
                    </a:cubicBezTo>
                    <a:cubicBezTo>
                      <a:pt x="3499784" y="882502"/>
                      <a:pt x="2250458" y="723014"/>
                      <a:pt x="2250458" y="723014"/>
                    </a:cubicBezTo>
                    <a:cubicBezTo>
                      <a:pt x="1670984" y="614916"/>
                      <a:pt x="721142" y="503274"/>
                      <a:pt x="347230" y="382772"/>
                    </a:cubicBezTo>
                    <a:cubicBezTo>
                      <a:pt x="-26682" y="262270"/>
                      <a:pt x="-9847" y="131135"/>
                      <a:pt x="6988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DF3B956-9187-4906-94A1-24954A99EAC9}"/>
                  </a:ext>
                </a:extLst>
              </p:cNvPr>
              <p:cNvSpPr/>
              <p:nvPr/>
            </p:nvSpPr>
            <p:spPr>
              <a:xfrm>
                <a:off x="2576719" y="931824"/>
                <a:ext cx="5209954" cy="2395135"/>
              </a:xfrm>
              <a:custGeom>
                <a:avLst/>
                <a:gdLst>
                  <a:gd name="connsiteX0" fmla="*/ 0 w 5433999"/>
                  <a:gd name="connsiteY0" fmla="*/ 830643 h 2393629"/>
                  <a:gd name="connsiteX1" fmla="*/ 956930 w 5433999"/>
                  <a:gd name="connsiteY1" fmla="*/ 65099 h 2393629"/>
                  <a:gd name="connsiteX2" fmla="*/ 4199861 w 5433999"/>
                  <a:gd name="connsiteY2" fmla="*/ 224587 h 2393629"/>
                  <a:gd name="connsiteX3" fmla="*/ 5337544 w 5433999"/>
                  <a:gd name="connsiteY3" fmla="*/ 1681248 h 2393629"/>
                  <a:gd name="connsiteX4" fmla="*/ 5295014 w 5433999"/>
                  <a:gd name="connsiteY4" fmla="*/ 2393629 h 2393629"/>
                  <a:gd name="connsiteX0" fmla="*/ 0 w 5333379"/>
                  <a:gd name="connsiteY0" fmla="*/ 832149 h 2395135"/>
                  <a:gd name="connsiteX1" fmla="*/ 956930 w 5333379"/>
                  <a:gd name="connsiteY1" fmla="*/ 66605 h 2395135"/>
                  <a:gd name="connsiteX2" fmla="*/ 4199861 w 5333379"/>
                  <a:gd name="connsiteY2" fmla="*/ 226093 h 2395135"/>
                  <a:gd name="connsiteX3" fmla="*/ 5071730 w 5333379"/>
                  <a:gd name="connsiteY3" fmla="*/ 1714652 h 2395135"/>
                  <a:gd name="connsiteX4" fmla="*/ 5295014 w 5333379"/>
                  <a:gd name="connsiteY4" fmla="*/ 2395135 h 2395135"/>
                  <a:gd name="connsiteX0" fmla="*/ 0 w 5322104"/>
                  <a:gd name="connsiteY0" fmla="*/ 832149 h 2395135"/>
                  <a:gd name="connsiteX1" fmla="*/ 956930 w 5322104"/>
                  <a:gd name="connsiteY1" fmla="*/ 66605 h 2395135"/>
                  <a:gd name="connsiteX2" fmla="*/ 4199861 w 5322104"/>
                  <a:gd name="connsiteY2" fmla="*/ 226093 h 2395135"/>
                  <a:gd name="connsiteX3" fmla="*/ 5071730 w 5322104"/>
                  <a:gd name="connsiteY3" fmla="*/ 1714652 h 2395135"/>
                  <a:gd name="connsiteX4" fmla="*/ 5295014 w 5322104"/>
                  <a:gd name="connsiteY4" fmla="*/ 2395135 h 2395135"/>
                  <a:gd name="connsiteX0" fmla="*/ 0 w 5261674"/>
                  <a:gd name="connsiteY0" fmla="*/ 832149 h 2395135"/>
                  <a:gd name="connsiteX1" fmla="*/ 956930 w 5261674"/>
                  <a:gd name="connsiteY1" fmla="*/ 66605 h 2395135"/>
                  <a:gd name="connsiteX2" fmla="*/ 4199861 w 5261674"/>
                  <a:gd name="connsiteY2" fmla="*/ 226093 h 2395135"/>
                  <a:gd name="connsiteX3" fmla="*/ 5071730 w 5261674"/>
                  <a:gd name="connsiteY3" fmla="*/ 1714652 h 2395135"/>
                  <a:gd name="connsiteX4" fmla="*/ 5209954 w 5261674"/>
                  <a:gd name="connsiteY4" fmla="*/ 2395135 h 2395135"/>
                  <a:gd name="connsiteX0" fmla="*/ 0 w 5209954"/>
                  <a:gd name="connsiteY0" fmla="*/ 832149 h 2395135"/>
                  <a:gd name="connsiteX1" fmla="*/ 956930 w 5209954"/>
                  <a:gd name="connsiteY1" fmla="*/ 66605 h 2395135"/>
                  <a:gd name="connsiteX2" fmla="*/ 4199861 w 5209954"/>
                  <a:gd name="connsiteY2" fmla="*/ 226093 h 2395135"/>
                  <a:gd name="connsiteX3" fmla="*/ 5071730 w 5209954"/>
                  <a:gd name="connsiteY3" fmla="*/ 1714652 h 2395135"/>
                  <a:gd name="connsiteX4" fmla="*/ 5209954 w 5209954"/>
                  <a:gd name="connsiteY4" fmla="*/ 2395135 h 2395135"/>
                  <a:gd name="connsiteX0" fmla="*/ 0 w 5209954"/>
                  <a:gd name="connsiteY0" fmla="*/ 832149 h 2395135"/>
                  <a:gd name="connsiteX1" fmla="*/ 956930 w 5209954"/>
                  <a:gd name="connsiteY1" fmla="*/ 66605 h 2395135"/>
                  <a:gd name="connsiteX2" fmla="*/ 4199861 w 5209954"/>
                  <a:gd name="connsiteY2" fmla="*/ 226093 h 2395135"/>
                  <a:gd name="connsiteX3" fmla="*/ 5071730 w 5209954"/>
                  <a:gd name="connsiteY3" fmla="*/ 1714652 h 2395135"/>
                  <a:gd name="connsiteX4" fmla="*/ 5209954 w 5209954"/>
                  <a:gd name="connsiteY4" fmla="*/ 2395135 h 2395135"/>
                  <a:gd name="connsiteX0" fmla="*/ 0 w 5209954"/>
                  <a:gd name="connsiteY0" fmla="*/ 832149 h 2395135"/>
                  <a:gd name="connsiteX1" fmla="*/ 956930 w 5209954"/>
                  <a:gd name="connsiteY1" fmla="*/ 66605 h 2395135"/>
                  <a:gd name="connsiteX2" fmla="*/ 4199861 w 5209954"/>
                  <a:gd name="connsiteY2" fmla="*/ 226093 h 2395135"/>
                  <a:gd name="connsiteX3" fmla="*/ 5071730 w 5209954"/>
                  <a:gd name="connsiteY3" fmla="*/ 1714652 h 2395135"/>
                  <a:gd name="connsiteX4" fmla="*/ 5209954 w 5209954"/>
                  <a:gd name="connsiteY4" fmla="*/ 2395135 h 239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9954" h="2395135">
                    <a:moveTo>
                      <a:pt x="0" y="832149"/>
                    </a:moveTo>
                    <a:cubicBezTo>
                      <a:pt x="128476" y="499881"/>
                      <a:pt x="256953" y="167614"/>
                      <a:pt x="956930" y="66605"/>
                    </a:cubicBezTo>
                    <a:cubicBezTo>
                      <a:pt x="1656907" y="-34404"/>
                      <a:pt x="3514061" y="-48582"/>
                      <a:pt x="4199861" y="226093"/>
                    </a:cubicBezTo>
                    <a:cubicBezTo>
                      <a:pt x="4885661" y="500768"/>
                      <a:pt x="4967176" y="1278717"/>
                      <a:pt x="5071730" y="1714652"/>
                    </a:cubicBezTo>
                    <a:cubicBezTo>
                      <a:pt x="5176284" y="2150587"/>
                      <a:pt x="5131096" y="2028311"/>
                      <a:pt x="5209954" y="2395135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266DE96-26E4-4EBE-BBAC-08B839349917}"/>
                    </a:ext>
                  </a:extLst>
                </p:cNvPr>
                <p:cNvSpPr txBox="1"/>
                <p:nvPr/>
              </p:nvSpPr>
              <p:spPr>
                <a:xfrm>
                  <a:off x="2202553" y="1169703"/>
                  <a:ext cx="5557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𝑵</m:t>
                        </m:r>
                      </m:oMath>
                    </m:oMathPara>
                  </a14:m>
                  <a:endParaRPr lang="en-CA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266DE96-26E4-4EBE-BBAC-08B839349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553" y="1169703"/>
                  <a:ext cx="55573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9E19FBC-C2A0-48E4-9A44-1A0C24C7DBD6}"/>
                    </a:ext>
                  </a:extLst>
                </p:cNvPr>
                <p:cNvSpPr txBox="1"/>
                <p:nvPr/>
              </p:nvSpPr>
              <p:spPr>
                <a:xfrm>
                  <a:off x="6007734" y="1169703"/>
                  <a:ext cx="4876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𝑺</m:t>
                        </m:r>
                      </m:oMath>
                    </m:oMathPara>
                  </a14:m>
                  <a:endParaRPr lang="en-CA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9E19FBC-C2A0-48E4-9A44-1A0C24C7D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734" y="1169703"/>
                  <a:ext cx="48763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13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3691966" y="5329632"/>
            <a:ext cx="0" cy="88063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/>
          <p:cNvSpPr/>
          <p:nvPr/>
        </p:nvSpPr>
        <p:spPr>
          <a:xfrm>
            <a:off x="1711199" y="4423133"/>
            <a:ext cx="4017629" cy="980840"/>
          </a:xfrm>
          <a:prstGeom prst="parallelogram">
            <a:avLst>
              <a:gd name="adj" fmla="val 52573"/>
            </a:avLst>
          </a:prstGeom>
          <a:solidFill>
            <a:srgbClr val="D4CACA"/>
          </a:solidFill>
          <a:ln w="381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56448" y="912194"/>
            <a:ext cx="4143743" cy="2331379"/>
            <a:chOff x="2442029" y="1600200"/>
            <a:chExt cx="4143743" cy="2331379"/>
          </a:xfrm>
        </p:grpSpPr>
        <p:sp>
          <p:nvSpPr>
            <p:cNvPr id="12" name="Freeform 11"/>
            <p:cNvSpPr/>
            <p:nvPr/>
          </p:nvSpPr>
          <p:spPr>
            <a:xfrm>
              <a:off x="2442029" y="1600200"/>
              <a:ext cx="765797" cy="2331379"/>
            </a:xfrm>
            <a:custGeom>
              <a:avLst/>
              <a:gdLst>
                <a:gd name="connsiteX0" fmla="*/ 424188 w 1573763"/>
                <a:gd name="connsiteY0" fmla="*/ 3091543 h 3091543"/>
                <a:gd name="connsiteX1" fmla="*/ 54073 w 1573763"/>
                <a:gd name="connsiteY1" fmla="*/ 1992086 h 3091543"/>
                <a:gd name="connsiteX2" fmla="*/ 1458330 w 1573763"/>
                <a:gd name="connsiteY2" fmla="*/ 1251857 h 3091543"/>
                <a:gd name="connsiteX3" fmla="*/ 1393016 w 1573763"/>
                <a:gd name="connsiteY3" fmla="*/ 0 h 3091543"/>
                <a:gd name="connsiteX0" fmla="*/ 82854 w 1178851"/>
                <a:gd name="connsiteY0" fmla="*/ 3091543 h 3091543"/>
                <a:gd name="connsiteX1" fmla="*/ 450869 w 1178851"/>
                <a:gd name="connsiteY1" fmla="*/ 1705647 h 3091543"/>
                <a:gd name="connsiteX2" fmla="*/ 1116996 w 1178851"/>
                <a:gd name="connsiteY2" fmla="*/ 1251857 h 3091543"/>
                <a:gd name="connsiteX3" fmla="*/ 1051682 w 1178851"/>
                <a:gd name="connsiteY3" fmla="*/ 0 h 3091543"/>
                <a:gd name="connsiteX0" fmla="*/ 253694 w 765797"/>
                <a:gd name="connsiteY0" fmla="*/ 2331379 h 2331379"/>
                <a:gd name="connsiteX1" fmla="*/ 37815 w 765797"/>
                <a:gd name="connsiteY1" fmla="*/ 1705647 h 2331379"/>
                <a:gd name="connsiteX2" fmla="*/ 703942 w 765797"/>
                <a:gd name="connsiteY2" fmla="*/ 1251857 h 2331379"/>
                <a:gd name="connsiteX3" fmla="*/ 638628 w 765797"/>
                <a:gd name="connsiteY3" fmla="*/ 0 h 2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797" h="2331379">
                  <a:moveTo>
                    <a:pt x="253694" y="2331379"/>
                  </a:moveTo>
                  <a:cubicBezTo>
                    <a:pt x="-17542" y="1934957"/>
                    <a:pt x="-37226" y="1885567"/>
                    <a:pt x="37815" y="1705647"/>
                  </a:cubicBezTo>
                  <a:cubicBezTo>
                    <a:pt x="112856" y="1525727"/>
                    <a:pt x="603807" y="1536131"/>
                    <a:pt x="703942" y="1251857"/>
                  </a:cubicBezTo>
                  <a:cubicBezTo>
                    <a:pt x="804077" y="967583"/>
                    <a:pt x="782863" y="459921"/>
                    <a:pt x="63862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30250" y="1783944"/>
              <a:ext cx="65314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158335" y="2492828"/>
              <a:ext cx="141230" cy="3573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flipV="1">
              <a:off x="3145971" y="2628483"/>
              <a:ext cx="1268476" cy="223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Multiply 166"/>
            <p:cNvSpPr/>
            <p:nvPr/>
          </p:nvSpPr>
          <p:spPr>
            <a:xfrm>
              <a:off x="4283098" y="2431794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2156" r="-3235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511520" y="233870"/>
            <a:ext cx="5462478" cy="4076573"/>
            <a:chOff x="5978120" y="695852"/>
            <a:chExt cx="5462478" cy="4076573"/>
          </a:xfrm>
        </p:grpSpPr>
        <p:grpSp>
          <p:nvGrpSpPr>
            <p:cNvPr id="139" name="Group 138"/>
            <p:cNvGrpSpPr/>
            <p:nvPr/>
          </p:nvGrpSpPr>
          <p:grpSpPr>
            <a:xfrm>
              <a:off x="5978120" y="695852"/>
              <a:ext cx="5462478" cy="4076573"/>
              <a:chOff x="5978120" y="695852"/>
              <a:chExt cx="5462478" cy="4076573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5978120" y="695852"/>
                <a:ext cx="5462478" cy="4076573"/>
                <a:chOff x="5978120" y="695852"/>
                <a:chExt cx="5462478" cy="4076573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6210537" y="695852"/>
                  <a:ext cx="5230061" cy="3677844"/>
                  <a:chOff x="6210537" y="695852"/>
                  <a:chExt cx="5230061" cy="3677844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7006727" y="707371"/>
                    <a:ext cx="0" cy="3666325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 flipH="1" flipV="1">
                    <a:off x="7006726" y="3835825"/>
                    <a:ext cx="1" cy="3904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1034" r="-24138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034268" y="2540533"/>
                    <a:ext cx="2263968" cy="88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006726" y="1400739"/>
                    <a:ext cx="0" cy="374921"/>
                  </a:xfrm>
                  <a:prstGeom prst="straightConnector1">
                    <a:avLst/>
                  </a:prstGeom>
                  <a:ln w="444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6" name="TextBox 245"/>
                      <p:cNvSpPr txBox="1"/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6" name="TextBox 2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308" t="-32759" r="-103846" b="-86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7006726" y="1767827"/>
                    <a:ext cx="2291510" cy="7727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/>
                      <p:cNvSpPr txBox="1"/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7" name="Multiply 246"/>
                  <p:cNvSpPr/>
                  <p:nvPr/>
                </p:nvSpPr>
                <p:spPr>
                  <a:xfrm>
                    <a:off x="9136243" y="2327312"/>
                    <a:ext cx="427838" cy="393376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8" name="TextBox 247"/>
                      <p:cNvSpPr txBox="1"/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𝑖𝑛𝑡𝑜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𝑡h𝑒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𝑝𝑎𝑔𝑒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8" name="TextBox 2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156" r="-3235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5000" r="-22222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5" name="Arc 124"/>
                  <p:cNvSpPr/>
                  <p:nvPr/>
                </p:nvSpPr>
                <p:spPr>
                  <a:xfrm>
                    <a:off x="8509865" y="2270881"/>
                    <a:ext cx="308278" cy="561338"/>
                  </a:xfrm>
                  <a:prstGeom prst="arc">
                    <a:avLst>
                      <a:gd name="adj1" fmla="val 11309349"/>
                      <a:gd name="adj2" fmla="val 15243741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extBox 125"/>
                      <p:cNvSpPr txBox="1"/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TextBox 1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9" name="Straight Arrow Connector 128"/>
                  <p:cNvCxnSpPr/>
                  <p:nvPr/>
                </p:nvCxnSpPr>
                <p:spPr>
                  <a:xfrm>
                    <a:off x="6555899" y="695852"/>
                    <a:ext cx="11017" cy="36663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/>
                      <p:cNvSpPr txBox="1"/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0" name="TextBox 1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9" name="Straight Connector 248"/>
                  <p:cNvCxnSpPr/>
                  <p:nvPr/>
                </p:nvCxnSpPr>
                <p:spPr>
                  <a:xfrm flipH="1">
                    <a:off x="7006725" y="2535519"/>
                    <a:ext cx="2253120" cy="182665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Arc 249"/>
                  <p:cNvSpPr/>
                  <p:nvPr/>
                </p:nvSpPr>
                <p:spPr>
                  <a:xfrm>
                    <a:off x="8683200" y="2422572"/>
                    <a:ext cx="308278" cy="561338"/>
                  </a:xfrm>
                  <a:prstGeom prst="arc">
                    <a:avLst>
                      <a:gd name="adj1" fmla="val 6989760"/>
                      <a:gd name="adj2" fmla="val 1352034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1" name="TextBox 250"/>
                      <p:cNvSpPr txBox="1"/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1" name="TextBox 2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2500" r="-48214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978120" y="4062430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53" name="Group 252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55" name="Straight Arrow Connector 254"/>
                    <p:cNvCxnSpPr/>
                    <p:nvPr/>
                  </p:nvCxnSpPr>
                  <p:spPr>
                    <a:xfrm flipV="1">
                      <a:off x="1452939" y="680744"/>
                      <a:ext cx="7683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7" name="Rectangle 2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54" name="Rectangle 2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60" name="Straight Arrow Connector 259"/>
              <p:cNvCxnSpPr/>
              <p:nvPr/>
            </p:nvCxnSpPr>
            <p:spPr>
              <a:xfrm flipH="1">
                <a:off x="6911072" y="1777234"/>
                <a:ext cx="7424" cy="719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Arc 42"/>
            <p:cNvSpPr/>
            <p:nvPr/>
          </p:nvSpPr>
          <p:spPr>
            <a:xfrm>
              <a:off x="6829110" y="1596333"/>
              <a:ext cx="451140" cy="469839"/>
            </a:xfrm>
            <a:prstGeom prst="arc">
              <a:avLst>
                <a:gd name="adj1" fmla="val 15767481"/>
                <a:gd name="adj2" fmla="val 2522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Arrow Connector 49"/>
          <p:cNvCxnSpPr/>
          <p:nvPr/>
        </p:nvCxnSpPr>
        <p:spPr>
          <a:xfrm flipH="1" flipV="1">
            <a:off x="2756354" y="5653518"/>
            <a:ext cx="1" cy="390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327047" y="5815152"/>
                <a:ext cx="1764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47" y="5815152"/>
                <a:ext cx="176459" cy="307777"/>
              </a:xfrm>
              <a:prstGeom prst="rect">
                <a:avLst/>
              </a:prstGeom>
              <a:blipFill>
                <a:blip r:embed="rId32"/>
                <a:stretch>
                  <a:fillRect l="-31034" r="-24138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0972826" y="4487474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26" y="4487474"/>
                <a:ext cx="245708" cy="345159"/>
              </a:xfrm>
              <a:prstGeom prst="rect">
                <a:avLst/>
              </a:prstGeom>
              <a:blipFill>
                <a:blip r:embed="rId33"/>
                <a:stretch>
                  <a:fillRect l="-20000" r="-22500" b="-87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/>
          <p:cNvGrpSpPr/>
          <p:nvPr/>
        </p:nvGrpSpPr>
        <p:grpSpPr>
          <a:xfrm>
            <a:off x="9654989" y="4577262"/>
            <a:ext cx="882650" cy="247348"/>
            <a:chOff x="9055100" y="3993844"/>
            <a:chExt cx="882650" cy="247348"/>
          </a:xfrm>
        </p:grpSpPr>
        <p:sp>
          <p:nvSpPr>
            <p:cNvPr id="86" name="Oval 85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9703011" y="4205424"/>
              <a:ext cx="116205" cy="30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9364344" y="4504542"/>
            <a:ext cx="1426482" cy="399748"/>
            <a:chOff x="9055100" y="3993844"/>
            <a:chExt cx="882650" cy="247348"/>
          </a:xfrm>
        </p:grpSpPr>
        <p:sp>
          <p:nvSpPr>
            <p:cNvPr id="93" name="Oval 9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9713401" y="4207939"/>
              <a:ext cx="58035" cy="191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871793" y="4642375"/>
            <a:ext cx="442783" cy="124086"/>
            <a:chOff x="9055100" y="3993838"/>
            <a:chExt cx="882650" cy="247354"/>
          </a:xfrm>
        </p:grpSpPr>
        <p:sp>
          <p:nvSpPr>
            <p:cNvPr id="99" name="Oval 98"/>
            <p:cNvSpPr/>
            <p:nvPr/>
          </p:nvSpPr>
          <p:spPr>
            <a:xfrm>
              <a:off x="9055100" y="3993838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3691863" y="4402480"/>
            <a:ext cx="0" cy="1220017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B4E49DE-F317-4BAA-8220-8B668045D82F}"/>
              </a:ext>
            </a:extLst>
          </p:cNvPr>
          <p:cNvSpPr/>
          <p:nvPr/>
        </p:nvSpPr>
        <p:spPr>
          <a:xfrm>
            <a:off x="2376449" y="4487474"/>
            <a:ext cx="2626263" cy="84215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780E8A6-750F-475F-9DD8-21D3DBBC1A92}"/>
              </a:ext>
            </a:extLst>
          </p:cNvPr>
          <p:cNvSpPr/>
          <p:nvPr/>
        </p:nvSpPr>
        <p:spPr>
          <a:xfrm>
            <a:off x="2655342" y="4593015"/>
            <a:ext cx="2068471" cy="66329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99180B6-19C8-44D2-B4E3-114DB267FC4E}"/>
              </a:ext>
            </a:extLst>
          </p:cNvPr>
          <p:cNvSpPr/>
          <p:nvPr/>
        </p:nvSpPr>
        <p:spPr>
          <a:xfrm>
            <a:off x="2943272" y="4700936"/>
            <a:ext cx="1487623" cy="477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7A494FD-DE2C-4256-BC50-0FA61AEED08D}"/>
              </a:ext>
            </a:extLst>
          </p:cNvPr>
          <p:cNvSpPr/>
          <p:nvPr/>
        </p:nvSpPr>
        <p:spPr>
          <a:xfrm>
            <a:off x="3187379" y="4775462"/>
            <a:ext cx="992115" cy="318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AA7FBA1-4106-4E06-8A7F-2A704B2B8A74}"/>
              </a:ext>
            </a:extLst>
          </p:cNvPr>
          <p:cNvSpPr/>
          <p:nvPr/>
        </p:nvSpPr>
        <p:spPr>
          <a:xfrm rot="10800000">
            <a:off x="2354019" y="4875202"/>
            <a:ext cx="53034" cy="45719"/>
          </a:xfrm>
          <a:prstGeom prst="triangl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5AD22054-4DA4-4B8D-A38D-62E73884B9B2}"/>
              </a:ext>
            </a:extLst>
          </p:cNvPr>
          <p:cNvSpPr/>
          <p:nvPr/>
        </p:nvSpPr>
        <p:spPr>
          <a:xfrm rot="10800000">
            <a:off x="2632914" y="4875202"/>
            <a:ext cx="53034" cy="45719"/>
          </a:xfrm>
          <a:prstGeom prst="triangl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2F152942-69C6-414C-86D9-B89C08FDEEC8}"/>
              </a:ext>
            </a:extLst>
          </p:cNvPr>
          <p:cNvSpPr/>
          <p:nvPr/>
        </p:nvSpPr>
        <p:spPr>
          <a:xfrm rot="10800000">
            <a:off x="2927561" y="4883166"/>
            <a:ext cx="53034" cy="45719"/>
          </a:xfrm>
          <a:prstGeom prst="triangl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AF1B2269-06E4-440E-BD0A-BB4BB32C6CF7}"/>
              </a:ext>
            </a:extLst>
          </p:cNvPr>
          <p:cNvSpPr/>
          <p:nvPr/>
        </p:nvSpPr>
        <p:spPr>
          <a:xfrm rot="10800000">
            <a:off x="3160863" y="4883165"/>
            <a:ext cx="53034" cy="45719"/>
          </a:xfrm>
          <a:prstGeom prst="triangl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" name="Straight Connector 51"/>
          <p:cNvCxnSpPr/>
          <p:nvPr/>
        </p:nvCxnSpPr>
        <p:spPr>
          <a:xfrm>
            <a:off x="3691966" y="2972743"/>
            <a:ext cx="291" cy="1888464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07634" y="506777"/>
            <a:ext cx="4827705" cy="4111946"/>
            <a:chOff x="405937" y="716098"/>
            <a:chExt cx="4827705" cy="4111946"/>
          </a:xfrm>
        </p:grpSpPr>
        <p:grpSp>
          <p:nvGrpSpPr>
            <p:cNvPr id="73" name="Group 72"/>
            <p:cNvGrpSpPr/>
            <p:nvPr/>
          </p:nvGrpSpPr>
          <p:grpSpPr>
            <a:xfrm>
              <a:off x="405937" y="716098"/>
              <a:ext cx="4827705" cy="4111946"/>
              <a:chOff x="4812684" y="2192358"/>
              <a:chExt cx="4827705" cy="411194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026273" y="4084959"/>
                <a:ext cx="4354285" cy="5990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5434149" y="3683726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6378766" y="2192358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" name="Arc 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276821" y="3993844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7282773" y="3962070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674625" y="4488795"/>
                <a:ext cx="1316174" cy="368836"/>
                <a:chOff x="5674625" y="4488795"/>
                <a:chExt cx="1316174" cy="36883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011206" y="4552013"/>
                  <a:ext cx="643012" cy="180193"/>
                  <a:chOff x="9055100" y="3993844"/>
                  <a:chExt cx="882650" cy="247348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674625" y="4488795"/>
                  <a:ext cx="1316174" cy="368836"/>
                  <a:chOff x="9055100" y="3993844"/>
                  <a:chExt cx="882650" cy="247348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747017" y="3850228"/>
                <a:ext cx="1316174" cy="368837"/>
                <a:chOff x="2647393" y="4035098"/>
                <a:chExt cx="1316174" cy="36883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983974" y="4098328"/>
                  <a:ext cx="643012" cy="180198"/>
                  <a:chOff x="9055100" y="3993837"/>
                  <a:chExt cx="882650" cy="247354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9055100" y="3993837"/>
                    <a:ext cx="882650" cy="2473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endCxn id="54" idx="4"/>
                  </p:cNvCxnSpPr>
                  <p:nvPr/>
                </p:nvCxnSpPr>
                <p:spPr>
                  <a:xfrm flipH="1" flipV="1">
                    <a:off x="9496425" y="4241190"/>
                    <a:ext cx="135254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647393" y="4035098"/>
                  <a:ext cx="1316174" cy="368837"/>
                  <a:chOff x="9055100" y="3993844"/>
                  <a:chExt cx="882650" cy="247349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/>
                  <p:cNvCxnSpPr>
                    <a:endCxn id="52" idx="4"/>
                  </p:cNvCxnSpPr>
                  <p:nvPr/>
                </p:nvCxnSpPr>
                <p:spPr>
                  <a:xfrm flipH="1" flipV="1">
                    <a:off x="9496425" y="4241192"/>
                    <a:ext cx="135255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166183" y="4097704"/>
                <a:ext cx="589177" cy="812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reeform 63"/>
              <p:cNvSpPr/>
              <p:nvPr/>
            </p:nvSpPr>
            <p:spPr>
              <a:xfrm rot="10800000">
                <a:off x="4812684" y="4333247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130837" y="4333400"/>
                <a:ext cx="303312" cy="179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522969" y="3794716"/>
                <a:ext cx="151656" cy="1098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995793" y="683046"/>
            <a:ext cx="4280214" cy="5001059"/>
            <a:chOff x="6995793" y="683046"/>
            <a:chExt cx="4280214" cy="5001059"/>
          </a:xfrm>
        </p:grpSpPr>
        <p:grpSp>
          <p:nvGrpSpPr>
            <p:cNvPr id="149" name="Group 148"/>
            <p:cNvGrpSpPr/>
            <p:nvPr/>
          </p:nvGrpSpPr>
          <p:grpSpPr>
            <a:xfrm>
              <a:off x="6995793" y="683046"/>
              <a:ext cx="4280214" cy="5001059"/>
              <a:chOff x="6995793" y="683046"/>
              <a:chExt cx="4280214" cy="500105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250520" y="1572159"/>
                <a:ext cx="1240943" cy="4111946"/>
                <a:chOff x="7250520" y="1572159"/>
                <a:chExt cx="1240943" cy="411194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362910" y="1572159"/>
                  <a:ext cx="1027180" cy="4111946"/>
                  <a:chOff x="9831571" y="1558741"/>
                  <a:chExt cx="504586" cy="3062177"/>
                </a:xfrm>
              </p:grpSpPr>
              <p:sp>
                <p:nvSpPr>
                  <p:cNvPr id="108" name="Arc 107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508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250520" y="3545993"/>
                  <a:ext cx="225387" cy="176270"/>
                  <a:chOff x="9105900" y="2412694"/>
                  <a:chExt cx="225387" cy="176270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9199084" y="2412694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9105900" y="2412694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10800000">
                  <a:off x="8266076" y="3798342"/>
                  <a:ext cx="225387" cy="176270"/>
                  <a:chOff x="9117220" y="2059075"/>
                  <a:chExt cx="225387" cy="17627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210404" y="2059075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9117220" y="2059075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353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 flipV="1">
                <a:off x="7899094" y="3613533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7929799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7937277" y="2593938"/>
                <a:ext cx="1327721" cy="10124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429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/>
              <p:cNvCxnSpPr/>
              <p:nvPr/>
            </p:nvCxnSpPr>
            <p:spPr>
              <a:xfrm flipV="1">
                <a:off x="7907765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/>
              <p:nvPr/>
            </p:nvCxnSpPr>
            <p:spPr>
              <a:xfrm flipV="1">
                <a:off x="7943047" y="1359951"/>
                <a:ext cx="304532" cy="233735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Straight Arrow Connector 134"/>
              <p:cNvCxnSpPr>
                <a:stCxn id="109" idx="0"/>
              </p:cNvCxnSpPr>
              <p:nvPr/>
            </p:nvCxnSpPr>
            <p:spPr>
              <a:xfrm>
                <a:off x="7899948" y="1572159"/>
                <a:ext cx="1894047" cy="20488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>
                <a:off x="7880785" y="3691463"/>
                <a:ext cx="17465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H="1">
                <a:off x="9350087" y="3620993"/>
                <a:ext cx="429658" cy="464490"/>
              </a:xfrm>
              <a:prstGeom prst="straightConnector1">
                <a:avLst/>
              </a:prstGeom>
              <a:ln w="603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636" r="-1212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7475907" y="2396399"/>
                <a:ext cx="423187" cy="12317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Arc 146"/>
              <p:cNvSpPr/>
              <p:nvPr/>
            </p:nvSpPr>
            <p:spPr>
              <a:xfrm>
                <a:off x="9451523" y="3267255"/>
                <a:ext cx="606181" cy="662972"/>
              </a:xfrm>
              <a:prstGeom prst="arc">
                <a:avLst>
                  <a:gd name="adj1" fmla="val 10780567"/>
                  <a:gd name="adj2" fmla="val 138787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/>
            <p:cNvCxnSpPr/>
            <p:nvPr/>
          </p:nvCxnSpPr>
          <p:spPr>
            <a:xfrm flipH="1">
              <a:off x="7115466" y="3620993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62283" y="430434"/>
            <a:ext cx="4135352" cy="5001059"/>
            <a:chOff x="62283" y="430434"/>
            <a:chExt cx="4135352" cy="500105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2310104" y="3359750"/>
              <a:ext cx="342961" cy="445425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284538" y="1319547"/>
              <a:ext cx="1027180" cy="4111946"/>
              <a:chOff x="9831571" y="1558741"/>
              <a:chExt cx="504586" cy="3062177"/>
            </a:xfrm>
          </p:grpSpPr>
          <p:sp>
            <p:nvSpPr>
              <p:cNvPr id="117" name="Arc 116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 flipV="1">
              <a:off x="820722" y="3360921"/>
              <a:ext cx="3316077" cy="11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851427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858905" y="2341326"/>
              <a:ext cx="1327721" cy="102705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429" r="-11429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829393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837645" y="1102208"/>
              <a:ext cx="333388" cy="24500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858905" y="1349795"/>
              <a:ext cx="1794160" cy="20534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62283" y="3372524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2136509" y="2854854"/>
              <a:ext cx="347189" cy="926053"/>
              <a:chOff x="9831571" y="1558741"/>
              <a:chExt cx="504586" cy="3062177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381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rc 131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3" name="Straight Arrow Connector 132"/>
          <p:cNvCxnSpPr/>
          <p:nvPr/>
        </p:nvCxnSpPr>
        <p:spPr>
          <a:xfrm flipH="1">
            <a:off x="6661283" y="3579907"/>
            <a:ext cx="475284" cy="162043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792140" y="1506721"/>
            <a:ext cx="1027180" cy="4111946"/>
            <a:chOff x="9831571" y="1558741"/>
            <a:chExt cx="504586" cy="3062177"/>
          </a:xfrm>
        </p:grpSpPr>
        <p:sp>
          <p:nvSpPr>
            <p:cNvPr id="135" name="Arc 13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 flipV="1">
            <a:off x="5328324" y="3548095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359029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366507" y="2528500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 flipV="1">
            <a:off x="5336995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2121" r="-1212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/>
          <p:cNvCxnSpPr/>
          <p:nvPr/>
        </p:nvCxnSpPr>
        <p:spPr>
          <a:xfrm>
            <a:off x="5819320" y="3229342"/>
            <a:ext cx="6964" cy="487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848318" y="3226126"/>
            <a:ext cx="1312349" cy="36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4569885" y="3559698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6645432" y="3096550"/>
            <a:ext cx="347189" cy="926053"/>
            <a:chOff x="9831571" y="1558741"/>
            <a:chExt cx="504586" cy="3062177"/>
          </a:xfrm>
        </p:grpSpPr>
        <p:sp>
          <p:nvSpPr>
            <p:cNvPr id="148" name="Arc 147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92" idx="2"/>
          </p:cNvCxnSpPr>
          <p:nvPr/>
        </p:nvCxnSpPr>
        <p:spPr>
          <a:xfrm flipH="1" flipV="1">
            <a:off x="3146132" y="3025429"/>
            <a:ext cx="322204" cy="480051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23908" y="1432294"/>
            <a:ext cx="1027180" cy="4111946"/>
            <a:chOff x="9831571" y="1558741"/>
            <a:chExt cx="504586" cy="3062177"/>
          </a:xfrm>
        </p:grpSpPr>
        <p:sp>
          <p:nvSpPr>
            <p:cNvPr id="78" name="Arc 77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1660092" y="3473668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690797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698275" y="2454073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blipFill>
                <a:blip r:embed="rId2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1668763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blipFill>
                <a:blip r:embed="rId3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H="1">
            <a:off x="1448415" y="5544240"/>
            <a:ext cx="280556" cy="2156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</p:cNvCxnSpPr>
          <p:nvPr/>
        </p:nvCxnSpPr>
        <p:spPr>
          <a:xfrm flipV="1">
            <a:off x="1695378" y="3515953"/>
            <a:ext cx="1797057" cy="2008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1653" y="3485271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977200" y="3022123"/>
            <a:ext cx="347189" cy="926053"/>
            <a:chOff x="9831571" y="1558741"/>
            <a:chExt cx="504586" cy="3062177"/>
          </a:xfrm>
        </p:grpSpPr>
        <p:sp>
          <p:nvSpPr>
            <p:cNvPr id="91" name="Arc 9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7996578" y="3157512"/>
            <a:ext cx="165982" cy="245187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818132" y="1329512"/>
            <a:ext cx="1027180" cy="4111946"/>
            <a:chOff x="9831571" y="1558741"/>
            <a:chExt cx="504586" cy="3062177"/>
          </a:xfrm>
        </p:grpSpPr>
        <p:sp>
          <p:nvSpPr>
            <p:cNvPr id="100" name="Arc 99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6354316" y="3370886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385021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392499" y="2351291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 flipV="1">
            <a:off x="6362987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/>
          <p:nvPr/>
        </p:nvCxnSpPr>
        <p:spPr>
          <a:xfrm flipV="1">
            <a:off x="5800884" y="3413172"/>
            <a:ext cx="2385775" cy="429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595877" y="3382489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671424" y="2919341"/>
            <a:ext cx="347189" cy="926053"/>
            <a:chOff x="9831571" y="1558741"/>
            <a:chExt cx="504586" cy="3062177"/>
          </a:xfrm>
        </p:grpSpPr>
        <p:sp>
          <p:nvSpPr>
            <p:cNvPr id="113" name="Arc 112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5828782" y="3310292"/>
            <a:ext cx="2083" cy="513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775595" y="425935"/>
            <a:ext cx="3832697" cy="3341913"/>
            <a:chOff x="318395" y="778632"/>
            <a:chExt cx="3832697" cy="3341913"/>
          </a:xfrm>
        </p:grpSpPr>
        <p:grpSp>
          <p:nvGrpSpPr>
            <p:cNvPr id="188" name="Group 187"/>
            <p:cNvGrpSpPr/>
            <p:nvPr/>
          </p:nvGrpSpPr>
          <p:grpSpPr>
            <a:xfrm>
              <a:off x="318395" y="778632"/>
              <a:ext cx="3832697" cy="3341913"/>
              <a:chOff x="2400583" y="1836252"/>
              <a:chExt cx="3832697" cy="3341913"/>
            </a:xfrm>
          </p:grpSpPr>
          <p:cxnSp>
            <p:nvCxnSpPr>
              <p:cNvPr id="5" name="Straight Connector 4"/>
              <p:cNvCxnSpPr>
                <a:stCxn id="20" idx="4"/>
              </p:cNvCxnSpPr>
              <p:nvPr/>
            </p:nvCxnSpPr>
            <p:spPr>
              <a:xfrm>
                <a:off x="3366963" y="3981429"/>
                <a:ext cx="3129" cy="11967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362770" y="461979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/>
              <p:cNvCxnSpPr/>
              <p:nvPr/>
            </p:nvCxnSpPr>
            <p:spPr>
              <a:xfrm flipH="1">
                <a:off x="3366961" y="3517237"/>
                <a:ext cx="5516" cy="525566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2928767" y="3651263"/>
                <a:ext cx="882650" cy="247348"/>
                <a:chOff x="9055100" y="3993844"/>
                <a:chExt cx="882650" cy="2473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653722" y="3581681"/>
                <a:ext cx="1426482" cy="399748"/>
                <a:chOff x="9055100" y="3993844"/>
                <a:chExt cx="882650" cy="24734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3145571" y="3716376"/>
                <a:ext cx="442783" cy="124086"/>
                <a:chOff x="9055100" y="3993838"/>
                <a:chExt cx="882650" cy="24735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72477" y="1860040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50753" y="4021939"/>
                <a:ext cx="0" cy="115622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250753" y="4637912"/>
                <a:ext cx="349" cy="4511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 flipH="1">
                <a:off x="5250753" y="3493449"/>
                <a:ext cx="5515" cy="549354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5263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/>
              <p:cNvGrpSpPr/>
              <p:nvPr/>
            </p:nvGrpSpPr>
            <p:grpSpPr>
              <a:xfrm>
                <a:off x="4812558" y="3627475"/>
                <a:ext cx="882650" cy="222754"/>
                <a:chOff x="9055100" y="3993844"/>
                <a:chExt cx="882650" cy="247348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537513" y="3557893"/>
                <a:ext cx="1426482" cy="360000"/>
                <a:chOff x="9055100" y="3993844"/>
                <a:chExt cx="882650" cy="24734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029362" y="3692588"/>
                <a:ext cx="442783" cy="111748"/>
                <a:chOff x="9055100" y="3993838"/>
                <a:chExt cx="882650" cy="247354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>
                <a:endCxn id="36" idx="0"/>
              </p:cNvCxnSpPr>
              <p:nvPr/>
            </p:nvCxnSpPr>
            <p:spPr>
              <a:xfrm flipH="1">
                <a:off x="5250754" y="1836252"/>
                <a:ext cx="5514" cy="18563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661357" y="2528169"/>
                <a:ext cx="594911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t="-35714" r="-6923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 flipV="1">
                <a:off x="3395337" y="2528169"/>
                <a:ext cx="595092" cy="91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308" t="-33333" r="-6730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/>
              <p:cNvGrpSpPr/>
              <p:nvPr/>
            </p:nvGrpSpPr>
            <p:grpSpPr>
              <a:xfrm>
                <a:off x="3207446" y="23793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2609" r="-1739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Multiply 179"/>
              <p:cNvSpPr/>
              <p:nvPr/>
            </p:nvSpPr>
            <p:spPr>
              <a:xfrm>
                <a:off x="5053879" y="2320447"/>
                <a:ext cx="393748" cy="433807"/>
              </a:xfrm>
              <a:prstGeom prst="mathMultiply">
                <a:avLst>
                  <a:gd name="adj1" fmla="val 2689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Straight Arrow Connector 189"/>
            <p:cNvCxnSpPr/>
            <p:nvPr/>
          </p:nvCxnSpPr>
          <p:spPr>
            <a:xfrm flipV="1">
              <a:off x="1266940" y="3327094"/>
              <a:ext cx="1916935" cy="110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18395" y="4105206"/>
            <a:ext cx="8166551" cy="2643946"/>
            <a:chOff x="4000117" y="3797365"/>
            <a:chExt cx="8166551" cy="26439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117" y="3805885"/>
              <a:ext cx="2032221" cy="254101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83" y="3805885"/>
              <a:ext cx="2029280" cy="254395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108" y="3797365"/>
              <a:ext cx="2029280" cy="264394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388" y="3797365"/>
              <a:ext cx="2029280" cy="2543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2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83983" y="525838"/>
            <a:ext cx="4828057" cy="2052791"/>
            <a:chOff x="1483231" y="1553320"/>
            <a:chExt cx="4828057" cy="2052791"/>
          </a:xfrm>
        </p:grpSpPr>
        <p:grpSp>
          <p:nvGrpSpPr>
            <p:cNvPr id="64" name="Group 63"/>
            <p:cNvGrpSpPr/>
            <p:nvPr/>
          </p:nvGrpSpPr>
          <p:grpSpPr>
            <a:xfrm>
              <a:off x="1483231" y="1553320"/>
              <a:ext cx="4828057" cy="2052791"/>
              <a:chOff x="1483231" y="1553320"/>
              <a:chExt cx="4828057" cy="205279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287678" y="2358211"/>
                <a:ext cx="319032" cy="315970"/>
                <a:chOff x="7185162" y="2695668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Oval 5"/>
              <p:cNvSpPr/>
              <p:nvPr/>
            </p:nvSpPr>
            <p:spPr>
              <a:xfrm>
                <a:off x="1810400" y="1891375"/>
                <a:ext cx="1249640" cy="12496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3231" y="1553320"/>
                <a:ext cx="1927926" cy="192792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411157" y="24182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060040" y="24257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00" r="-20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/>
              <p:cNvGrpSpPr/>
              <p:nvPr/>
            </p:nvGrpSpPr>
            <p:grpSpPr>
              <a:xfrm>
                <a:off x="5026329" y="2362902"/>
                <a:ext cx="319032" cy="315970"/>
                <a:chOff x="7185162" y="2695668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5185845" y="2797428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673166" y="2715057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60807" y="2516195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4673166" y="2010451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5185845" y="1798092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387044" y="2010451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470384" y="2517811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87044" y="2715057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r="-22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Oval 53"/>
              <p:cNvSpPr/>
              <p:nvPr/>
            </p:nvSpPr>
            <p:spPr>
              <a:xfrm>
                <a:off x="1636469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94088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219197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308" t="-32759" r="-105769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/>
              <p:cNvCxnSpPr/>
              <p:nvPr/>
            </p:nvCxnSpPr>
            <p:spPr>
              <a:xfrm flipV="1">
                <a:off x="5975359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981" t="-35088" r="-10188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231691" y="574407"/>
            <a:ext cx="5520002" cy="3318125"/>
            <a:chOff x="5279498" y="1154286"/>
            <a:chExt cx="5520002" cy="3318125"/>
          </a:xfrm>
        </p:grpSpPr>
        <p:grpSp>
          <p:nvGrpSpPr>
            <p:cNvPr id="67" name="Group 66"/>
            <p:cNvGrpSpPr/>
            <p:nvPr/>
          </p:nvGrpSpPr>
          <p:grpSpPr>
            <a:xfrm>
              <a:off x="5279498" y="1154286"/>
              <a:ext cx="5520002" cy="3318125"/>
              <a:chOff x="991518" y="2972743"/>
              <a:chExt cx="5520002" cy="331812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89581" y="5410233"/>
                <a:ext cx="0" cy="88063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3694485" y="5732498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Parallelogram 70"/>
              <p:cNvSpPr/>
              <p:nvPr/>
            </p:nvSpPr>
            <p:spPr>
              <a:xfrm>
                <a:off x="991518" y="4310443"/>
                <a:ext cx="5520002" cy="1076805"/>
              </a:xfrm>
              <a:prstGeom prst="parallelogram">
                <a:avLst>
                  <a:gd name="adj" fmla="val 182083"/>
                </a:avLst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3691966" y="4629940"/>
                <a:ext cx="0" cy="1220017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Oval 82"/>
              <p:cNvSpPr/>
              <p:nvPr/>
            </p:nvSpPr>
            <p:spPr>
              <a:xfrm>
                <a:off x="2973211" y="4694384"/>
                <a:ext cx="1426482" cy="3997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3691966" y="2972743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>
              <a:stCxn id="83" idx="2"/>
            </p:cNvCxnSpPr>
            <p:nvPr/>
          </p:nvCxnSpPr>
          <p:spPr>
            <a:xfrm>
              <a:off x="7261191" y="3075801"/>
              <a:ext cx="7212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V="1">
              <a:off x="8478770" y="2978944"/>
              <a:ext cx="513916" cy="2486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83" idx="5"/>
            </p:cNvCxnSpPr>
            <p:nvPr/>
          </p:nvCxnSpPr>
          <p:spPr>
            <a:xfrm>
              <a:off x="7974432" y="3075802"/>
              <a:ext cx="504338" cy="141331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8476252" y="3103289"/>
              <a:ext cx="278514" cy="1243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Group 193"/>
          <p:cNvGrpSpPr/>
          <p:nvPr/>
        </p:nvGrpSpPr>
        <p:grpSpPr>
          <a:xfrm>
            <a:off x="451441" y="3787136"/>
            <a:ext cx="2216786" cy="1927926"/>
            <a:chOff x="451441" y="3787136"/>
            <a:chExt cx="2216786" cy="1927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31034" r="-24138" b="-98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904676" y="4251843"/>
              <a:ext cx="983515" cy="9835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51441" y="3787136"/>
              <a:ext cx="1927926" cy="19279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04679" y="3965189"/>
              <a:ext cx="1583511" cy="15835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329938" y="3976929"/>
              <a:ext cx="232060" cy="229833"/>
              <a:chOff x="7185162" y="2695668"/>
              <a:chExt cx="319032" cy="31597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9056" y="4907580"/>
              <a:ext cx="232060" cy="229833"/>
              <a:chOff x="7185162" y="2695668"/>
              <a:chExt cx="319032" cy="31597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628732" y="4628216"/>
              <a:ext cx="232060" cy="229833"/>
              <a:chOff x="7185162" y="2695668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94208" y="4628683"/>
              <a:ext cx="232060" cy="229833"/>
              <a:chOff x="7185162" y="2695668"/>
              <a:chExt cx="319032" cy="315970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951996" y="4628216"/>
              <a:ext cx="232060" cy="229833"/>
              <a:chOff x="7185162" y="2695668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448664" y="4907580"/>
              <a:ext cx="232060" cy="229833"/>
              <a:chOff x="7185162" y="2695668"/>
              <a:chExt cx="319032" cy="315970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476753" y="4347404"/>
              <a:ext cx="232060" cy="229833"/>
              <a:chOff x="7185162" y="2695668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109056" y="4347402"/>
              <a:ext cx="232060" cy="229833"/>
              <a:chOff x="7185162" y="2695668"/>
              <a:chExt cx="319032" cy="31597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700238" y="4150583"/>
              <a:ext cx="232060" cy="229833"/>
              <a:chOff x="7185162" y="2695668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664575" y="4445767"/>
              <a:ext cx="232060" cy="229833"/>
              <a:chOff x="7185162" y="2695668"/>
              <a:chExt cx="319032" cy="315970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65602" y="4828478"/>
              <a:ext cx="232060" cy="229833"/>
              <a:chOff x="7185162" y="2695668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869791" y="5138639"/>
              <a:ext cx="232060" cy="229833"/>
              <a:chOff x="7185162" y="2695668"/>
              <a:chExt cx="319032" cy="315970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1234296" y="5284422"/>
              <a:ext cx="232060" cy="229833"/>
              <a:chOff x="7185162" y="2695668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677012" y="5160106"/>
              <a:ext cx="232060" cy="229833"/>
              <a:chOff x="7185162" y="2695668"/>
              <a:chExt cx="319032" cy="315970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1890926" y="4845107"/>
              <a:ext cx="232060" cy="229833"/>
              <a:chOff x="7185162" y="2695668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901273" y="4472590"/>
              <a:ext cx="232060" cy="229833"/>
              <a:chOff x="7185162" y="2695668"/>
              <a:chExt cx="319032" cy="31597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910376" y="4102898"/>
              <a:ext cx="232060" cy="229833"/>
              <a:chOff x="7185162" y="2695668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endCxn id="130" idx="6"/>
            </p:cNvCxnSpPr>
            <p:nvPr/>
          </p:nvCxnSpPr>
          <p:spPr>
            <a:xfrm>
              <a:off x="1366953" y="4751099"/>
              <a:ext cx="821237" cy="5846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91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37409" y="151995"/>
            <a:ext cx="4865031" cy="2647997"/>
            <a:chOff x="2894884" y="1133070"/>
            <a:chExt cx="4865031" cy="2647997"/>
          </a:xfrm>
        </p:grpSpPr>
        <p:grpSp>
          <p:nvGrpSpPr>
            <p:cNvPr id="137" name="Group 136"/>
            <p:cNvGrpSpPr/>
            <p:nvPr/>
          </p:nvGrpSpPr>
          <p:grpSpPr>
            <a:xfrm>
              <a:off x="5465121" y="1133070"/>
              <a:ext cx="2294794" cy="2294794"/>
              <a:chOff x="5465121" y="1133070"/>
              <a:chExt cx="2294794" cy="2294794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577397" y="2561701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4718" y="2479330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852359" y="2280468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6064718" y="1774724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577397" y="1562365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778596" y="1774724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861936" y="2282084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778596" y="2479330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785640" y="149564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7010150" y="1733499"/>
                <a:ext cx="678066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7038686" y="2429265"/>
                <a:ext cx="721229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799719" y="2708588"/>
                <a:ext cx="359767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238649" y="2737124"/>
                <a:ext cx="194582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536820" y="2498157"/>
                <a:ext cx="617088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465121" y="1906598"/>
                <a:ext cx="660251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6065550" y="1204769"/>
                <a:ext cx="298789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730827" y="1133070"/>
                <a:ext cx="255560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894884" y="1407919"/>
              <a:ext cx="2021726" cy="2019945"/>
              <a:chOff x="2894884" y="1407919"/>
              <a:chExt cx="2021726" cy="201994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129427" y="162111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478394" y="2141631"/>
                <a:ext cx="0" cy="271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4135560" y="1855658"/>
                <a:ext cx="179630" cy="1632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3678360" y="1855658"/>
                <a:ext cx="24282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363968" y="2018862"/>
                <a:ext cx="163205" cy="1894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3363968" y="2412871"/>
                <a:ext cx="1" cy="2716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3527173" y="2806879"/>
                <a:ext cx="151187" cy="1584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3921182" y="2965321"/>
                <a:ext cx="304193" cy="47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315190" y="2617881"/>
                <a:ext cx="153007" cy="1889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H="1" flipV="1">
                <a:off x="3534194" y="1407919"/>
                <a:ext cx="379638" cy="43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2966220" y="1705974"/>
                <a:ext cx="238542" cy="3128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>
                <a:off x="2894884" y="2415046"/>
                <a:ext cx="16170" cy="39183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3204760" y="3124117"/>
                <a:ext cx="240810" cy="2600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3913832" y="3417824"/>
                <a:ext cx="401358" cy="100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4622903" y="2886100"/>
                <a:ext cx="234201" cy="2380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4916610" y="2018862"/>
                <a:ext cx="0" cy="3961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391693" y="1441590"/>
                <a:ext cx="231210" cy="2643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𝐶𝑖𝑟𝑐𝑢𝑙𝑎𝑡𝑖𝑜𝑛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509" r="-307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𝑐𝑖𝑟𝑐𝑢𝑙𝑎𝑡𝑖𝑜𝑛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56" r="-245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Group 224"/>
          <p:cNvGrpSpPr/>
          <p:nvPr/>
        </p:nvGrpSpPr>
        <p:grpSpPr>
          <a:xfrm>
            <a:off x="92209" y="3331217"/>
            <a:ext cx="2758737" cy="1434381"/>
            <a:chOff x="436147" y="3567757"/>
            <a:chExt cx="2758737" cy="1434381"/>
          </a:xfrm>
        </p:grpSpPr>
        <p:grpSp>
          <p:nvGrpSpPr>
            <p:cNvPr id="222" name="Group 221"/>
            <p:cNvGrpSpPr/>
            <p:nvPr/>
          </p:nvGrpSpPr>
          <p:grpSpPr>
            <a:xfrm>
              <a:off x="436147" y="3567757"/>
              <a:ext cx="2758737" cy="1434381"/>
              <a:chOff x="2448232" y="3613262"/>
              <a:chExt cx="2758737" cy="1434381"/>
            </a:xfrm>
          </p:grpSpPr>
          <p:grpSp>
            <p:nvGrpSpPr>
              <p:cNvPr id="153" name="Group 152"/>
              <p:cNvGrpSpPr/>
              <p:nvPr/>
            </p:nvGrpSpPr>
            <p:grpSpPr>
              <a:xfrm rot="10800000">
                <a:off x="3720859" y="38155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Multiply 158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4" name="Straight Connector 203"/>
              <p:cNvCxnSpPr/>
              <p:nvPr/>
            </p:nvCxnSpPr>
            <p:spPr>
              <a:xfrm>
                <a:off x="2471577" y="4343400"/>
                <a:ext cx="2697733" cy="737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Freeform 205"/>
              <p:cNvSpPr/>
              <p:nvPr/>
            </p:nvSpPr>
            <p:spPr>
              <a:xfrm>
                <a:off x="2448232" y="3989439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 rot="10800000">
                <a:off x="2471143" y="4430422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2890684" y="3737717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 rot="10800000">
                <a:off x="2905727" y="4512106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92430" y="3613262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407079" y="4600526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707057" y="406037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3699358" y="460052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3706864" y="451210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 flipH="1">
                <a:off x="3706371" y="4430422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3707056" y="4347164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H="1">
                <a:off x="3705793" y="424643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3707058" y="4150693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/>
                <p:cNvSpPr txBox="1"/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4" name="TextBox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Group 377"/>
          <p:cNvGrpSpPr/>
          <p:nvPr/>
        </p:nvGrpSpPr>
        <p:grpSpPr>
          <a:xfrm>
            <a:off x="120608" y="5173158"/>
            <a:ext cx="2758737" cy="1434381"/>
            <a:chOff x="120608" y="5173158"/>
            <a:chExt cx="2758737" cy="1434381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43953" y="5903296"/>
              <a:ext cx="2697733" cy="73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Freeform 317"/>
            <p:cNvSpPr/>
            <p:nvPr/>
          </p:nvSpPr>
          <p:spPr>
            <a:xfrm>
              <a:off x="120608" y="5549335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reeform 318"/>
            <p:cNvSpPr/>
            <p:nvPr/>
          </p:nvSpPr>
          <p:spPr>
            <a:xfrm rot="10800000">
              <a:off x="143519" y="5990318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reeform 319"/>
            <p:cNvSpPr/>
            <p:nvPr/>
          </p:nvSpPr>
          <p:spPr>
            <a:xfrm>
              <a:off x="563060" y="5297613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eform 320"/>
            <p:cNvSpPr/>
            <p:nvPr/>
          </p:nvSpPr>
          <p:spPr>
            <a:xfrm rot="10800000">
              <a:off x="578103" y="6072002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064806" y="5173158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079455" y="6160422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H="1">
              <a:off x="1379433" y="562027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H="1">
              <a:off x="1371734" y="616042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1379240" y="607200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H="1">
              <a:off x="1378747" y="599031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1379432" y="590706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 flipH="1">
              <a:off x="1378169" y="580633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>
              <a:off x="1379434" y="5710589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33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485015" y="522677"/>
            <a:ext cx="4606012" cy="1445441"/>
            <a:chOff x="385889" y="2504280"/>
            <a:chExt cx="4606012" cy="1445441"/>
          </a:xfrm>
        </p:grpSpPr>
        <p:grpSp>
          <p:nvGrpSpPr>
            <p:cNvPr id="89" name="Group 88"/>
            <p:cNvGrpSpPr/>
            <p:nvPr/>
          </p:nvGrpSpPr>
          <p:grpSpPr>
            <a:xfrm rot="10800000">
              <a:off x="1521589" y="2717623"/>
              <a:ext cx="213919" cy="1070458"/>
              <a:chOff x="8058637" y="981301"/>
              <a:chExt cx="213919" cy="107045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Multiply 13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85889" y="3231248"/>
              <a:ext cx="4603086" cy="64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1193160" y="251534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207809" y="350260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1499258" y="350260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/>
            <p:cNvGrpSpPr/>
            <p:nvPr/>
          </p:nvGrpSpPr>
          <p:grpSpPr>
            <a:xfrm rot="10800000">
              <a:off x="2525517" y="2706563"/>
              <a:ext cx="213919" cy="1070458"/>
              <a:chOff x="8058637" y="981301"/>
              <a:chExt cx="213919" cy="107045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Multiply 127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2197088" y="250428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11737" y="349154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2511137" y="349154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/>
            <p:cNvGrpSpPr/>
            <p:nvPr/>
          </p:nvGrpSpPr>
          <p:grpSpPr>
            <a:xfrm rot="10800000">
              <a:off x="3527577" y="2710249"/>
              <a:ext cx="213919" cy="1070458"/>
              <a:chOff x="8058637" y="981301"/>
              <a:chExt cx="213919" cy="107045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Multiply 1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3199148" y="2507966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213797" y="349523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Freeform 106"/>
            <p:cNvSpPr/>
            <p:nvPr/>
          </p:nvSpPr>
          <p:spPr>
            <a:xfrm>
              <a:off x="523268" y="2960395"/>
              <a:ext cx="4468633" cy="201256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flipV="1">
              <a:off x="508992" y="3340352"/>
              <a:ext cx="4468633" cy="232459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3503376" y="349496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3507782" y="334351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3514699" y="315648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503077" y="314509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513497" y="324234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2499369" y="3349743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2517533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3510380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1512343" y="2951071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1499149" y="337174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508300" y="323122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1507209" y="313179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411434" y="465532"/>
            <a:ext cx="3844380" cy="1824973"/>
            <a:chOff x="5193719" y="2293803"/>
            <a:chExt cx="3844380" cy="1824973"/>
          </a:xfrm>
        </p:grpSpPr>
        <p:grpSp>
          <p:nvGrpSpPr>
            <p:cNvPr id="2" name="Group 1"/>
            <p:cNvGrpSpPr/>
            <p:nvPr/>
          </p:nvGrpSpPr>
          <p:grpSpPr>
            <a:xfrm rot="10800000">
              <a:off x="6426416" y="2655417"/>
              <a:ext cx="213919" cy="1070458"/>
              <a:chOff x="8058637" y="981301"/>
              <a:chExt cx="213919" cy="1070458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Multiply 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0800000">
              <a:off x="6603605" y="2658370"/>
              <a:ext cx="213919" cy="1070458"/>
              <a:chOff x="8058637" y="981301"/>
              <a:chExt cx="213919" cy="107045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ultiply 1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0800000">
              <a:off x="6787913" y="2657200"/>
              <a:ext cx="213919" cy="1070458"/>
              <a:chOff x="8058637" y="981301"/>
              <a:chExt cx="213919" cy="107045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Multiply 1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0800000">
              <a:off x="6965102" y="2660153"/>
              <a:ext cx="213919" cy="1070458"/>
              <a:chOff x="8058637" y="981301"/>
              <a:chExt cx="213919" cy="1070458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Multiply 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0800000">
              <a:off x="7137811" y="2657199"/>
              <a:ext cx="213919" cy="1070458"/>
              <a:chOff x="8058637" y="981301"/>
              <a:chExt cx="213919" cy="107045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Multiply 2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0800000">
              <a:off x="7315000" y="2660152"/>
              <a:ext cx="213919" cy="1070458"/>
              <a:chOff x="8058637" y="981301"/>
              <a:chExt cx="213919" cy="107045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Multiply 3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0800000">
              <a:off x="7499308" y="2658982"/>
              <a:ext cx="213919" cy="1070458"/>
              <a:chOff x="8058637" y="981301"/>
              <a:chExt cx="213919" cy="107045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Multiply 4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0800000">
              <a:off x="7676497" y="2661935"/>
              <a:ext cx="213919" cy="1070458"/>
              <a:chOff x="8058637" y="981301"/>
              <a:chExt cx="213919" cy="1070458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Multiply 4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193721" y="3229910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5193721" y="2862916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0800000">
              <a:off x="5193721" y="3303899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193719" y="2611194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5193723" y="3385583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073986" y="34740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6858090" y="293385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842099" y="347400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857689" y="338558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856665" y="3303899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850137" y="3220641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6855465" y="311991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858092" y="3024170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5834534" y="2797421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5811596" y="2999717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5811596" y="3224092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5815729" y="3401485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831606" y="3543043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6095875" y="2710701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6091602" y="3625648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6073986" y="22938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3112" y="3079569"/>
            <a:ext cx="3844380" cy="1824973"/>
            <a:chOff x="533112" y="3079569"/>
            <a:chExt cx="3844380" cy="18249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533114" y="4015676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reeform 163"/>
            <p:cNvSpPr/>
            <p:nvPr/>
          </p:nvSpPr>
          <p:spPr>
            <a:xfrm>
              <a:off x="533114" y="3648682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 rot="10800000">
              <a:off x="533114" y="4089665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33112" y="3396960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rot="10800000">
              <a:off x="533116" y="4171349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413379" y="4259769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flipH="1" flipV="1">
              <a:off x="1173927" y="3583187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 flipV="1">
              <a:off x="1150989" y="3785483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1150989" y="4009858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1155122" y="4187251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1170999" y="4328809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1435268" y="3496467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>
              <a:off x="1430995" y="4411414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413379" y="3079569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8629150" y="3031297"/>
            <a:ext cx="2075069" cy="1750433"/>
            <a:chOff x="7722730" y="3189698"/>
            <a:chExt cx="2075069" cy="1750433"/>
          </a:xfrm>
        </p:grpSpPr>
        <p:grpSp>
          <p:nvGrpSpPr>
            <p:cNvPr id="252" name="Group 251"/>
            <p:cNvGrpSpPr/>
            <p:nvPr/>
          </p:nvGrpSpPr>
          <p:grpSpPr>
            <a:xfrm rot="10800000">
              <a:off x="7898773" y="3638527"/>
              <a:ext cx="213919" cy="1070458"/>
              <a:chOff x="8058637" y="981301"/>
              <a:chExt cx="213919" cy="1070458"/>
            </a:xfrm>
          </p:grpSpPr>
          <p:cxnSp>
            <p:nvCxnSpPr>
              <p:cNvPr id="307" name="Straight Connector 30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9" name="Multiply 30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0800000">
              <a:off x="8075962" y="3641480"/>
              <a:ext cx="213919" cy="1070458"/>
              <a:chOff x="8058637" y="981301"/>
              <a:chExt cx="213919" cy="1070458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5" name="Oval 30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4" name="Multiply 30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0800000">
              <a:off x="8260270" y="3640310"/>
              <a:ext cx="213919" cy="1070458"/>
              <a:chOff x="8058637" y="981301"/>
              <a:chExt cx="213919" cy="1070458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oup 29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9" name="Multiply 29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0800000">
              <a:off x="8437459" y="3643263"/>
              <a:ext cx="213919" cy="1070458"/>
              <a:chOff x="8058637" y="981301"/>
              <a:chExt cx="213919" cy="1070458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Multiply 29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 rot="10800000">
              <a:off x="8610168" y="3640309"/>
              <a:ext cx="213919" cy="1070458"/>
              <a:chOff x="8058637" y="981301"/>
              <a:chExt cx="213919" cy="1070458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8" name="Group 28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9" name="Multiply 28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 rot="10800000">
              <a:off x="8787357" y="3643262"/>
              <a:ext cx="213919" cy="1070458"/>
              <a:chOff x="8058637" y="981301"/>
              <a:chExt cx="213919" cy="1070458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3" name="Group 28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5" name="Oval 28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4" name="Multiply 28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0800000">
              <a:off x="8971665" y="3642092"/>
              <a:ext cx="213919" cy="1070458"/>
              <a:chOff x="8058637" y="981301"/>
              <a:chExt cx="213919" cy="1070458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9" name="Multiply 27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 rot="10800000">
              <a:off x="9148854" y="3645045"/>
              <a:ext cx="213919" cy="1070458"/>
              <a:chOff x="8058637" y="981301"/>
              <a:chExt cx="213919" cy="1070458"/>
            </a:xfrm>
          </p:grpSpPr>
          <p:cxnSp>
            <p:nvCxnSpPr>
              <p:cNvPr id="272" name="Straight Connector 27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75" name="Oval 27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4" name="Multiply 27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>
            <a:xfrm flipH="1" flipV="1">
              <a:off x="7722731" y="4477545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 flipV="1">
              <a:off x="7722731" y="4267259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7722730" y="4065047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 flipV="1">
              <a:off x="7722730" y="3842013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5" name="Rectangle 264"/>
            <p:cNvSpPr/>
            <p:nvPr/>
          </p:nvSpPr>
          <p:spPr>
            <a:xfrm>
              <a:off x="8278155" y="3542769"/>
              <a:ext cx="705797" cy="124271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/>
            <p:nvPr/>
          </p:nvCxnSpPr>
          <p:spPr>
            <a:xfrm>
              <a:off x="8259755" y="3483615"/>
              <a:ext cx="7260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923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/>
                <p:cNvSpPr txBox="1"/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Text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6250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48392" y="3148683"/>
            <a:ext cx="2075069" cy="1525805"/>
            <a:chOff x="6348392" y="3148683"/>
            <a:chExt cx="2075069" cy="1525805"/>
          </a:xfrm>
        </p:grpSpPr>
        <p:grpSp>
          <p:nvGrpSpPr>
            <p:cNvPr id="250" name="Group 249"/>
            <p:cNvGrpSpPr/>
            <p:nvPr/>
          </p:nvGrpSpPr>
          <p:grpSpPr>
            <a:xfrm>
              <a:off x="6348392" y="3148683"/>
              <a:ext cx="2075069" cy="1525805"/>
              <a:chOff x="7722730" y="3189698"/>
              <a:chExt cx="2075069" cy="1525805"/>
            </a:xfrm>
          </p:grpSpPr>
          <p:grpSp>
            <p:nvGrpSpPr>
              <p:cNvPr id="155" name="Group 154"/>
              <p:cNvGrpSpPr/>
              <p:nvPr/>
            </p:nvGrpSpPr>
            <p:grpSpPr>
              <a:xfrm rot="10800000">
                <a:off x="7898773" y="3638527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oup 21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1" name="Multiply 22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 rot="10800000">
                <a:off x="8075962" y="364148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6" name="Multiply 21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 rot="10800000">
                <a:off x="8260270" y="364031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" name="Group 20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1" name="Multiply 21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 rot="10800000">
                <a:off x="8437459" y="3643263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" name="Group 20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6" name="Multiply 20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 rot="10800000">
                <a:off x="8610168" y="3640309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Group 19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1" name="Multiply 20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 rot="10800000">
                <a:off x="8787357" y="364326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" name="Group 19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6" name="Multiply 19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 rot="10800000">
                <a:off x="8971665" y="364209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1" name="Multiply 19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 rot="10800000">
                <a:off x="9148854" y="36450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" name="Group 18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6" name="Multiply 18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 flipH="1" flipV="1">
                <a:off x="7722731" y="4477545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 flipH="1" flipV="1">
                <a:off x="7722731" y="4267259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 flipV="1">
                <a:off x="7722730" y="4065047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 flipV="1">
                <a:off x="7722730" y="3842013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512" r="-1951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Rectangle 239"/>
              <p:cNvSpPr/>
              <p:nvPr/>
            </p:nvSpPr>
            <p:spPr>
              <a:xfrm>
                <a:off x="8278155" y="3542769"/>
                <a:ext cx="705797" cy="529367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Arrow Connector 241"/>
              <p:cNvCxnSpPr/>
              <p:nvPr/>
            </p:nvCxnSpPr>
            <p:spPr>
              <a:xfrm>
                <a:off x="8259755" y="3483615"/>
                <a:ext cx="72601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4615" r="-3076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5" name="TextBox 2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077" r="-19231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810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7" name="TextBox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077" r="-2307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/>
            <p:cNvCxnSpPr/>
            <p:nvPr/>
          </p:nvCxnSpPr>
          <p:spPr>
            <a:xfrm flipH="1">
              <a:off x="7181470" y="4031121"/>
              <a:ext cx="2891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blipFill>
                  <a:blip r:embed="rId19"/>
                  <a:stretch>
                    <a:fillRect l="-16667" t="-31707" r="-105556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41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38399</TotalTime>
  <Words>156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706</cp:revision>
  <dcterms:created xsi:type="dcterms:W3CDTF">2017-07-11T12:03:09Z</dcterms:created>
  <dcterms:modified xsi:type="dcterms:W3CDTF">2019-08-10T21:15:55Z</dcterms:modified>
</cp:coreProperties>
</file>