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>
        <p:scale>
          <a:sx n="110" d="100"/>
          <a:sy n="110" d="100"/>
        </p:scale>
        <p:origin x="114" y="-3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1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3" name="Straight Connector 162"/>
          <p:cNvCxnSpPr/>
          <p:nvPr/>
        </p:nvCxnSpPr>
        <p:spPr>
          <a:xfrm flipV="1">
            <a:off x="1946765" y="4471410"/>
            <a:ext cx="3844378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 163"/>
          <p:cNvSpPr/>
          <p:nvPr/>
        </p:nvSpPr>
        <p:spPr>
          <a:xfrm>
            <a:off x="1946765" y="4104416"/>
            <a:ext cx="3844378" cy="258178"/>
          </a:xfrm>
          <a:custGeom>
            <a:avLst/>
            <a:gdLst>
              <a:gd name="connsiteX0" fmla="*/ 0 w 2735826"/>
              <a:gd name="connsiteY0" fmla="*/ 22122 h 258178"/>
              <a:gd name="connsiteX1" fmla="*/ 1386349 w 2735826"/>
              <a:gd name="connsiteY1" fmla="*/ 258096 h 258178"/>
              <a:gd name="connsiteX2" fmla="*/ 2735826 w 2735826"/>
              <a:gd name="connsiteY2" fmla="*/ 0 h 25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5826" h="258178">
                <a:moveTo>
                  <a:pt x="0" y="22122"/>
                </a:moveTo>
                <a:cubicBezTo>
                  <a:pt x="465189" y="141952"/>
                  <a:pt x="930378" y="261783"/>
                  <a:pt x="1386349" y="258096"/>
                </a:cubicBezTo>
                <a:cubicBezTo>
                  <a:pt x="1842320" y="254409"/>
                  <a:pt x="2289073" y="127204"/>
                  <a:pt x="2735826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10800000">
            <a:off x="1946765" y="4545399"/>
            <a:ext cx="3844378" cy="258178"/>
          </a:xfrm>
          <a:custGeom>
            <a:avLst/>
            <a:gdLst>
              <a:gd name="connsiteX0" fmla="*/ 0 w 2735826"/>
              <a:gd name="connsiteY0" fmla="*/ 22122 h 258178"/>
              <a:gd name="connsiteX1" fmla="*/ 1386349 w 2735826"/>
              <a:gd name="connsiteY1" fmla="*/ 258096 h 258178"/>
              <a:gd name="connsiteX2" fmla="*/ 2735826 w 2735826"/>
              <a:gd name="connsiteY2" fmla="*/ 0 h 25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5826" h="258178">
                <a:moveTo>
                  <a:pt x="0" y="22122"/>
                </a:moveTo>
                <a:cubicBezTo>
                  <a:pt x="465189" y="141952"/>
                  <a:pt x="930378" y="261783"/>
                  <a:pt x="1386349" y="258096"/>
                </a:cubicBezTo>
                <a:cubicBezTo>
                  <a:pt x="1842320" y="254409"/>
                  <a:pt x="2289073" y="127204"/>
                  <a:pt x="2735826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1946763" y="3852694"/>
            <a:ext cx="3844380" cy="412976"/>
          </a:xfrm>
          <a:custGeom>
            <a:avLst/>
            <a:gdLst>
              <a:gd name="connsiteX0" fmla="*/ 0 w 1850922"/>
              <a:gd name="connsiteY0" fmla="*/ 0 h 412976"/>
              <a:gd name="connsiteX1" fmla="*/ 951271 w 1850922"/>
              <a:gd name="connsiteY1" fmla="*/ 412954 h 412976"/>
              <a:gd name="connsiteX2" fmla="*/ 1850922 w 1850922"/>
              <a:gd name="connsiteY2" fmla="*/ 14748 h 4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922" h="412976">
                <a:moveTo>
                  <a:pt x="0" y="0"/>
                </a:moveTo>
                <a:cubicBezTo>
                  <a:pt x="321392" y="205248"/>
                  <a:pt x="642784" y="410496"/>
                  <a:pt x="951271" y="412954"/>
                </a:cubicBezTo>
                <a:cubicBezTo>
                  <a:pt x="1259758" y="415412"/>
                  <a:pt x="1555340" y="215080"/>
                  <a:pt x="1850922" y="1474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 rot="10800000">
            <a:off x="1946767" y="4627083"/>
            <a:ext cx="3844376" cy="412976"/>
          </a:xfrm>
          <a:custGeom>
            <a:avLst/>
            <a:gdLst>
              <a:gd name="connsiteX0" fmla="*/ 0 w 1850922"/>
              <a:gd name="connsiteY0" fmla="*/ 0 h 412976"/>
              <a:gd name="connsiteX1" fmla="*/ 951271 w 1850922"/>
              <a:gd name="connsiteY1" fmla="*/ 412954 h 412976"/>
              <a:gd name="connsiteX2" fmla="*/ 1850922 w 1850922"/>
              <a:gd name="connsiteY2" fmla="*/ 14748 h 4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922" h="412976">
                <a:moveTo>
                  <a:pt x="0" y="0"/>
                </a:moveTo>
                <a:cubicBezTo>
                  <a:pt x="321392" y="205248"/>
                  <a:pt x="642784" y="410496"/>
                  <a:pt x="951271" y="412954"/>
                </a:cubicBezTo>
                <a:cubicBezTo>
                  <a:pt x="1259758" y="415412"/>
                  <a:pt x="1555340" y="215080"/>
                  <a:pt x="1850922" y="1474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827030" y="4715503"/>
            <a:ext cx="2131760" cy="6447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 flipV="1">
            <a:off x="2587578" y="4038921"/>
            <a:ext cx="171709" cy="467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2564640" y="4241217"/>
            <a:ext cx="171708" cy="27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564640" y="4465592"/>
            <a:ext cx="202598" cy="5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2568773" y="4642985"/>
            <a:ext cx="198465" cy="34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584650" y="4784543"/>
            <a:ext cx="182588" cy="445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2848919" y="3952201"/>
            <a:ext cx="135194" cy="815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844646" y="4867148"/>
            <a:ext cx="133615" cy="964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827030" y="3535303"/>
            <a:ext cx="2131760" cy="6447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34059</TotalTime>
  <Words>92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705</cp:revision>
  <dcterms:created xsi:type="dcterms:W3CDTF">2017-07-11T12:03:09Z</dcterms:created>
  <dcterms:modified xsi:type="dcterms:W3CDTF">2019-07-30T13:22:59Z</dcterms:modified>
</cp:coreProperties>
</file>