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27C4"/>
    <a:srgbClr val="4F4B4B"/>
    <a:srgbClr val="444242"/>
    <a:srgbClr val="343232"/>
    <a:srgbClr val="686363"/>
    <a:srgbClr val="A13431"/>
    <a:srgbClr val="C4514D"/>
    <a:srgbClr val="12314D"/>
    <a:srgbClr val="A12A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B8B32-1414-43DA-BF9E-6296BD528649}" v="18" dt="2019-08-13T21:38:15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/>
    <p:restoredTop sz="94667"/>
  </p:normalViewPr>
  <p:slideViewPr>
    <p:cSldViewPr snapToGrid="0" snapToObjects="1">
      <p:cViewPr varScale="1">
        <p:scale>
          <a:sx n="114" d="100"/>
          <a:sy n="114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A23B8B32-1414-43DA-BF9E-6296BD528649}"/>
    <pc:docChg chg="undo modSld">
      <pc:chgData name="Joshua Rinaldo" userId="eeaa994f99e4e508" providerId="LiveId" clId="{A23B8B32-1414-43DA-BF9E-6296BD528649}" dt="2019-08-13T21:38:34.682" v="63" actId="1076"/>
      <pc:docMkLst>
        <pc:docMk/>
      </pc:docMkLst>
      <pc:sldChg chg="addSp delSp modSp">
        <pc:chgData name="Joshua Rinaldo" userId="eeaa994f99e4e508" providerId="LiveId" clId="{A23B8B32-1414-43DA-BF9E-6296BD528649}" dt="2019-08-13T21:38:34.682" v="63" actId="1076"/>
        <pc:sldMkLst>
          <pc:docMk/>
          <pc:sldMk cId="269846042" sldId="259"/>
        </pc:sldMkLst>
        <pc:spChg chg="mod">
          <ac:chgData name="Joshua Rinaldo" userId="eeaa994f99e4e508" providerId="LiveId" clId="{A23B8B32-1414-43DA-BF9E-6296BD528649}" dt="2019-08-13T21:38:01.757" v="38" actId="1076"/>
          <ac:spMkLst>
            <pc:docMk/>
            <pc:sldMk cId="269846042" sldId="259"/>
            <ac:spMk id="73" creationId="{00000000-0000-0000-0000-000000000000}"/>
          </ac:spMkLst>
        </pc:spChg>
        <pc:spChg chg="mod">
          <ac:chgData name="Joshua Rinaldo" userId="eeaa994f99e4e508" providerId="LiveId" clId="{A23B8B32-1414-43DA-BF9E-6296BD528649}" dt="2019-08-13T21:38:21.288" v="59" actId="1076"/>
          <ac:spMkLst>
            <pc:docMk/>
            <pc:sldMk cId="269846042" sldId="259"/>
            <ac:spMk id="78" creationId="{00000000-0000-0000-0000-000000000000}"/>
          </ac:spMkLst>
        </pc:spChg>
        <pc:spChg chg="mod">
          <ac:chgData name="Joshua Rinaldo" userId="eeaa994f99e4e508" providerId="LiveId" clId="{A23B8B32-1414-43DA-BF9E-6296BD528649}" dt="2019-08-13T21:36:06.909" v="1" actId="20577"/>
          <ac:spMkLst>
            <pc:docMk/>
            <pc:sldMk cId="269846042" sldId="259"/>
            <ac:spMk id="79" creationId="{00000000-0000-0000-0000-000000000000}"/>
          </ac:spMkLst>
        </pc:spChg>
        <pc:spChg chg="mod">
          <ac:chgData name="Joshua Rinaldo" userId="eeaa994f99e4e508" providerId="LiveId" clId="{A23B8B32-1414-43DA-BF9E-6296BD528649}" dt="2019-08-13T21:38:34.682" v="63" actId="1076"/>
          <ac:spMkLst>
            <pc:docMk/>
            <pc:sldMk cId="269846042" sldId="259"/>
            <ac:spMk id="80" creationId="{00000000-0000-0000-0000-000000000000}"/>
          </ac:spMkLst>
        </pc:spChg>
        <pc:grpChg chg="add del mod">
          <ac:chgData name="Joshua Rinaldo" userId="eeaa994f99e4e508" providerId="LiveId" clId="{A23B8B32-1414-43DA-BF9E-6296BD528649}" dt="2019-08-13T21:38:15.405" v="58" actId="20577"/>
          <ac:grpSpMkLst>
            <pc:docMk/>
            <pc:sldMk cId="269846042" sldId="259"/>
            <ac:grpSpMk id="55" creationId="{00000000-0000-0000-0000-000000000000}"/>
          </ac:grpSpMkLst>
        </pc:grpChg>
        <pc:grpChg chg="mod topLvl">
          <ac:chgData name="Joshua Rinaldo" userId="eeaa994f99e4e508" providerId="LiveId" clId="{A23B8B32-1414-43DA-BF9E-6296BD528649}" dt="2019-08-13T21:38:15.405" v="58" actId="20577"/>
          <ac:grpSpMkLst>
            <pc:docMk/>
            <pc:sldMk cId="269846042" sldId="259"/>
            <ac:grpSpMk id="56" creationId="{00000000-0000-0000-0000-000000000000}"/>
          </ac:grpSpMkLst>
        </pc:grpChg>
        <pc:grpChg chg="mod topLvl">
          <ac:chgData name="Joshua Rinaldo" userId="eeaa994f99e4e508" providerId="LiveId" clId="{A23B8B32-1414-43DA-BF9E-6296BD528649}" dt="2019-08-13T21:38:02.131" v="40" actId="165"/>
          <ac:grpSpMkLst>
            <pc:docMk/>
            <pc:sldMk cId="269846042" sldId="259"/>
            <ac:grpSpMk id="57" creationId="{00000000-0000-0000-0000-000000000000}"/>
          </ac:grpSpMkLst>
        </pc:grpChg>
        <pc:grpChg chg="mod">
          <ac:chgData name="Joshua Rinaldo" userId="eeaa994f99e4e508" providerId="LiveId" clId="{A23B8B32-1414-43DA-BF9E-6296BD528649}" dt="2019-08-13T21:38:15.405" v="58" actId="20577"/>
          <ac:grpSpMkLst>
            <pc:docMk/>
            <pc:sldMk cId="269846042" sldId="259"/>
            <ac:grpSpMk id="72" creationId="{00000000-0000-0000-0000-000000000000}"/>
          </ac:grpSpMkLst>
        </pc:grpChg>
        <pc:cxnChg chg="mod">
          <ac:chgData name="Joshua Rinaldo" userId="eeaa994f99e4e508" providerId="LiveId" clId="{A23B8B32-1414-43DA-BF9E-6296BD528649}" dt="2019-08-13T21:38:30.885" v="62" actId="14100"/>
          <ac:cxnSpMkLst>
            <pc:docMk/>
            <pc:sldMk cId="269846042" sldId="259"/>
            <ac:cxnSpMk id="75" creationId="{00000000-0000-0000-0000-000000000000}"/>
          </ac:cxnSpMkLst>
        </pc:cxnChg>
        <pc:cxnChg chg="mod">
          <ac:chgData name="Joshua Rinaldo" userId="eeaa994f99e4e508" providerId="LiveId" clId="{A23B8B32-1414-43DA-BF9E-6296BD528649}" dt="2019-08-13T21:38:05.421" v="56" actId="14100"/>
          <ac:cxnSpMkLst>
            <pc:docMk/>
            <pc:sldMk cId="269846042" sldId="259"/>
            <ac:cxnSpMk id="76" creationId="{00000000-0000-0000-0000-000000000000}"/>
          </ac:cxnSpMkLst>
        </pc:cxnChg>
        <pc:cxnChg chg="mod">
          <ac:chgData name="Joshua Rinaldo" userId="eeaa994f99e4e508" providerId="LiveId" clId="{A23B8B32-1414-43DA-BF9E-6296BD528649}" dt="2019-08-13T21:38:04.363" v="51" actId="14100"/>
          <ac:cxnSpMkLst>
            <pc:docMk/>
            <pc:sldMk cId="269846042" sldId="259"/>
            <ac:cxnSpMk id="77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1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1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2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1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6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F70D-D73B-9842-8C35-014CD7899AD7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9953F-3593-244E-B180-21B82DFD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2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10.png"/><Relationship Id="rId51" Type="http://schemas.openxmlformats.org/officeDocument/2006/relationships/image" Target="../media/image36.png"/><Relationship Id="rId3" Type="http://schemas.openxmlformats.org/officeDocument/2006/relationships/image" Target="../media/image17.png"/><Relationship Id="rId21" Type="http://schemas.openxmlformats.org/officeDocument/2006/relationships/image" Target="../media/image17.png"/><Relationship Id="rId47" Type="http://schemas.openxmlformats.org/officeDocument/2006/relationships/image" Target="../media/image31.png"/><Relationship Id="rId50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9.png"/><Relationship Id="rId46" Type="http://schemas.openxmlformats.org/officeDocument/2006/relationships/image" Target="../media/image33.png"/><Relationship Id="rId2" Type="http://schemas.openxmlformats.org/officeDocument/2006/relationships/image" Target="../media/image11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45" Type="http://schemas.openxmlformats.org/officeDocument/2006/relationships/image" Target="../media/image30.png"/><Relationship Id="rId5" Type="http://schemas.openxmlformats.org/officeDocument/2006/relationships/image" Target="../media/image190.png"/><Relationship Id="rId15" Type="http://schemas.openxmlformats.org/officeDocument/2006/relationships/image" Target="../media/image7.png"/><Relationship Id="rId49" Type="http://schemas.openxmlformats.org/officeDocument/2006/relationships/image" Target="../media/image34.png"/><Relationship Id="rId10" Type="http://schemas.openxmlformats.org/officeDocument/2006/relationships/image" Target="../media/image24.png"/><Relationship Id="rId19" Type="http://schemas.openxmlformats.org/officeDocument/2006/relationships/image" Target="../media/image12.png"/><Relationship Id="rId44" Type="http://schemas.openxmlformats.org/officeDocument/2006/relationships/image" Target="../media/image29.png"/><Relationship Id="rId52" Type="http://schemas.openxmlformats.org/officeDocument/2006/relationships/image" Target="../media/image37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18.png"/><Relationship Id="rId48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3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15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31" Type="http://schemas.openxmlformats.org/officeDocument/2006/relationships/image" Target="../media/image29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14.png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41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40.png"/><Relationship Id="rId4" Type="http://schemas.openxmlformats.org/officeDocument/2006/relationships/image" Target="NULL"/><Relationship Id="rId9" Type="http://schemas.openxmlformats.org/officeDocument/2006/relationships/image" Target="../media/image39.png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0" Type="http://schemas.openxmlformats.org/officeDocument/2006/relationships/image" Target="../media/image510.png"/><Relationship Id="rId4" Type="http://schemas.openxmlformats.org/officeDocument/2006/relationships/image" Target="../media/image450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2322576" y="1027343"/>
            <a:ext cx="6675120" cy="2725130"/>
            <a:chOff x="2322576" y="1027343"/>
            <a:chExt cx="6675120" cy="2725130"/>
          </a:xfrm>
        </p:grpSpPr>
        <p:grpSp>
          <p:nvGrpSpPr>
            <p:cNvPr id="145" name="Group 144"/>
            <p:cNvGrpSpPr/>
            <p:nvPr/>
          </p:nvGrpSpPr>
          <p:grpSpPr>
            <a:xfrm>
              <a:off x="2322576" y="1027343"/>
              <a:ext cx="6675120" cy="2725130"/>
              <a:chOff x="2322576" y="1027343"/>
              <a:chExt cx="6675120" cy="272513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322576" y="1783080"/>
                <a:ext cx="6675120" cy="1690254"/>
                <a:chOff x="2322576" y="1783080"/>
                <a:chExt cx="6675120" cy="1690254"/>
              </a:xfrm>
            </p:grpSpPr>
            <p:sp>
              <p:nvSpPr>
                <p:cNvPr id="127" name="Trapezoid 126"/>
                <p:cNvSpPr/>
                <p:nvPr/>
              </p:nvSpPr>
              <p:spPr>
                <a:xfrm>
                  <a:off x="2322576" y="2337735"/>
                  <a:ext cx="6675120" cy="468966"/>
                </a:xfrm>
                <a:prstGeom prst="trapezoid">
                  <a:avLst>
                    <a:gd name="adj" fmla="val 171644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2589230" y="2549636"/>
                  <a:ext cx="6141811" cy="112237"/>
                  <a:chOff x="779689" y="3846848"/>
                  <a:chExt cx="6141811" cy="188662"/>
                </a:xfrm>
              </p:grpSpPr>
              <p:cxnSp>
                <p:nvCxnSpPr>
                  <p:cNvPr id="76" name="Straight Connector 75"/>
                  <p:cNvCxnSpPr/>
                  <p:nvPr/>
                </p:nvCxnSpPr>
                <p:spPr>
                  <a:xfrm>
                    <a:off x="3850594" y="3846848"/>
                    <a:ext cx="0" cy="171938"/>
                  </a:xfrm>
                  <a:prstGeom prst="line">
                    <a:avLst/>
                  </a:prstGeom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rapezoid 10"/>
                  <p:cNvSpPr/>
                  <p:nvPr/>
                </p:nvSpPr>
                <p:spPr>
                  <a:xfrm>
                    <a:off x="779689" y="3863572"/>
                    <a:ext cx="6141811" cy="171938"/>
                  </a:xfrm>
                  <a:prstGeom prst="trapezoid">
                    <a:avLst>
                      <a:gd name="adj" fmla="val 187185"/>
                    </a:avLst>
                  </a:prstGeom>
                  <a:solidFill>
                    <a:schemeClr val="accent3"/>
                  </a:solidFill>
                  <a:ln w="38100">
                    <a:solidFill>
                      <a:schemeClr val="bg2">
                        <a:lumMod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4934284" y="1783080"/>
                  <a:ext cx="1668818" cy="1023620"/>
                  <a:chOff x="3721100" y="1092199"/>
                  <a:chExt cx="3556000" cy="2806701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3937000" y="3048000"/>
                    <a:ext cx="3136900" cy="85090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Trapezoid 3"/>
                  <p:cNvSpPr/>
                  <p:nvPr/>
                </p:nvSpPr>
                <p:spPr>
                  <a:xfrm>
                    <a:off x="3721100" y="1917700"/>
                    <a:ext cx="3556000" cy="1130300"/>
                  </a:xfrm>
                  <a:prstGeom prst="trapezoid">
                    <a:avLst>
                      <a:gd name="adj" fmla="val 58708"/>
                    </a:avLst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4889500" y="2984500"/>
                    <a:ext cx="1219200" cy="14605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5162550" y="1368425"/>
                    <a:ext cx="571500" cy="968375"/>
                  </a:xfrm>
                  <a:prstGeom prst="rect">
                    <a:avLst/>
                  </a:prstGeom>
                  <a:solidFill>
                    <a:srgbClr val="C4514D"/>
                  </a:solidFill>
                  <a:ln>
                    <a:solidFill>
                      <a:srgbClr val="C45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" name="Triangle 6"/>
                  <p:cNvSpPr/>
                  <p:nvPr/>
                </p:nvSpPr>
                <p:spPr>
                  <a:xfrm>
                    <a:off x="5029200" y="1092199"/>
                    <a:ext cx="850900" cy="276225"/>
                  </a:xfrm>
                  <a:prstGeom prst="triangle">
                    <a:avLst/>
                  </a:prstGeom>
                  <a:solidFill>
                    <a:srgbClr val="A13431"/>
                  </a:solidFill>
                  <a:ln>
                    <a:solidFill>
                      <a:srgbClr val="A134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5162550" y="1492250"/>
                    <a:ext cx="571500" cy="279400"/>
                  </a:xfrm>
                  <a:prstGeom prst="rect">
                    <a:avLst/>
                  </a:prstGeom>
                  <a:solidFill>
                    <a:srgbClr val="12314D"/>
                  </a:solidFill>
                  <a:ln>
                    <a:solidFill>
                      <a:srgbClr val="12314D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9" name="Straight Arrow Connector 128"/>
                <p:cNvCxnSpPr/>
                <p:nvPr/>
              </p:nvCxnSpPr>
              <p:spPr>
                <a:xfrm>
                  <a:off x="2322576" y="3099816"/>
                  <a:ext cx="6675120" cy="91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5749499" y="3022092"/>
                  <a:ext cx="0" cy="1737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TextBox 132"/>
                    <p:cNvSpPr txBox="1"/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3" name="TextBox 1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8979" y="3184495"/>
                      <a:ext cx="181139" cy="276999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l="-33333" r="-26667"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4" name="TextBox 1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377" y="3196335"/>
                      <a:ext cx="183319" cy="276999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0000" r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3580" y="1027343"/>
                    <a:ext cx="226857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3684" r="-1842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3" name="Group 142"/>
              <p:cNvGrpSpPr/>
              <p:nvPr/>
            </p:nvGrpSpPr>
            <p:grpSpPr>
              <a:xfrm>
                <a:off x="7471936" y="1358411"/>
                <a:ext cx="325933" cy="374904"/>
                <a:chOff x="3371860" y="2998846"/>
                <a:chExt cx="966556" cy="978794"/>
              </a:xfrm>
            </p:grpSpPr>
            <p:sp>
              <p:nvSpPr>
                <p:cNvPr id="142" name="Freeform 141"/>
                <p:cNvSpPr/>
                <p:nvPr/>
              </p:nvSpPr>
              <p:spPr>
                <a:xfrm>
                  <a:off x="3880112" y="2998846"/>
                  <a:ext cx="458304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Freeform 140"/>
                <p:cNvSpPr/>
                <p:nvPr/>
              </p:nvSpPr>
              <p:spPr>
                <a:xfrm flipH="1">
                  <a:off x="3371860" y="2998846"/>
                  <a:ext cx="458302" cy="978794"/>
                </a:xfrm>
                <a:custGeom>
                  <a:avLst/>
                  <a:gdLst>
                    <a:gd name="connsiteX0" fmla="*/ 0 w 374904"/>
                    <a:gd name="connsiteY0" fmla="*/ 0 h 841248"/>
                    <a:gd name="connsiteX1" fmla="*/ 0 w 374904"/>
                    <a:gd name="connsiteY1" fmla="*/ 649224 h 841248"/>
                    <a:gd name="connsiteX2" fmla="*/ 374904 w 374904"/>
                    <a:gd name="connsiteY2" fmla="*/ 841248 h 841248"/>
                    <a:gd name="connsiteX3" fmla="*/ 0 w 374904"/>
                    <a:gd name="connsiteY3" fmla="*/ 0 h 841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4904" h="841248">
                      <a:moveTo>
                        <a:pt x="0" y="0"/>
                      </a:moveTo>
                      <a:lnTo>
                        <a:pt x="0" y="649224"/>
                      </a:lnTo>
                      <a:lnTo>
                        <a:pt x="374904" y="84124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Position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CA" sz="1400" b="0" i="0" smtClean="0">
                              <a:latin typeface="Cambria Math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7131" y="3537029"/>
                    <a:ext cx="199544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38889" b="-16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/>
            <p:cNvGrpSpPr/>
            <p:nvPr/>
          </p:nvGrpSpPr>
          <p:grpSpPr>
            <a:xfrm>
              <a:off x="7543119" y="2113204"/>
              <a:ext cx="989417" cy="556844"/>
              <a:chOff x="7543119" y="2113204"/>
              <a:chExt cx="989417" cy="55684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7646996" y="2575560"/>
                <a:ext cx="816295" cy="94488"/>
                <a:chOff x="7646996" y="2575560"/>
                <a:chExt cx="816295" cy="9448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7646996" y="2578608"/>
                  <a:ext cx="84990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Oval 147"/>
                <p:cNvSpPr/>
                <p:nvPr/>
              </p:nvSpPr>
              <p:spPr>
                <a:xfrm>
                  <a:off x="7744531" y="2575560"/>
                  <a:ext cx="90871" cy="944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Oval 148"/>
                <p:cNvSpPr/>
                <p:nvPr/>
              </p:nvSpPr>
              <p:spPr>
                <a:xfrm>
                  <a:off x="8284027" y="2575560"/>
                  <a:ext cx="88391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8372419" y="2575560"/>
                  <a:ext cx="90872" cy="8229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46" name="Picture 14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230" t="15512" r="21427" b="67968"/>
              <a:stretch/>
            </p:blipFill>
            <p:spPr>
              <a:xfrm rot="21540000">
                <a:off x="7543119" y="2113204"/>
                <a:ext cx="989417" cy="538675"/>
              </a:xfrm>
              <a:prstGeom prst="rect">
                <a:avLst/>
              </a:prstGeom>
            </p:spPr>
          </p:pic>
        </p:grpSp>
        <p:cxnSp>
          <p:nvCxnSpPr>
            <p:cNvPr id="153" name="Straight Connector 152"/>
            <p:cNvCxnSpPr/>
            <p:nvPr/>
          </p:nvCxnSpPr>
          <p:spPr>
            <a:xfrm>
              <a:off x="8096459" y="3028551"/>
              <a:ext cx="0" cy="17373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/>
                <p:cNvSpPr txBox="1"/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0219" y="3190954"/>
                  <a:ext cx="27610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0870" r="-652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514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2956" y="708040"/>
            <a:ext cx="2216092" cy="2157024"/>
            <a:chOff x="1129904" y="708040"/>
            <a:chExt cx="2216092" cy="2157024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82785" cy="2146316"/>
              <a:chOff x="1190506" y="680744"/>
              <a:chExt cx="2182785" cy="2146316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Multiply 15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" name="Straight Connector 5"/>
            <p:cNvCxnSpPr/>
            <p:nvPr/>
          </p:nvCxnSpPr>
          <p:spPr>
            <a:xfrm>
              <a:off x="2033923" y="1802085"/>
              <a:ext cx="2946" cy="76549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1489288" y="1802085"/>
              <a:ext cx="555266" cy="1763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273" y="2474316"/>
                  <a:ext cx="476156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904" y="1614682"/>
                  <a:ext cx="464551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257123" y="487226"/>
            <a:ext cx="2167808" cy="1933957"/>
            <a:chOff x="5513287" y="1499094"/>
            <a:chExt cx="2167808" cy="1933957"/>
          </a:xfrm>
        </p:grpSpPr>
        <p:grpSp>
          <p:nvGrpSpPr>
            <p:cNvPr id="18" name="Group 17"/>
            <p:cNvGrpSpPr/>
            <p:nvPr/>
          </p:nvGrpSpPr>
          <p:grpSpPr>
            <a:xfrm>
              <a:off x="5513287" y="1499094"/>
              <a:ext cx="2167808" cy="1933957"/>
              <a:chOff x="1205483" y="893103"/>
              <a:chExt cx="2167808" cy="1933957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 flipV="1">
                <a:off x="1499609" y="1085215"/>
                <a:ext cx="1285886" cy="145269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4111" y="893103"/>
                    <a:ext cx="37138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0049" y="1844837"/>
                    <a:ext cx="385875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Multiply 30"/>
              <p:cNvSpPr/>
              <p:nvPr/>
            </p:nvSpPr>
            <p:spPr>
              <a:xfrm>
                <a:off x="2393718" y="1962350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22" y="1716674"/>
                  <a:ext cx="467756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/>
            <p:cNvCxnSpPr/>
            <p:nvPr/>
          </p:nvCxnSpPr>
          <p:spPr>
            <a:xfrm>
              <a:off x="6795043" y="2041505"/>
              <a:ext cx="0" cy="66856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496788" y="2417552"/>
              <a:ext cx="307508" cy="29086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236748" y="2696309"/>
              <a:ext cx="558295" cy="39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119" y="2398470"/>
                  <a:ext cx="4624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8153" y="2057572"/>
                  <a:ext cx="46775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1078632" y="3599269"/>
            <a:ext cx="2182785" cy="2146316"/>
            <a:chOff x="1078632" y="3599269"/>
            <a:chExt cx="2182785" cy="2146316"/>
          </a:xfrm>
        </p:grpSpPr>
        <p:grpSp>
          <p:nvGrpSpPr>
            <p:cNvPr id="33" name="Group 32"/>
            <p:cNvGrpSpPr/>
            <p:nvPr/>
          </p:nvGrpSpPr>
          <p:grpSpPr>
            <a:xfrm>
              <a:off x="1078632" y="3599269"/>
              <a:ext cx="2182785" cy="2146316"/>
              <a:chOff x="1190506" y="680744"/>
              <a:chExt cx="2182785" cy="2146316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1">
                <a:off x="1498387" y="2526633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9529" y="1380598"/>
                    <a:ext cx="385875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Multiply 43"/>
              <p:cNvSpPr/>
              <p:nvPr/>
            </p:nvSpPr>
            <p:spPr>
              <a:xfrm>
                <a:off x="1966410" y="1650832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4" name="Straight Connector 33"/>
            <p:cNvCxnSpPr/>
            <p:nvPr/>
          </p:nvCxnSpPr>
          <p:spPr>
            <a:xfrm flipH="1">
              <a:off x="1412393" y="4704046"/>
              <a:ext cx="528889" cy="7353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280" y="4761943"/>
                  <a:ext cx="351635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a14:m>
                  <a:r>
                    <a:rPr lang="en-CA" dirty="0"/>
                    <a:t> 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3465" y="5014167"/>
                  <a:ext cx="37414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rc 36"/>
            <p:cNvSpPr/>
            <p:nvPr/>
          </p:nvSpPr>
          <p:spPr>
            <a:xfrm rot="319818">
              <a:off x="1456830" y="5210738"/>
              <a:ext cx="321353" cy="409737"/>
            </a:xfrm>
            <a:prstGeom prst="arc">
              <a:avLst>
                <a:gd name="adj1" fmla="val 15281352"/>
                <a:gd name="adj2" fmla="val 660529"/>
              </a:avLst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828498" y="4131691"/>
            <a:ext cx="8151269" cy="2702652"/>
            <a:chOff x="3828498" y="4131691"/>
            <a:chExt cx="8151269" cy="2702652"/>
          </a:xfrm>
        </p:grpSpPr>
        <p:grpSp>
          <p:nvGrpSpPr>
            <p:cNvPr id="148" name="Group 147"/>
            <p:cNvGrpSpPr/>
            <p:nvPr/>
          </p:nvGrpSpPr>
          <p:grpSpPr>
            <a:xfrm>
              <a:off x="3828498" y="4131691"/>
              <a:ext cx="2034000" cy="2236763"/>
              <a:chOff x="4028360" y="4114457"/>
              <a:chExt cx="2034000" cy="2236763"/>
            </a:xfrm>
          </p:grpSpPr>
          <p:grpSp>
            <p:nvGrpSpPr>
              <p:cNvPr id="120" name="Group 119"/>
              <p:cNvGrpSpPr/>
              <p:nvPr/>
            </p:nvGrpSpPr>
            <p:grpSpPr>
              <a:xfrm>
                <a:off x="4028360" y="4114457"/>
                <a:ext cx="2034000" cy="2236763"/>
                <a:chOff x="1398373" y="1080774"/>
                <a:chExt cx="2034000" cy="2236763"/>
              </a:xfrm>
            </p:grpSpPr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1516582" y="1877537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/>
                <p:cNvCxnSpPr/>
                <p:nvPr/>
              </p:nvCxnSpPr>
              <p:spPr>
                <a:xfrm flipV="1">
                  <a:off x="1398373" y="1454153"/>
                  <a:ext cx="20340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b="0" i="1" dirty="0">
                        <a:latin typeface="Cambria Math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8" name="Rectangle 12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1795" y="1080774"/>
                      <a:ext cx="36984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t="-15000" r="-213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132"/>
                  <p:cNvSpPr/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3" name="Rectangle 1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470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7" name="Group 146"/>
            <p:cNvGrpSpPr/>
            <p:nvPr/>
          </p:nvGrpSpPr>
          <p:grpSpPr>
            <a:xfrm>
              <a:off x="6839397" y="4911220"/>
              <a:ext cx="2029842" cy="1475389"/>
              <a:chOff x="6839397" y="4911220"/>
              <a:chExt cx="2029842" cy="1475389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6839397" y="4911220"/>
                <a:ext cx="2029842" cy="1475389"/>
                <a:chOff x="1339256" y="1881583"/>
                <a:chExt cx="2029842" cy="1475389"/>
              </a:xfrm>
            </p:grpSpPr>
            <p:cxnSp>
              <p:nvCxnSpPr>
                <p:cNvPr id="136" name="Straight Arrow Connector 135"/>
                <p:cNvCxnSpPr/>
                <p:nvPr/>
              </p:nvCxnSpPr>
              <p:spPr>
                <a:xfrm flipH="1">
                  <a:off x="1929098" y="1916972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 flipV="1">
                  <a:off x="1339256" y="1881583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Rectangle 137"/>
                    <p:cNvSpPr/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8" name="Rectangle 1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3042" y="2575328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4367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9" name="Group 148"/>
            <p:cNvGrpSpPr/>
            <p:nvPr/>
          </p:nvGrpSpPr>
          <p:grpSpPr>
            <a:xfrm>
              <a:off x="9360083" y="4483789"/>
              <a:ext cx="2619684" cy="1944338"/>
              <a:chOff x="9309283" y="4483789"/>
              <a:chExt cx="2619684" cy="1944338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9309283" y="4483789"/>
                <a:ext cx="2619684" cy="1944338"/>
                <a:chOff x="1288191" y="1842778"/>
                <a:chExt cx="2619684" cy="1944338"/>
              </a:xfrm>
            </p:grpSpPr>
            <p:cxnSp>
              <p:nvCxnSpPr>
                <p:cNvPr id="142" name="Straight Arrow Connector 141"/>
                <p:cNvCxnSpPr/>
                <p:nvPr/>
              </p:nvCxnSpPr>
              <p:spPr>
                <a:xfrm flipH="1" flipV="1">
                  <a:off x="2467875" y="1842778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/>
                <p:nvPr/>
              </p:nvCxnSpPr>
              <p:spPr>
                <a:xfrm flipV="1">
                  <a:off x="1288191" y="2347116"/>
                  <a:ext cx="1440000" cy="144000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Rectangle 143"/>
                    <p:cNvSpPr/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4" name="Rectangle 1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06068" y="2121407"/>
                      <a:ext cx="480483" cy="369332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t="-16393" r="-291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145"/>
                  <p:cNvSpPr/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charset="0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6" name="Rectangle 1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183" y="5358954"/>
                    <a:ext cx="367665" cy="410305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0" name="TextBox 149"/>
            <p:cNvSpPr txBox="1"/>
            <p:nvPr/>
          </p:nvSpPr>
          <p:spPr>
            <a:xfrm>
              <a:off x="4566280" y="6334915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>
                  <a:latin typeface="Wingdings 2" charset="2"/>
                  <a:ea typeface="Wingdings 2" charset="2"/>
                  <a:cs typeface="Wingdings 2" charset="2"/>
                </a:rPr>
                <a:t>j</a:t>
              </a:r>
              <a:endParaRPr lang="en-US" sz="3200" dirty="0">
                <a:latin typeface="Wingdings 2" charset="2"/>
                <a:ea typeface="Wingdings 2" charset="2"/>
                <a:cs typeface="Wingdings 2" charset="2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276106" y="6341900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Wingdings 2" charset="2"/>
                  <a:ea typeface="Wingdings 2" charset="2"/>
                  <a:cs typeface="Wingdings 2" charset="2"/>
                </a:rPr>
                <a:t>k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0617340" y="6334916"/>
              <a:ext cx="36548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200" dirty="0">
                  <a:latin typeface="Wingdings 2" charset="2"/>
                  <a:ea typeface="Wingdings 2" charset="2"/>
                  <a:cs typeface="Wingdings 2" charset="2"/>
                </a:rPr>
                <a:t>l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149239" y="856558"/>
            <a:ext cx="2288525" cy="2157589"/>
            <a:chOff x="4015695" y="3504021"/>
            <a:chExt cx="2288525" cy="2157589"/>
          </a:xfrm>
        </p:grpSpPr>
        <p:grpSp>
          <p:nvGrpSpPr>
            <p:cNvPr id="66" name="Group 65"/>
            <p:cNvGrpSpPr/>
            <p:nvPr/>
          </p:nvGrpSpPr>
          <p:grpSpPr>
            <a:xfrm>
              <a:off x="4015695" y="3504021"/>
              <a:ext cx="2288525" cy="2157589"/>
              <a:chOff x="5383513" y="3341100"/>
              <a:chExt cx="2288525" cy="2157589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5489253" y="3341100"/>
                <a:ext cx="2182785" cy="2146316"/>
                <a:chOff x="1190506" y="680744"/>
                <a:chExt cx="2182785" cy="2146316"/>
              </a:xfrm>
            </p:grpSpPr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/>
                <p:cNvCxnSpPr/>
                <p:nvPr/>
              </p:nvCxnSpPr>
              <p:spPr>
                <a:xfrm flipV="1">
                  <a:off x="1498387" y="2526633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Rectangle 85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/>
                  <p:cNvSpPr/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3513" y="3938063"/>
                    <a:ext cx="462434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3" name="Rectangle 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9303" y="4424608"/>
                    <a:ext cx="467756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3352" y="5129357"/>
                    <a:ext cx="466090" cy="369332"/>
                  </a:xfrm>
                  <a:prstGeom prst="rect">
                    <a:avLst/>
                  </a:prstGeom>
                  <a:blipFill rotWithShape="0"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6" name="Rectangle 9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7870" y="5122995"/>
                    <a:ext cx="466090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Connector 75"/>
              <p:cNvCxnSpPr/>
              <p:nvPr/>
            </p:nvCxnSpPr>
            <p:spPr>
              <a:xfrm>
                <a:off x="6331463" y="4120802"/>
                <a:ext cx="750595" cy="97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081425" y="4130538"/>
                <a:ext cx="2458" cy="56378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0254" y="3730815"/>
                    <a:ext cx="505843" cy="3693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y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0" name="Rectangle 10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5269" y="4175681"/>
                    <a:ext cx="492443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/>
              <p:cNvCxnSpPr/>
              <p:nvPr/>
            </p:nvCxnSpPr>
            <p:spPr>
              <a:xfrm>
                <a:off x="6313267" y="4136202"/>
                <a:ext cx="768791" cy="56390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Rectangle 80"/>
                  <p:cNvSpPr/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4105" y="4121549"/>
                    <a:ext cx="377924" cy="410305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t="-22388" r="-306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7" name="Straight Arrow Connector 66"/>
            <p:cNvCxnSpPr/>
            <p:nvPr/>
          </p:nvCxnSpPr>
          <p:spPr>
            <a:xfrm flipV="1">
              <a:off x="4447512" y="4277709"/>
              <a:ext cx="497937" cy="10712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472721" y="4840522"/>
              <a:ext cx="1248252" cy="50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185" y="5002326"/>
                  <a:ext cx="283859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2713" y="4581315"/>
                  <a:ext cx="283859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21739" t="-36000" r="-6739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69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860915" y="413651"/>
            <a:ext cx="2866841" cy="2790327"/>
            <a:chOff x="897491" y="660539"/>
            <a:chExt cx="2866841" cy="2790327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907624" y="660539"/>
              <a:ext cx="7684" cy="185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1889428" y="2506428"/>
              <a:ext cx="187490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491" y="3067643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9957" y="2492782"/>
                  <a:ext cx="371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547" y="2252857"/>
                  <a:ext cx="18527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612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/>
            <p:nvPr/>
          </p:nvCxnSpPr>
          <p:spPr>
            <a:xfrm flipH="1">
              <a:off x="1110088" y="2506428"/>
              <a:ext cx="797536" cy="9444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449" y="1463704"/>
                  <a:ext cx="3858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H="1">
              <a:off x="2495550" y="1660481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Multiply 55"/>
            <p:cNvSpPr/>
            <p:nvPr/>
          </p:nvSpPr>
          <p:spPr>
            <a:xfrm>
              <a:off x="2397729" y="1475629"/>
              <a:ext cx="187043" cy="263857"/>
            </a:xfrm>
            <a:prstGeom prst="mathMultiply">
              <a:avLst>
                <a:gd name="adj1" fmla="val 78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7" name="Straight Connector 56"/>
            <p:cNvCxnSpPr/>
            <p:nvPr/>
          </p:nvCxnSpPr>
          <p:spPr>
            <a:xfrm flipH="1" flipV="1">
              <a:off x="1504307" y="3058997"/>
              <a:ext cx="1005056" cy="56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13746" y="2492782"/>
              <a:ext cx="408032" cy="55256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874" y="960581"/>
                  <a:ext cx="35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1364" y="2991887"/>
                  <a:ext cx="464550" cy="390748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/>
                <p:cNvSpPr/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246" y="2614787"/>
                  <a:ext cx="476156" cy="39074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590" y="1811950"/>
                  <a:ext cx="464551" cy="39074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247835" y="413651"/>
            <a:ext cx="2866841" cy="2790327"/>
            <a:chOff x="4284411" y="660539"/>
            <a:chExt cx="2866841" cy="2790327"/>
          </a:xfrm>
        </p:grpSpPr>
        <p:grpSp>
          <p:nvGrpSpPr>
            <p:cNvPr id="30" name="Group 29"/>
            <p:cNvGrpSpPr/>
            <p:nvPr/>
          </p:nvGrpSpPr>
          <p:grpSpPr>
            <a:xfrm>
              <a:off x="4284411" y="660539"/>
              <a:ext cx="2866841" cy="2790327"/>
              <a:chOff x="897491" y="660539"/>
              <a:chExt cx="2866841" cy="2790327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1907624" y="660539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1889428" y="2506428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491" y="3067643"/>
                    <a:ext cx="36798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9957" y="2492782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1547" y="2252857"/>
                    <a:ext cx="185273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/>
              <p:cNvCxnSpPr/>
              <p:nvPr/>
            </p:nvCxnSpPr>
            <p:spPr>
              <a:xfrm flipH="1">
                <a:off x="1110088" y="2506428"/>
                <a:ext cx="797536" cy="9444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0449" y="1463704"/>
                    <a:ext cx="385875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2495550" y="1660481"/>
                <a:ext cx="1413" cy="140460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Multiply 42"/>
              <p:cNvSpPr/>
              <p:nvPr/>
            </p:nvSpPr>
            <p:spPr>
              <a:xfrm>
                <a:off x="2397729" y="1475629"/>
                <a:ext cx="187043" cy="263857"/>
              </a:xfrm>
              <a:prstGeom prst="mathMultiply">
                <a:avLst>
                  <a:gd name="adj1" fmla="val 780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504307" y="3058997"/>
                <a:ext cx="1005056" cy="564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2513746" y="2492782"/>
                <a:ext cx="408032" cy="552568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3874" y="960581"/>
                    <a:ext cx="353750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5590" y="1811950"/>
                    <a:ext cx="464551" cy="39074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 flipH="1" flipV="1">
              <a:off x="5294544" y="2524074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Arc 31"/>
            <p:cNvSpPr/>
            <p:nvPr/>
          </p:nvSpPr>
          <p:spPr>
            <a:xfrm rot="6787997">
              <a:off x="5059822" y="2376299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1293" y="2643209"/>
                  <a:ext cx="503022" cy="390748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6317" y="2469251"/>
                  <a:ext cx="478401" cy="39074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709817" y="413651"/>
            <a:ext cx="2866841" cy="2790327"/>
            <a:chOff x="7746393" y="660539"/>
            <a:chExt cx="2866841" cy="2790327"/>
          </a:xfrm>
        </p:grpSpPr>
        <p:grpSp>
          <p:nvGrpSpPr>
            <p:cNvPr id="8" name="Group 7"/>
            <p:cNvGrpSpPr/>
            <p:nvPr/>
          </p:nvGrpSpPr>
          <p:grpSpPr>
            <a:xfrm>
              <a:off x="7746393" y="660539"/>
              <a:ext cx="2866841" cy="2790327"/>
              <a:chOff x="4284411" y="660539"/>
              <a:chExt cx="2866841" cy="2790327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18" name="Straight Arrow Connector 17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8" name="Rectangle 5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0" name="Rectangle 5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r="-6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Rectangle 6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0449" y="1463704"/>
                      <a:ext cx="385875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495550" y="1660481"/>
                  <a:ext cx="1413" cy="14046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Multiply 25"/>
                <p:cNvSpPr/>
                <p:nvPr/>
              </p:nvSpPr>
              <p:spPr>
                <a:xfrm>
                  <a:off x="2397729" y="1475629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 flipH="1" flipV="1">
                  <a:off x="1504307" y="3058997"/>
                  <a:ext cx="1005056" cy="564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flipV="1">
                  <a:off x="2513746" y="2492782"/>
                  <a:ext cx="408032" cy="5525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53874" y="960581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5294544" y="2524074"/>
                <a:ext cx="601739" cy="54101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/>
              <p:cNvSpPr/>
              <p:nvPr/>
            </p:nvSpPr>
            <p:spPr>
              <a:xfrm rot="6787997">
                <a:off x="5059822" y="2376299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1293" y="264320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Straight Connector 8"/>
            <p:cNvCxnSpPr/>
            <p:nvPr/>
          </p:nvCxnSpPr>
          <p:spPr>
            <a:xfrm flipH="1" flipV="1">
              <a:off x="8749928" y="1080425"/>
              <a:ext cx="601739" cy="54101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8769115" y="1599445"/>
              <a:ext cx="578046" cy="90698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43298">
              <a:off x="8623516" y="1976595"/>
              <a:ext cx="321353" cy="409737"/>
            </a:xfrm>
            <a:prstGeom prst="arc">
              <a:avLst>
                <a:gd name="adj1" fmla="val 15585823"/>
                <a:gd name="adj2" fmla="val 660529"/>
              </a:avLst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883" y="1618955"/>
                  <a:ext cx="471283" cy="39074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5571" y="1922745"/>
                  <a:ext cx="425629" cy="390748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Group 118"/>
          <p:cNvGrpSpPr/>
          <p:nvPr/>
        </p:nvGrpSpPr>
        <p:grpSpPr>
          <a:xfrm>
            <a:off x="3980358" y="3477948"/>
            <a:ext cx="2876186" cy="2790327"/>
            <a:chOff x="4049807" y="3477948"/>
            <a:chExt cx="2876186" cy="2790327"/>
          </a:xfrm>
        </p:grpSpPr>
        <p:sp>
          <p:nvSpPr>
            <p:cNvPr id="82" name="Can 81"/>
            <p:cNvSpPr/>
            <p:nvPr/>
          </p:nvSpPr>
          <p:spPr>
            <a:xfrm>
              <a:off x="4049807" y="3994272"/>
              <a:ext cx="2069725" cy="1699209"/>
            </a:xfrm>
            <a:prstGeom prst="can">
              <a:avLst>
                <a:gd name="adj" fmla="val 35829"/>
              </a:avLst>
            </a:prstGeom>
            <a:solidFill>
              <a:srgbClr val="0070C0">
                <a:alpha val="4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4059152" y="3477948"/>
              <a:ext cx="2866841" cy="2790327"/>
              <a:chOff x="4284411" y="660539"/>
              <a:chExt cx="2866841" cy="279032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284411" y="660539"/>
                <a:ext cx="2866841" cy="2790327"/>
                <a:chOff x="897491" y="660539"/>
                <a:chExt cx="2866841" cy="2790327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907624" y="660539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/>
                <p:cNvCxnSpPr/>
                <p:nvPr/>
              </p:nvCxnSpPr>
              <p:spPr>
                <a:xfrm flipV="1">
                  <a:off x="1889428" y="2506428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7491" y="30676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2" name="Rectangle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9957" y="2492782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3" name="Rectangle 3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1547" y="2252857"/>
                      <a:ext cx="185273" cy="369332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r="-6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4" name="Straight Arrow Connector 73"/>
                <p:cNvCxnSpPr/>
                <p:nvPr/>
              </p:nvCxnSpPr>
              <p:spPr>
                <a:xfrm flipH="1">
                  <a:off x="1110088" y="2506428"/>
                  <a:ext cx="797536" cy="9444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5" name="Rectangle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96760" y="1663758"/>
                      <a:ext cx="470229" cy="338554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Connector 75"/>
                <p:cNvCxnSpPr/>
                <p:nvPr/>
              </p:nvCxnSpPr>
              <p:spPr>
                <a:xfrm flipH="1">
                  <a:off x="2335566" y="1961237"/>
                  <a:ext cx="16124" cy="90087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Multiply 76"/>
                <p:cNvSpPr/>
                <p:nvPr/>
              </p:nvSpPr>
              <p:spPr>
                <a:xfrm>
                  <a:off x="2255830" y="1754706"/>
                  <a:ext cx="187043" cy="263857"/>
                </a:xfrm>
                <a:prstGeom prst="mathMultiply">
                  <a:avLst>
                    <a:gd name="adj1" fmla="val 780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0" name="Rectangle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5682" y="787759"/>
                      <a:ext cx="353750" cy="369332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Rectangle 80"/>
                    <p:cNvSpPr/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1" name="Rectangle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184" y="1975472"/>
                      <a:ext cx="461537" cy="390748"/>
                    </a:xfrm>
                    <a:prstGeom prst="rect">
                      <a:avLst/>
                    </a:prstGeom>
                    <a:blipFill rotWithShape="0">
                      <a:blip r:embed="rId28"/>
                      <a:stretch>
                        <a:fillRect b="-46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5294545" y="2524074"/>
                <a:ext cx="371271" cy="32878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Arc 65"/>
              <p:cNvSpPr/>
              <p:nvPr/>
            </p:nvSpPr>
            <p:spPr>
              <a:xfrm rot="2022107">
                <a:off x="5107609" y="2257522"/>
                <a:ext cx="360000" cy="360000"/>
              </a:xfrm>
              <a:prstGeom prst="arc">
                <a:avLst>
                  <a:gd name="adj1" fmla="val 1715431"/>
                  <a:gd name="adj2" fmla="val 4260237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8522" y="2559619"/>
                    <a:ext cx="503022" cy="390748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78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46" y="2371276"/>
                    <a:ext cx="652072" cy="390748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/>
          <p:cNvGrpSpPr/>
          <p:nvPr/>
        </p:nvGrpSpPr>
        <p:grpSpPr>
          <a:xfrm>
            <a:off x="7744822" y="3505516"/>
            <a:ext cx="2939049" cy="2950865"/>
            <a:chOff x="7848995" y="3551816"/>
            <a:chExt cx="2939049" cy="2950865"/>
          </a:xfrm>
        </p:grpSpPr>
        <p:sp>
          <p:nvSpPr>
            <p:cNvPr id="117" name="Oval 116"/>
            <p:cNvSpPr/>
            <p:nvPr/>
          </p:nvSpPr>
          <p:spPr>
            <a:xfrm>
              <a:off x="7848995" y="4342681"/>
              <a:ext cx="2160000" cy="2160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92000">
                  <a:srgbClr val="0070C0">
                    <a:alpha val="3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shade val="50000"/>
                  <a:alpha val="4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7921203" y="3551816"/>
              <a:ext cx="2866841" cy="2790327"/>
              <a:chOff x="7746393" y="660539"/>
              <a:chExt cx="2866841" cy="2790327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7746393" y="660539"/>
                <a:ext cx="2866841" cy="2790327"/>
                <a:chOff x="4284411" y="660539"/>
                <a:chExt cx="2866841" cy="2790327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4284411" y="660539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5" name="Straight Arrow Connector 104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Rectangle 106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8" name="Rectangle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Rectangle 107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Rectangle 108"/>
                      <p:cNvSpPr/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0" name="Rectangle 5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81547" y="2252857"/>
                        <a:ext cx="185273" cy="369332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0" name="Straight Arrow Connector 109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2" name="Rectangle 6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10449" y="1463704"/>
                        <a:ext cx="38587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3" name="Multiply 112"/>
                  <p:cNvSpPr/>
                  <p:nvPr/>
                </p:nvSpPr>
                <p:spPr>
                  <a:xfrm>
                    <a:off x="2397729" y="1475629"/>
                    <a:ext cx="187043" cy="263857"/>
                  </a:xfrm>
                  <a:prstGeom prst="mathMultiply">
                    <a:avLst>
                      <a:gd name="adj1" fmla="val 7806"/>
                    </a:avLst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5294544" y="2524074"/>
                  <a:ext cx="601739" cy="54101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Arc 102"/>
                <p:cNvSpPr/>
                <p:nvPr/>
              </p:nvSpPr>
              <p:spPr>
                <a:xfrm rot="6787997">
                  <a:off x="5059822" y="2376299"/>
                  <a:ext cx="321353" cy="409737"/>
                </a:xfrm>
                <a:prstGeom prst="arc">
                  <a:avLst>
                    <a:gd name="adj1" fmla="val 15585823"/>
                    <a:gd name="adj2" fmla="val 660529"/>
                  </a:avLst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Rectangle 103"/>
                    <p:cNvSpPr/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1293" y="2643209"/>
                      <a:ext cx="503022" cy="390748"/>
                    </a:xfrm>
                    <a:prstGeom prst="rect">
                      <a:avLst/>
                    </a:prstGeom>
                    <a:blipFill rotWithShape="0">
                      <a:blip r:embed="rId23"/>
                      <a:stretch>
                        <a:fillRect b="-78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Straight Connector 96"/>
              <p:cNvCxnSpPr/>
              <p:nvPr/>
            </p:nvCxnSpPr>
            <p:spPr>
              <a:xfrm flipH="1">
                <a:off x="8769115" y="1599445"/>
                <a:ext cx="578046" cy="90698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Arc 97"/>
              <p:cNvSpPr/>
              <p:nvPr/>
            </p:nvSpPr>
            <p:spPr>
              <a:xfrm rot="543298">
                <a:off x="8623516" y="1976595"/>
                <a:ext cx="321353" cy="409737"/>
              </a:xfrm>
              <a:prstGeom prst="arc">
                <a:avLst>
                  <a:gd name="adj1" fmla="val 15585823"/>
                  <a:gd name="adj2" fmla="val 660529"/>
                </a:avLst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883" y="1618955"/>
                    <a:ext cx="471283" cy="390748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5571" y="1945895"/>
                    <a:ext cx="425629" cy="390748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8" name="Straight Connector 117"/>
            <p:cNvCxnSpPr/>
            <p:nvPr/>
          </p:nvCxnSpPr>
          <p:spPr>
            <a:xfrm flipH="1">
              <a:off x="9506549" y="4555306"/>
              <a:ext cx="1413" cy="140460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294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267596" y="1352245"/>
            <a:ext cx="4383410" cy="3960000"/>
            <a:chOff x="7267596" y="1352245"/>
            <a:chExt cx="4383410" cy="3960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410" r="51337" b="18332"/>
            <a:stretch/>
          </p:blipFill>
          <p:spPr>
            <a:xfrm>
              <a:off x="7989727" y="3008378"/>
              <a:ext cx="3661279" cy="2016608"/>
            </a:xfrm>
            <a:prstGeom prst="rect">
              <a:avLst/>
            </a:prstGeom>
          </p:spPr>
        </p:pic>
        <p:sp>
          <p:nvSpPr>
            <p:cNvPr id="3" name="Arc 2"/>
            <p:cNvSpPr/>
            <p:nvPr/>
          </p:nvSpPr>
          <p:spPr>
            <a:xfrm>
              <a:off x="7267596" y="1352245"/>
              <a:ext cx="3960000" cy="3960000"/>
            </a:xfrm>
            <a:prstGeom prst="arc">
              <a:avLst>
                <a:gd name="adj1" fmla="val 19319599"/>
                <a:gd name="adj2" fmla="val 18875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9251266" y="2935571"/>
              <a:ext cx="360000" cy="360000"/>
            </a:xfrm>
            <a:prstGeom prst="ellipse">
              <a:avLst/>
            </a:prstGeom>
            <a:solidFill>
              <a:schemeClr val="bg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9387624" y="3071929"/>
              <a:ext cx="72000" cy="72000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473439" y="4540290"/>
            <a:ext cx="3694051" cy="1850754"/>
            <a:chOff x="1225551" y="4525379"/>
            <a:chExt cx="3694051" cy="1850754"/>
          </a:xfrm>
        </p:grpSpPr>
        <p:grpSp>
          <p:nvGrpSpPr>
            <p:cNvPr id="29" name="Group 28"/>
            <p:cNvGrpSpPr/>
            <p:nvPr/>
          </p:nvGrpSpPr>
          <p:grpSpPr>
            <a:xfrm>
              <a:off x="1225551" y="4525379"/>
              <a:ext cx="1354964" cy="1544045"/>
              <a:chOff x="1225551" y="4498085"/>
              <a:chExt cx="1354964" cy="1544045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2034895" y="5671781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/>
              <p:cNvGrpSpPr/>
              <p:nvPr/>
            </p:nvGrpSpPr>
            <p:grpSpPr>
              <a:xfrm>
                <a:off x="1225551" y="4498085"/>
                <a:ext cx="1354964" cy="1544045"/>
                <a:chOff x="1225551" y="4639105"/>
                <a:chExt cx="1354964" cy="1544045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 flipV="1">
                  <a:off x="2041776" y="5814975"/>
                  <a:ext cx="176652" cy="900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/>
                <p:cNvGrpSpPr/>
                <p:nvPr/>
              </p:nvGrpSpPr>
              <p:grpSpPr>
                <a:xfrm>
                  <a:off x="1225551" y="4639105"/>
                  <a:ext cx="1354964" cy="1544045"/>
                  <a:chOff x="1225551" y="4639105"/>
                  <a:chExt cx="1354964" cy="1544045"/>
                </a:xfrm>
              </p:grpSpPr>
              <p:grpSp>
                <p:nvGrpSpPr>
                  <p:cNvPr id="45" name="Group 44"/>
                  <p:cNvGrpSpPr/>
                  <p:nvPr/>
                </p:nvGrpSpPr>
                <p:grpSpPr>
                  <a:xfrm>
                    <a:off x="1225551" y="4639105"/>
                    <a:ext cx="1354964" cy="1544045"/>
                    <a:chOff x="6931218" y="1112374"/>
                    <a:chExt cx="1354964" cy="154404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6931218" y="1112374"/>
                      <a:ext cx="1161876" cy="1272829"/>
                      <a:chOff x="8560980" y="1321139"/>
                      <a:chExt cx="1980000" cy="1993197"/>
                    </a:xfrm>
                  </p:grpSpPr>
                  <p:cxnSp>
                    <p:nvCxnSpPr>
                      <p:cNvPr id="52" name="Straight Arrow Connector 51"/>
                      <p:cNvCxnSpPr/>
                      <p:nvPr/>
                    </p:nvCxnSpPr>
                    <p:spPr>
                      <a:xfrm flipH="1" flipV="1">
                        <a:off x="10506045" y="1321139"/>
                        <a:ext cx="5" cy="198000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 flipH="1" flipV="1">
                        <a:off x="9061769" y="2458100"/>
                        <a:ext cx="1444278" cy="8471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H="1" flipV="1">
                        <a:off x="8560980" y="3314336"/>
                        <a:ext cx="198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TextBox 48"/>
                        <p:cNvSpPr txBox="1"/>
                        <p:nvPr/>
                      </p:nvSpPr>
                      <p:spPr>
                        <a:xfrm>
                          <a:off x="8102862" y="1561423"/>
                          <a:ext cx="18332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02862" y="1561423"/>
                          <a:ext cx="183320" cy="276999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16667" r="-1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7645584" y="1774270"/>
                          <a:ext cx="18671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5584" y="1774270"/>
                          <a:ext cx="186718" cy="276999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29032" r="-25806" b="-2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/>
                        <p:cNvSpPr txBox="1"/>
                        <p:nvPr/>
                      </p:nvSpPr>
                      <p:spPr>
                        <a:xfrm>
                          <a:off x="7448159" y="2379420"/>
                          <a:ext cx="16908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448159" y="2379420"/>
                          <a:ext cx="169084" cy="276999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429" r="-1071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2214895" y="5735706"/>
                    <a:ext cx="1255" cy="1671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V="1">
                    <a:off x="2217786" y="5756058"/>
                    <a:ext cx="14851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" name="Group 29"/>
            <p:cNvGrpSpPr/>
            <p:nvPr/>
          </p:nvGrpSpPr>
          <p:grpSpPr>
            <a:xfrm>
              <a:off x="3231099" y="4525379"/>
              <a:ext cx="1688503" cy="1850754"/>
              <a:chOff x="3296836" y="4641750"/>
              <a:chExt cx="1688503" cy="1850754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700651" y="5888099"/>
                <a:ext cx="128468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H="1" flipV="1">
                <a:off x="3716798" y="4641750"/>
                <a:ext cx="3" cy="126440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3296836" y="5888099"/>
                <a:ext cx="416041" cy="6044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3626798" y="6000466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3788580" y="5892648"/>
                <a:ext cx="89835" cy="1169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3872918" y="5723423"/>
                <a:ext cx="1255" cy="1671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3732540" y="5738323"/>
                <a:ext cx="14851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155811" y="5890553"/>
                    <a:ext cx="1833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5811" y="5890553"/>
                    <a:ext cx="18332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0000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3749588" y="5000300"/>
                    <a:ext cx="186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9588" y="5000300"/>
                    <a:ext cx="186718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9032" r="-25806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313487" y="5913302"/>
                    <a:ext cx="1690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3487" y="5913302"/>
                    <a:ext cx="169084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1429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" name="Group 54"/>
          <p:cNvGrpSpPr/>
          <p:nvPr/>
        </p:nvGrpSpPr>
        <p:grpSpPr>
          <a:xfrm>
            <a:off x="406471" y="341626"/>
            <a:ext cx="5909077" cy="3781417"/>
            <a:chOff x="0" y="454813"/>
            <a:chExt cx="5909077" cy="3781417"/>
          </a:xfrm>
        </p:grpSpPr>
        <p:grpSp>
          <p:nvGrpSpPr>
            <p:cNvPr id="56" name="Group 55"/>
            <p:cNvGrpSpPr/>
            <p:nvPr/>
          </p:nvGrpSpPr>
          <p:grpSpPr>
            <a:xfrm>
              <a:off x="0" y="454813"/>
              <a:ext cx="5909077" cy="3781417"/>
              <a:chOff x="2468804" y="990923"/>
              <a:chExt cx="5909077" cy="3781417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468804" y="990923"/>
                <a:ext cx="4117976" cy="3781417"/>
                <a:chOff x="2468804" y="990923"/>
                <a:chExt cx="4117976" cy="3781417"/>
              </a:xfrm>
            </p:grpSpPr>
            <p:pic>
              <p:nvPicPr>
                <p:cNvPr id="74" name="Picture 73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32804" y="1637516"/>
                  <a:ext cx="3253976" cy="3134824"/>
                </a:xfrm>
                <a:prstGeom prst="rect">
                  <a:avLst/>
                </a:prstGeom>
              </p:spPr>
            </p:pic>
            <p:cxnSp>
              <p:nvCxnSpPr>
                <p:cNvPr id="75" name="Straight Arrow Connector 74"/>
                <p:cNvCxnSpPr>
                  <a:cxnSpLocks/>
                </p:cNvCxnSpPr>
                <p:nvPr/>
              </p:nvCxnSpPr>
              <p:spPr>
                <a:xfrm flipH="1" flipV="1">
                  <a:off x="5015326" y="990923"/>
                  <a:ext cx="1" cy="646593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>
                  <a:cxnSpLocks/>
                </p:cNvCxnSpPr>
                <p:nvPr/>
              </p:nvCxnSpPr>
              <p:spPr>
                <a:xfrm flipH="1" flipV="1">
                  <a:off x="2468804" y="3391545"/>
                  <a:ext cx="864000" cy="0"/>
                </a:xfrm>
                <a:prstGeom prst="straightConnector1">
                  <a:avLst/>
                </a:prstGeom>
                <a:ln w="381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/>
                <p:cNvCxnSpPr>
                  <a:cxnSpLocks/>
                </p:cNvCxnSpPr>
                <p:nvPr/>
              </p:nvCxnSpPr>
              <p:spPr>
                <a:xfrm flipH="1" flipV="1">
                  <a:off x="2774197" y="2422325"/>
                  <a:ext cx="707059" cy="219998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5178966" y="1037220"/>
                      <a:ext cx="1867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78966" y="1037220"/>
                      <a:ext cx="186781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258" t="-48889" r="-96774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9" name="TextBox 78"/>
                    <p:cNvSpPr txBox="1"/>
                    <p:nvPr/>
                  </p:nvSpPr>
                  <p:spPr>
                    <a:xfrm>
                      <a:off x="3146023" y="2245779"/>
                      <a:ext cx="1867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9" name="TextBox 7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46023" y="2245779"/>
                      <a:ext cx="18677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30000" t="-48889" r="-106667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2654829" y="3014748"/>
                      <a:ext cx="584583" cy="3179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CA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</a:rPr>
                              <m:t> × </m:t>
                            </m:r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solidFill>
                                      <a:srgbClr val="7030A0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en-US" dirty="0">
                        <a:solidFill>
                          <a:srgbClr val="7030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54829" y="3014748"/>
                      <a:ext cx="584583" cy="31797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4583" t="-26923" r="-20833" b="-9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3" name="Rectangle 72"/>
              <p:cNvSpPr/>
              <p:nvPr/>
            </p:nvSpPr>
            <p:spPr>
              <a:xfrm>
                <a:off x="6544155" y="990923"/>
                <a:ext cx="1833726" cy="1709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351782" y="524608"/>
              <a:ext cx="1358426" cy="1555612"/>
              <a:chOff x="1225550" y="4498085"/>
              <a:chExt cx="1358426" cy="1555612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>
                <a:off x="2034895" y="5671781"/>
                <a:ext cx="1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/>
              <p:cNvGrpSpPr/>
              <p:nvPr/>
            </p:nvGrpSpPr>
            <p:grpSpPr>
              <a:xfrm>
                <a:off x="1225550" y="4498085"/>
                <a:ext cx="1358426" cy="1555612"/>
                <a:chOff x="1225550" y="4639105"/>
                <a:chExt cx="1358426" cy="1555612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2041776" y="5814975"/>
                  <a:ext cx="176652" cy="9003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/>
                <p:cNvGrpSpPr/>
                <p:nvPr/>
              </p:nvGrpSpPr>
              <p:grpSpPr>
                <a:xfrm>
                  <a:off x="1225550" y="4639105"/>
                  <a:ext cx="1358426" cy="1555612"/>
                  <a:chOff x="1225550" y="4639105"/>
                  <a:chExt cx="1358426" cy="1555612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1225550" y="4639105"/>
                    <a:ext cx="1358426" cy="1555612"/>
                    <a:chOff x="6931217" y="1112374"/>
                    <a:chExt cx="1358426" cy="1555612"/>
                  </a:xfrm>
                </p:grpSpPr>
                <p:grpSp>
                  <p:nvGrpSpPr>
                    <p:cNvPr id="65" name="Group 64"/>
                    <p:cNvGrpSpPr/>
                    <p:nvPr/>
                  </p:nvGrpSpPr>
                  <p:grpSpPr>
                    <a:xfrm>
                      <a:off x="6931217" y="1112374"/>
                      <a:ext cx="1161876" cy="1272829"/>
                      <a:chOff x="8560978" y="1321139"/>
                      <a:chExt cx="1980000" cy="1993197"/>
                    </a:xfrm>
                  </p:grpSpPr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 flipV="1">
                        <a:off x="10506045" y="1321139"/>
                        <a:ext cx="5" cy="198000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Arrow Connector 69"/>
                      <p:cNvCxnSpPr/>
                      <p:nvPr/>
                    </p:nvCxnSpPr>
                    <p:spPr>
                      <a:xfrm flipH="1" flipV="1">
                        <a:off x="9061769" y="2458100"/>
                        <a:ext cx="1444278" cy="8471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Straight Arrow Connector 70"/>
                      <p:cNvCxnSpPr/>
                      <p:nvPr/>
                    </p:nvCxnSpPr>
                    <p:spPr>
                      <a:xfrm flipH="1" flipV="1">
                        <a:off x="8560978" y="3314336"/>
                        <a:ext cx="1980000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6" name="TextBox 65"/>
                        <p:cNvSpPr txBox="1"/>
                        <p:nvPr/>
                      </p:nvSpPr>
                      <p:spPr>
                        <a:xfrm>
                          <a:off x="8102862" y="1561423"/>
                          <a:ext cx="186781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8" name="TextBox 8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02862" y="1561423"/>
                          <a:ext cx="186781" cy="276999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 l="-16129" r="-129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7645584" y="1774270"/>
                          <a:ext cx="182999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TextBox 8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45584" y="1774270"/>
                          <a:ext cx="182999" cy="276999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 l="-33333" r="-26667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TextBox 67"/>
                        <p:cNvSpPr txBox="1"/>
                        <p:nvPr/>
                      </p:nvSpPr>
                      <p:spPr>
                        <a:xfrm>
                          <a:off x="7296707" y="2390987"/>
                          <a:ext cx="58458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CA" i="1">
                                    <a:latin typeface="Cambria Math" charset="0"/>
                                  </a:rPr>
                                  <m:t> × </m:t>
                                </m:r>
                                <m:r>
                                  <a:rPr lang="en-CA" i="1"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9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96707" y="2390987"/>
                          <a:ext cx="584584" cy="276999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l="-5208" t="-146667" r="-8333" b="-18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63" name="Straight Connector 62"/>
                  <p:cNvCxnSpPr/>
                  <p:nvPr/>
                </p:nvCxnSpPr>
                <p:spPr>
                  <a:xfrm flipH="1" flipV="1">
                    <a:off x="2214895" y="5735706"/>
                    <a:ext cx="1255" cy="16713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2217786" y="5751509"/>
                    <a:ext cx="148515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26984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8843" y="128195"/>
            <a:ext cx="3372973" cy="1665634"/>
            <a:chOff x="2189660" y="3180080"/>
            <a:chExt cx="3372973" cy="1665634"/>
          </a:xfrm>
        </p:grpSpPr>
        <p:sp>
          <p:nvSpPr>
            <p:cNvPr id="5" name="Oval 4"/>
            <p:cNvSpPr/>
            <p:nvPr/>
          </p:nvSpPr>
          <p:spPr>
            <a:xfrm>
              <a:off x="2189660" y="3180080"/>
              <a:ext cx="1596411" cy="158496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735850" y="369091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6001" y="3838022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294" t="-35088" r="-94118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 flipV="1">
              <a:off x="2942791" y="3690912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17" y="3553347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4778921" y="3838022"/>
              <a:ext cx="259458" cy="10076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9378" y="4215914"/>
                  <a:ext cx="208416" cy="34515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1429" t="-35088" r="-9142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100" y="3399459"/>
                  <a:ext cx="198003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 flipV="1">
              <a:off x="4759993" y="3541845"/>
              <a:ext cx="802640" cy="31031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Arc 13"/>
            <p:cNvSpPr/>
            <p:nvPr/>
          </p:nvSpPr>
          <p:spPr>
            <a:xfrm rot="241536" flipV="1">
              <a:off x="4654464" y="3565575"/>
              <a:ext cx="363438" cy="430210"/>
            </a:xfrm>
            <a:prstGeom prst="arc">
              <a:avLst>
                <a:gd name="adj1" fmla="val 16657186"/>
                <a:gd name="adj2" fmla="val 21546599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342" y="3854123"/>
                  <a:ext cx="22230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026943" y="813422"/>
            <a:ext cx="1810333" cy="2262935"/>
            <a:chOff x="6317809" y="1267375"/>
            <a:chExt cx="1810333" cy="2262935"/>
          </a:xfrm>
        </p:grpSpPr>
        <p:sp>
          <p:nvSpPr>
            <p:cNvPr id="23" name="Rectangle 22"/>
            <p:cNvSpPr/>
            <p:nvPr/>
          </p:nvSpPr>
          <p:spPr>
            <a:xfrm>
              <a:off x="6900157" y="3305701"/>
              <a:ext cx="646779" cy="2206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934329" y="1271861"/>
              <a:ext cx="646779" cy="153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6317809" y="1267375"/>
              <a:ext cx="1810333" cy="2262935"/>
              <a:chOff x="6362779" y="1267375"/>
              <a:chExt cx="1810333" cy="2262935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362779" y="1267375"/>
                <a:ext cx="1810333" cy="2262809"/>
                <a:chOff x="6362779" y="1267375"/>
                <a:chExt cx="1810333" cy="2262809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6372369" y="1271928"/>
                  <a:ext cx="1188720" cy="2253591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Oval 1"/>
                <p:cNvSpPr/>
                <p:nvPr/>
              </p:nvSpPr>
              <p:spPr>
                <a:xfrm>
                  <a:off x="6984392" y="1280160"/>
                  <a:ext cx="1188720" cy="2245360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7221591" y="1433490"/>
                  <a:ext cx="951521" cy="1930401"/>
                </a:xfrm>
                <a:prstGeom prst="ellipse">
                  <a:avLst/>
                </a:prstGeom>
                <a:solidFill>
                  <a:srgbClr val="44424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322526" y="1575639"/>
                  <a:ext cx="797482" cy="1688415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7363831" y="1617286"/>
                  <a:ext cx="722920" cy="160512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7368860" y="1757281"/>
                  <a:ext cx="535620" cy="1292366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7509460" y="2271578"/>
                  <a:ext cx="247483" cy="299510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7581108" y="2270092"/>
                  <a:ext cx="189618" cy="29951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6362779" y="1267375"/>
                  <a:ext cx="562677" cy="2262809"/>
                </a:xfrm>
                <a:custGeom>
                  <a:avLst/>
                  <a:gdLst>
                    <a:gd name="connsiteX0" fmla="*/ 562161 w 562161"/>
                    <a:gd name="connsiteY0" fmla="*/ 0 h 2271271"/>
                    <a:gd name="connsiteX1" fmla="*/ 104961 w 562161"/>
                    <a:gd name="connsiteY1" fmla="*/ 479685 h 2271271"/>
                    <a:gd name="connsiteX2" fmla="*/ 30 w 562161"/>
                    <a:gd name="connsiteY2" fmla="*/ 1109272 h 2271271"/>
                    <a:gd name="connsiteX3" fmla="*/ 97466 w 562161"/>
                    <a:gd name="connsiteY3" fmla="*/ 1768839 h 2271271"/>
                    <a:gd name="connsiteX4" fmla="*/ 367289 w 562161"/>
                    <a:gd name="connsiteY4" fmla="*/ 2196059 h 2271271"/>
                    <a:gd name="connsiteX5" fmla="*/ 539675 w 562161"/>
                    <a:gd name="connsiteY5" fmla="*/ 2271010 h 2271271"/>
                    <a:gd name="connsiteX0" fmla="*/ 562739 w 562739"/>
                    <a:gd name="connsiteY0" fmla="*/ 0 h 2271271"/>
                    <a:gd name="connsiteX1" fmla="*/ 135519 w 562739"/>
                    <a:gd name="connsiteY1" fmla="*/ 419724 h 2271271"/>
                    <a:gd name="connsiteX2" fmla="*/ 608 w 562739"/>
                    <a:gd name="connsiteY2" fmla="*/ 1109272 h 2271271"/>
                    <a:gd name="connsiteX3" fmla="*/ 98044 w 562739"/>
                    <a:gd name="connsiteY3" fmla="*/ 1768839 h 2271271"/>
                    <a:gd name="connsiteX4" fmla="*/ 367867 w 562739"/>
                    <a:gd name="connsiteY4" fmla="*/ 2196059 h 2271271"/>
                    <a:gd name="connsiteX5" fmla="*/ 540253 w 562739"/>
                    <a:gd name="connsiteY5" fmla="*/ 2271010 h 2271271"/>
                    <a:gd name="connsiteX0" fmla="*/ 562739 w 577864"/>
                    <a:gd name="connsiteY0" fmla="*/ 31090 h 2302361"/>
                    <a:gd name="connsiteX1" fmla="*/ 540253 w 577864"/>
                    <a:gd name="connsiteY1" fmla="*/ 31090 h 2302361"/>
                    <a:gd name="connsiteX2" fmla="*/ 135519 w 577864"/>
                    <a:gd name="connsiteY2" fmla="*/ 450814 h 2302361"/>
                    <a:gd name="connsiteX3" fmla="*/ 608 w 577864"/>
                    <a:gd name="connsiteY3" fmla="*/ 1140362 h 2302361"/>
                    <a:gd name="connsiteX4" fmla="*/ 98044 w 577864"/>
                    <a:gd name="connsiteY4" fmla="*/ 1799929 h 2302361"/>
                    <a:gd name="connsiteX5" fmla="*/ 367867 w 577864"/>
                    <a:gd name="connsiteY5" fmla="*/ 2227149 h 2302361"/>
                    <a:gd name="connsiteX6" fmla="*/ 540253 w 577864"/>
                    <a:gd name="connsiteY6" fmla="*/ 2302100 h 2302361"/>
                    <a:gd name="connsiteX0" fmla="*/ 562739 w 562739"/>
                    <a:gd name="connsiteY0" fmla="*/ 0 h 2271271"/>
                    <a:gd name="connsiteX1" fmla="*/ 367867 w 562739"/>
                    <a:gd name="connsiteY1" fmla="*/ 14990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739 w 562739"/>
                    <a:gd name="connsiteY0" fmla="*/ 0 h 2271271"/>
                    <a:gd name="connsiteX1" fmla="*/ 345381 w 562739"/>
                    <a:gd name="connsiteY1" fmla="*/ 119921 h 2271271"/>
                    <a:gd name="connsiteX2" fmla="*/ 135519 w 562739"/>
                    <a:gd name="connsiteY2" fmla="*/ 419724 h 2271271"/>
                    <a:gd name="connsiteX3" fmla="*/ 608 w 562739"/>
                    <a:gd name="connsiteY3" fmla="*/ 1109272 h 2271271"/>
                    <a:gd name="connsiteX4" fmla="*/ 98044 w 562739"/>
                    <a:gd name="connsiteY4" fmla="*/ 1768839 h 2271271"/>
                    <a:gd name="connsiteX5" fmla="*/ 367867 w 562739"/>
                    <a:gd name="connsiteY5" fmla="*/ 2196059 h 2271271"/>
                    <a:gd name="connsiteX6" fmla="*/ 540253 w 562739"/>
                    <a:gd name="connsiteY6" fmla="*/ 2271010 h 2271271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639 w 562639"/>
                    <a:gd name="connsiteY0" fmla="*/ 0 h 2271010"/>
                    <a:gd name="connsiteX1" fmla="*/ 345281 w 562639"/>
                    <a:gd name="connsiteY1" fmla="*/ 119921 h 2271010"/>
                    <a:gd name="connsiteX2" fmla="*/ 135419 w 562639"/>
                    <a:gd name="connsiteY2" fmla="*/ 419724 h 2271010"/>
                    <a:gd name="connsiteX3" fmla="*/ 508 w 562639"/>
                    <a:gd name="connsiteY3" fmla="*/ 1109272 h 2271010"/>
                    <a:gd name="connsiteX4" fmla="*/ 97944 w 562639"/>
                    <a:gd name="connsiteY4" fmla="*/ 1768839 h 2271010"/>
                    <a:gd name="connsiteX5" fmla="*/ 307806 w 562639"/>
                    <a:gd name="connsiteY5" fmla="*/ 2136098 h 2271010"/>
                    <a:gd name="connsiteX6" fmla="*/ 540153 w 562639"/>
                    <a:gd name="connsiteY6" fmla="*/ 2271010 h 2271010"/>
                    <a:gd name="connsiteX0" fmla="*/ 562895 w 562895"/>
                    <a:gd name="connsiteY0" fmla="*/ 0 h 2271010"/>
                    <a:gd name="connsiteX1" fmla="*/ 345537 w 562895"/>
                    <a:gd name="connsiteY1" fmla="*/ 119921 h 2271010"/>
                    <a:gd name="connsiteX2" fmla="*/ 135675 w 562895"/>
                    <a:gd name="connsiteY2" fmla="*/ 419724 h 2271010"/>
                    <a:gd name="connsiteX3" fmla="*/ 764 w 562895"/>
                    <a:gd name="connsiteY3" fmla="*/ 1109272 h 2271010"/>
                    <a:gd name="connsiteX4" fmla="*/ 98200 w 562895"/>
                    <a:gd name="connsiteY4" fmla="*/ 1768839 h 2271010"/>
                    <a:gd name="connsiteX5" fmla="*/ 308062 w 562895"/>
                    <a:gd name="connsiteY5" fmla="*/ 2136098 h 2271010"/>
                    <a:gd name="connsiteX6" fmla="*/ 540409 w 562895"/>
                    <a:gd name="connsiteY6" fmla="*/ 2271010 h 2271010"/>
                    <a:gd name="connsiteX0" fmla="*/ 562677 w 562677"/>
                    <a:gd name="connsiteY0" fmla="*/ 0 h 2271010"/>
                    <a:gd name="connsiteX1" fmla="*/ 345319 w 562677"/>
                    <a:gd name="connsiteY1" fmla="*/ 119921 h 2271010"/>
                    <a:gd name="connsiteX2" fmla="*/ 135457 w 562677"/>
                    <a:gd name="connsiteY2" fmla="*/ 419724 h 2271010"/>
                    <a:gd name="connsiteX3" fmla="*/ 546 w 562677"/>
                    <a:gd name="connsiteY3" fmla="*/ 1109272 h 2271010"/>
                    <a:gd name="connsiteX4" fmla="*/ 97982 w 562677"/>
                    <a:gd name="connsiteY4" fmla="*/ 1768839 h 2271010"/>
                    <a:gd name="connsiteX5" fmla="*/ 307844 w 562677"/>
                    <a:gd name="connsiteY5" fmla="*/ 2136098 h 2271010"/>
                    <a:gd name="connsiteX6" fmla="*/ 540191 w 562677"/>
                    <a:gd name="connsiteY6" fmla="*/ 2271010 h 2271010"/>
                    <a:gd name="connsiteX0" fmla="*/ 562677 w 562677"/>
                    <a:gd name="connsiteY0" fmla="*/ 0 h 2262809"/>
                    <a:gd name="connsiteX1" fmla="*/ 345319 w 562677"/>
                    <a:gd name="connsiteY1" fmla="*/ 111720 h 2262809"/>
                    <a:gd name="connsiteX2" fmla="*/ 135457 w 562677"/>
                    <a:gd name="connsiteY2" fmla="*/ 411523 h 2262809"/>
                    <a:gd name="connsiteX3" fmla="*/ 546 w 562677"/>
                    <a:gd name="connsiteY3" fmla="*/ 1101071 h 2262809"/>
                    <a:gd name="connsiteX4" fmla="*/ 97982 w 562677"/>
                    <a:gd name="connsiteY4" fmla="*/ 1760638 h 2262809"/>
                    <a:gd name="connsiteX5" fmla="*/ 307844 w 562677"/>
                    <a:gd name="connsiteY5" fmla="*/ 2127897 h 2262809"/>
                    <a:gd name="connsiteX6" fmla="*/ 540191 w 562677"/>
                    <a:gd name="connsiteY6" fmla="*/ 2262809 h 226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62677" h="2262809">
                      <a:moveTo>
                        <a:pt x="562677" y="0"/>
                      </a:moveTo>
                      <a:cubicBezTo>
                        <a:pt x="558929" y="0"/>
                        <a:pt x="408322" y="58168"/>
                        <a:pt x="345319" y="111720"/>
                      </a:cubicBezTo>
                      <a:cubicBezTo>
                        <a:pt x="274116" y="185775"/>
                        <a:pt x="205221" y="254832"/>
                        <a:pt x="135457" y="411523"/>
                      </a:cubicBezTo>
                      <a:cubicBezTo>
                        <a:pt x="65693" y="568214"/>
                        <a:pt x="6792" y="876219"/>
                        <a:pt x="546" y="1101071"/>
                      </a:cubicBezTo>
                      <a:cubicBezTo>
                        <a:pt x="-5700" y="1325923"/>
                        <a:pt x="42666" y="1589500"/>
                        <a:pt x="97982" y="1760638"/>
                      </a:cubicBezTo>
                      <a:cubicBezTo>
                        <a:pt x="153298" y="1931776"/>
                        <a:pt x="234143" y="2044202"/>
                        <a:pt x="307844" y="2127897"/>
                      </a:cubicBezTo>
                      <a:cubicBezTo>
                        <a:pt x="381545" y="2211592"/>
                        <a:pt x="540191" y="2262809"/>
                        <a:pt x="540191" y="2262809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7" name="Straight Connector 26"/>
              <p:cNvCxnSpPr>
                <a:stCxn id="25" idx="0"/>
                <a:endCxn id="2" idx="0"/>
              </p:cNvCxnSpPr>
              <p:nvPr/>
            </p:nvCxnSpPr>
            <p:spPr>
              <a:xfrm>
                <a:off x="6925456" y="1267375"/>
                <a:ext cx="653296" cy="127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endCxn id="2" idx="4"/>
              </p:cNvCxnSpPr>
              <p:nvPr/>
            </p:nvCxnSpPr>
            <p:spPr>
              <a:xfrm flipV="1">
                <a:off x="6893640" y="3525520"/>
                <a:ext cx="685112" cy="479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5296462" y="195199"/>
            <a:ext cx="6064902" cy="2756080"/>
            <a:chOff x="5296462" y="195199"/>
            <a:chExt cx="6064902" cy="2756080"/>
          </a:xfrm>
        </p:grpSpPr>
        <p:grpSp>
          <p:nvGrpSpPr>
            <p:cNvPr id="96" name="Group 95"/>
            <p:cNvGrpSpPr/>
            <p:nvPr/>
          </p:nvGrpSpPr>
          <p:grpSpPr>
            <a:xfrm>
              <a:off x="5625902" y="195199"/>
              <a:ext cx="5735462" cy="2756080"/>
              <a:chOff x="5625902" y="195199"/>
              <a:chExt cx="5735462" cy="2756080"/>
            </a:xfrm>
          </p:grpSpPr>
          <p:sp>
            <p:nvSpPr>
              <p:cNvPr id="93" name="Trapezoid 92"/>
              <p:cNvSpPr/>
              <p:nvPr/>
            </p:nvSpPr>
            <p:spPr>
              <a:xfrm>
                <a:off x="5874473" y="914400"/>
                <a:ext cx="1583063" cy="594788"/>
              </a:xfrm>
              <a:prstGeom prst="trapezoid">
                <a:avLst/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Trapezoid 93"/>
              <p:cNvSpPr/>
              <p:nvPr/>
            </p:nvSpPr>
            <p:spPr>
              <a:xfrm>
                <a:off x="5774838" y="917271"/>
                <a:ext cx="775666" cy="594788"/>
              </a:xfrm>
              <a:prstGeom prst="trapezoid">
                <a:avLst>
                  <a:gd name="adj" fmla="val 87364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rapezoid 94"/>
              <p:cNvSpPr/>
              <p:nvPr/>
            </p:nvSpPr>
            <p:spPr>
              <a:xfrm flipH="1">
                <a:off x="6797569" y="1223248"/>
                <a:ext cx="772541" cy="285358"/>
              </a:xfrm>
              <a:prstGeom prst="trapezoid">
                <a:avLst>
                  <a:gd name="adj" fmla="val 93661"/>
                </a:avLst>
              </a:prstGeom>
              <a:solidFill>
                <a:srgbClr val="4327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5949275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7240362" y="1978118"/>
                <a:ext cx="191974" cy="19690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762445" y="1509188"/>
                <a:ext cx="1807963" cy="500767"/>
              </a:xfrm>
              <a:prstGeom prst="rect">
                <a:avLst/>
              </a:prstGeom>
              <a:solidFill>
                <a:srgbClr val="4327C4"/>
              </a:solidFill>
              <a:ln>
                <a:solidFill>
                  <a:srgbClr val="4327C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/>
              <p:cNvGrpSpPr/>
              <p:nvPr/>
            </p:nvGrpSpPr>
            <p:grpSpPr>
              <a:xfrm>
                <a:off x="5625902" y="195199"/>
                <a:ext cx="5735462" cy="2756080"/>
                <a:chOff x="5625902" y="195199"/>
                <a:chExt cx="5735462" cy="275608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8018187" y="195199"/>
                  <a:ext cx="3343177" cy="2756080"/>
                  <a:chOff x="4924371" y="987792"/>
                  <a:chExt cx="3343177" cy="2756080"/>
                </a:xfrm>
              </p:grpSpPr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6826109" y="2419847"/>
                    <a:ext cx="1441439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5" name="Picture 44"/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2766" y="1261787"/>
                    <a:ext cx="1822704" cy="2273808"/>
                  </a:xfrm>
                  <a:prstGeom prst="rect">
                    <a:avLst/>
                  </a:prstGeom>
                </p:spPr>
              </p:pic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4924371" y="2419847"/>
                    <a:ext cx="130404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Arc 50"/>
                  <p:cNvSpPr/>
                  <p:nvPr/>
                </p:nvSpPr>
                <p:spPr>
                  <a:xfrm>
                    <a:off x="6014256" y="987792"/>
                    <a:ext cx="1760353" cy="2756079"/>
                  </a:xfrm>
                  <a:prstGeom prst="arc">
                    <a:avLst>
                      <a:gd name="adj1" fmla="val 18269427"/>
                      <a:gd name="adj2" fmla="val 2075085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Arc 51"/>
                  <p:cNvSpPr/>
                  <p:nvPr/>
                </p:nvSpPr>
                <p:spPr>
                  <a:xfrm flipH="1" flipV="1">
                    <a:off x="5566278" y="987793"/>
                    <a:ext cx="1542852" cy="2756079"/>
                  </a:xfrm>
                  <a:prstGeom prst="arc">
                    <a:avLst>
                      <a:gd name="adj1" fmla="val 305375"/>
                      <a:gd name="adj2" fmla="val 3477262"/>
                    </a:avLst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5625902" y="2175020"/>
                  <a:ext cx="2164976" cy="137531"/>
                </a:xfrm>
                <a:prstGeom prst="rect">
                  <a:avLst/>
                </a:prstGeom>
                <a:solidFill>
                  <a:srgbClr val="4F4B4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2" name="Rectangle 81"/>
              <p:cNvSpPr/>
              <p:nvPr/>
            </p:nvSpPr>
            <p:spPr>
              <a:xfrm>
                <a:off x="6409395" y="1587731"/>
                <a:ext cx="534808" cy="2508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83" name="Picture 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52" t="40370" r="43228" b="40379"/>
            <a:stretch/>
          </p:blipFill>
          <p:spPr>
            <a:xfrm rot="1118501">
              <a:off x="5296462" y="662796"/>
              <a:ext cx="2595213" cy="1886605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 flipV="1">
              <a:off x="5761419" y="2016698"/>
              <a:ext cx="179557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150610" y="3581523"/>
            <a:ext cx="11760987" cy="2484034"/>
            <a:chOff x="150610" y="3581523"/>
            <a:chExt cx="11760987" cy="2484034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0610" y="3581523"/>
              <a:ext cx="6184336" cy="2484034"/>
              <a:chOff x="311030" y="3581523"/>
              <a:chExt cx="6184336" cy="2484034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311030" y="3617692"/>
                <a:ext cx="6184336" cy="2447865"/>
                <a:chOff x="311369" y="3834545"/>
                <a:chExt cx="6184336" cy="2447865"/>
              </a:xfrm>
            </p:grpSpPr>
            <p:pic>
              <p:nvPicPr>
                <p:cNvPr id="75" name="Picture 74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>
                  <a:off x="311369" y="4358886"/>
                  <a:ext cx="3168493" cy="1212075"/>
                </a:xfrm>
                <a:prstGeom prst="rect">
                  <a:avLst/>
                </a:prstGeom>
              </p:spPr>
            </p:pic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3403162" y="3834545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/>
                    <p:cNvSpPr txBox="1"/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0" name="TextBox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5692" y="6005411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6780" r="-678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8455" t="21241" r="42539" b="65940"/>
                <a:stretch/>
              </p:blipFill>
              <p:spPr>
                <a:xfrm flipH="1">
                  <a:off x="3327212" y="4369199"/>
                  <a:ext cx="3168493" cy="1212075"/>
                </a:xfrm>
                <a:prstGeom prst="rect">
                  <a:avLst/>
                </a:prstGeom>
              </p:spPr>
            </p:pic>
            <p:sp>
              <p:nvSpPr>
                <p:cNvPr id="132" name="Oval 131"/>
                <p:cNvSpPr/>
                <p:nvPr/>
              </p:nvSpPr>
              <p:spPr>
                <a:xfrm>
                  <a:off x="776996" y="5187854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468023" y="5212251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Oval 133"/>
                <p:cNvSpPr/>
                <p:nvPr/>
              </p:nvSpPr>
              <p:spPr>
                <a:xfrm>
                  <a:off x="3977999" y="5219969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Oval 134"/>
                <p:cNvSpPr/>
                <p:nvPr/>
              </p:nvSpPr>
              <p:spPr>
                <a:xfrm>
                  <a:off x="5669026" y="5204787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9" name="Straight Arrow Connector 138"/>
              <p:cNvCxnSpPr/>
              <p:nvPr/>
            </p:nvCxnSpPr>
            <p:spPr>
              <a:xfrm>
                <a:off x="4434890" y="3949908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/>
              <p:nvPr/>
            </p:nvCxnSpPr>
            <p:spPr>
              <a:xfrm flipH="1">
                <a:off x="1345642" y="3952405"/>
                <a:ext cx="9390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8182" y="3581523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6667" t="-40000" r="-96667"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184" y="3608970"/>
                    <a:ext cx="184666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2581" t="-37778" r="-93548"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5" name="Group 144"/>
            <p:cNvGrpSpPr/>
            <p:nvPr/>
          </p:nvGrpSpPr>
          <p:grpSpPr>
            <a:xfrm>
              <a:off x="6635823" y="3617692"/>
              <a:ext cx="5275774" cy="2447865"/>
              <a:chOff x="6571655" y="3617692"/>
              <a:chExt cx="5275774" cy="2447865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6571655" y="3617692"/>
                <a:ext cx="5275774" cy="2447865"/>
                <a:chOff x="6162671" y="3079181"/>
                <a:chExt cx="5275774" cy="2447865"/>
              </a:xfrm>
            </p:grpSpPr>
            <p:cxnSp>
              <p:nvCxnSpPr>
                <p:cNvPr id="69" name="Straight Arrow Connector 68"/>
                <p:cNvCxnSpPr/>
                <p:nvPr/>
              </p:nvCxnSpPr>
              <p:spPr>
                <a:xfrm flipH="1" flipV="1">
                  <a:off x="6415495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flipH="1" flipV="1">
                  <a:off x="7806392" y="4735681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 flipH="1" flipV="1">
                  <a:off x="9073281" y="4719205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/>
                <p:nvPr/>
              </p:nvCxnSpPr>
              <p:spPr>
                <a:xfrm flipH="1" flipV="1">
                  <a:off x="10436874" y="4726152"/>
                  <a:ext cx="44429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H="1">
                  <a:off x="8898785" y="3079181"/>
                  <a:ext cx="0" cy="213499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CA" b="0" i="0" smtClean="0">
                                <a:latin typeface="Cambria Math" charset="0"/>
                              </a:rPr>
                              <m:t>Mirror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41315" y="5250047"/>
                      <a:ext cx="714939" cy="276999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6838" r="-76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1" name="Group 100"/>
                <p:cNvGrpSpPr/>
                <p:nvPr/>
              </p:nvGrpSpPr>
              <p:grpSpPr>
                <a:xfrm>
                  <a:off x="6162671" y="3297169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05" name="Trapezoid 104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Trapezoid 105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rapezoid 106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Rectangle 107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08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Rectangle 111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3" name="Picture 102"/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04" name="Straight Connector 103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8843232" y="3297168"/>
                  <a:ext cx="2595213" cy="1886605"/>
                  <a:chOff x="5296462" y="682674"/>
                  <a:chExt cx="2595213" cy="1886605"/>
                </a:xfrm>
              </p:grpSpPr>
              <p:grpSp>
                <p:nvGrpSpPr>
                  <p:cNvPr id="121" name="Group 120"/>
                  <p:cNvGrpSpPr/>
                  <p:nvPr/>
                </p:nvGrpSpPr>
                <p:grpSpPr>
                  <a:xfrm>
                    <a:off x="5762445" y="914400"/>
                    <a:ext cx="1807963" cy="1260620"/>
                    <a:chOff x="5762445" y="914400"/>
                    <a:chExt cx="1807963" cy="1260620"/>
                  </a:xfrm>
                </p:grpSpPr>
                <p:sp>
                  <p:nvSpPr>
                    <p:cNvPr id="124" name="Trapezoid 123"/>
                    <p:cNvSpPr/>
                    <p:nvPr/>
                  </p:nvSpPr>
                  <p:spPr>
                    <a:xfrm>
                      <a:off x="5874473" y="914400"/>
                      <a:ext cx="1583063" cy="594788"/>
                    </a:xfrm>
                    <a:prstGeom prst="trapezoid">
                      <a:avLst/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Trapezoid 124"/>
                    <p:cNvSpPr/>
                    <p:nvPr/>
                  </p:nvSpPr>
                  <p:spPr>
                    <a:xfrm>
                      <a:off x="5774838" y="917271"/>
                      <a:ext cx="775666" cy="594788"/>
                    </a:xfrm>
                    <a:prstGeom prst="trapezoid">
                      <a:avLst>
                        <a:gd name="adj" fmla="val 87364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Trapezoid 125"/>
                    <p:cNvSpPr/>
                    <p:nvPr/>
                  </p:nvSpPr>
                  <p:spPr>
                    <a:xfrm flipH="1">
                      <a:off x="6797569" y="1223248"/>
                      <a:ext cx="772541" cy="285358"/>
                    </a:xfrm>
                    <a:prstGeom prst="trapezoid">
                      <a:avLst>
                        <a:gd name="adj" fmla="val 93661"/>
                      </a:avLst>
                    </a:prstGeom>
                    <a:solidFill>
                      <a:srgbClr val="4327C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5949275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" name="Rectangle 127"/>
                    <p:cNvSpPr/>
                    <p:nvPr/>
                  </p:nvSpPr>
                  <p:spPr>
                    <a:xfrm>
                      <a:off x="7240362" y="1978118"/>
                      <a:ext cx="191974" cy="196902"/>
                    </a:xfrm>
                    <a:prstGeom prst="rect">
                      <a:avLst/>
                    </a:prstGeom>
                    <a:solidFill>
                      <a:schemeClr val="bg2">
                        <a:lumMod val="1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" name="Rectangle 128"/>
                    <p:cNvSpPr/>
                    <p:nvPr/>
                  </p:nvSpPr>
                  <p:spPr>
                    <a:xfrm>
                      <a:off x="5762445" y="1509188"/>
                      <a:ext cx="1807963" cy="500767"/>
                    </a:xfrm>
                    <a:prstGeom prst="rect">
                      <a:avLst/>
                    </a:prstGeom>
                    <a:solidFill>
                      <a:srgbClr val="4327C4"/>
                    </a:solidFill>
                    <a:ln>
                      <a:solidFill>
                        <a:srgbClr val="4327C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/>
                    <p:cNvSpPr/>
                    <p:nvPr/>
                  </p:nvSpPr>
                  <p:spPr>
                    <a:xfrm>
                      <a:off x="6409395" y="1587731"/>
                      <a:ext cx="534808" cy="25084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22" name="Picture 121"/>
                  <p:cNvPicPr>
                    <a:picLocks noChangeAspect="1"/>
                  </p:cNvPicPr>
                  <p:nvPr/>
                </p:nvPicPr>
                <p:blipFill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752" t="40370" r="43228" b="40379"/>
                  <a:stretch/>
                </p:blipFill>
                <p:spPr>
                  <a:xfrm rot="1118501">
                    <a:off x="5296462" y="682674"/>
                    <a:ext cx="2595213" cy="1886605"/>
                  </a:xfrm>
                  <a:prstGeom prst="rect">
                    <a:avLst/>
                  </a:prstGeom>
                </p:spPr>
              </p:pic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5761419" y="2016698"/>
                    <a:ext cx="1795571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5828" y="4906117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1111" t="-146667" r="-33333" b="-18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𝜔</m:t>
                              </m:r>
                              <m:r>
                                <a:rPr lang="en-CA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4505" y="4896969"/>
                    <a:ext cx="275973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t="-143478" r="-31111" b="-17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4063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116</Words>
  <Application>Microsoft Office PowerPoint</Application>
  <PresentationFormat>Widescreen</PresentationFormat>
  <Paragraphs>108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28</cp:revision>
  <dcterms:created xsi:type="dcterms:W3CDTF">2018-07-16T14:20:02Z</dcterms:created>
  <dcterms:modified xsi:type="dcterms:W3CDTF">2019-08-13T21:38:38Z</dcterms:modified>
</cp:coreProperties>
</file>