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85" r:id="rId11"/>
    <p:sldId id="287" r:id="rId12"/>
    <p:sldId id="291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ACA"/>
    <a:srgbClr val="EFAFAF"/>
    <a:srgbClr val="E7B8B7"/>
    <a:srgbClr val="F2F9F2"/>
    <a:srgbClr val="F294B1"/>
    <a:srgbClr val="FFFFFF"/>
    <a:srgbClr val="E17171"/>
    <a:srgbClr val="C42A2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2763F-6ADE-49CC-9045-ECD6721C51D1}" v="15" dt="2019-08-23T14:57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1657" autoAdjust="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8062763F-6ADE-49CC-9045-ECD6721C51D1}"/>
    <pc:docChg chg="modSld">
      <pc:chgData name="Joshua Rinaldo" userId="eeaa994f99e4e508" providerId="LiveId" clId="{8062763F-6ADE-49CC-9045-ECD6721C51D1}" dt="2019-08-23T14:57:47.786" v="55"/>
      <pc:docMkLst>
        <pc:docMk/>
      </pc:docMkLst>
      <pc:sldChg chg="addSp modSp setBg">
        <pc:chgData name="Joshua Rinaldo" userId="eeaa994f99e4e508" providerId="LiveId" clId="{8062763F-6ADE-49CC-9045-ECD6721C51D1}" dt="2019-08-23T14:57:47.786" v="55"/>
        <pc:sldMkLst>
          <pc:docMk/>
          <pc:sldMk cId="1576207227" sldId="284"/>
        </pc:sldMkLst>
        <pc:spChg chg="add mod">
          <ac:chgData name="Joshua Rinaldo" userId="eeaa994f99e4e508" providerId="LiveId" clId="{8062763F-6ADE-49CC-9045-ECD6721C51D1}" dt="2019-08-21T20:25:15.140" v="7" actId="207"/>
          <ac:spMkLst>
            <pc:docMk/>
            <pc:sldMk cId="1576207227" sldId="284"/>
            <ac:spMk id="2" creationId="{0E9C3E59-FEEB-455C-B0EA-85246D54851C}"/>
          </ac:spMkLst>
        </pc:spChg>
        <pc:spChg chg="add mod">
          <ac:chgData name="Joshua Rinaldo" userId="eeaa994f99e4e508" providerId="LiveId" clId="{8062763F-6ADE-49CC-9045-ECD6721C51D1}" dt="2019-08-21T20:25:25.345" v="11" actId="1076"/>
          <ac:spMkLst>
            <pc:docMk/>
            <pc:sldMk cId="1576207227" sldId="284"/>
            <ac:spMk id="4" creationId="{D471FF4F-5726-449A-9AE6-4CBBBD049534}"/>
          </ac:spMkLst>
        </pc:spChg>
        <pc:spChg chg="add mod">
          <ac:chgData name="Joshua Rinaldo" userId="eeaa994f99e4e508" providerId="LiveId" clId="{8062763F-6ADE-49CC-9045-ECD6721C51D1}" dt="2019-08-21T20:25:35.503" v="15" actId="1076"/>
          <ac:spMkLst>
            <pc:docMk/>
            <pc:sldMk cId="1576207227" sldId="284"/>
            <ac:spMk id="5" creationId="{7B3AFB6D-6057-407C-B156-550AA90658E2}"/>
          </ac:spMkLst>
        </pc:spChg>
        <pc:spChg chg="add mod">
          <ac:chgData name="Joshua Rinaldo" userId="eeaa994f99e4e508" providerId="LiveId" clId="{8062763F-6ADE-49CC-9045-ECD6721C51D1}" dt="2019-08-21T20:25:46.788" v="19" actId="1076"/>
          <ac:spMkLst>
            <pc:docMk/>
            <pc:sldMk cId="1576207227" sldId="284"/>
            <ac:spMk id="6" creationId="{D382AD57-1FC7-4025-9B5C-D854DA2AE4C9}"/>
          </ac:spMkLst>
        </pc:spChg>
        <pc:spChg chg="add mod">
          <ac:chgData name="Joshua Rinaldo" userId="eeaa994f99e4e508" providerId="LiveId" clId="{8062763F-6ADE-49CC-9045-ECD6721C51D1}" dt="2019-08-21T20:25:57.626" v="22" actId="688"/>
          <ac:spMkLst>
            <pc:docMk/>
            <pc:sldMk cId="1576207227" sldId="284"/>
            <ac:spMk id="7" creationId="{7DD07DAB-4FE4-420D-AC68-ECEC82008538}"/>
          </ac:spMkLst>
        </pc:spChg>
        <pc:spChg chg="add mod">
          <ac:chgData name="Joshua Rinaldo" userId="eeaa994f99e4e508" providerId="LiveId" clId="{8062763F-6ADE-49CC-9045-ECD6721C51D1}" dt="2019-08-21T20:26:11.946" v="26" actId="1076"/>
          <ac:spMkLst>
            <pc:docMk/>
            <pc:sldMk cId="1576207227" sldId="284"/>
            <ac:spMk id="8" creationId="{281B1B55-C8A5-4B7E-A47A-0864D8C80029}"/>
          </ac:spMkLst>
        </pc:spChg>
        <pc:spChg chg="add mod">
          <ac:chgData name="Joshua Rinaldo" userId="eeaa994f99e4e508" providerId="LiveId" clId="{8062763F-6ADE-49CC-9045-ECD6721C51D1}" dt="2019-08-21T20:26:27.294" v="31" actId="688"/>
          <ac:spMkLst>
            <pc:docMk/>
            <pc:sldMk cId="1576207227" sldId="284"/>
            <ac:spMk id="9" creationId="{30361A8C-04C8-469F-8FDF-605CA119C2FA}"/>
          </ac:spMkLst>
        </pc:spChg>
        <pc:spChg chg="add mod">
          <ac:chgData name="Joshua Rinaldo" userId="eeaa994f99e4e508" providerId="LiveId" clId="{8062763F-6ADE-49CC-9045-ECD6721C51D1}" dt="2019-08-21T20:26:42.483" v="36" actId="1076"/>
          <ac:spMkLst>
            <pc:docMk/>
            <pc:sldMk cId="1576207227" sldId="284"/>
            <ac:spMk id="10" creationId="{F5662086-B99D-436F-999D-7FA56FB1523A}"/>
          </ac:spMkLst>
        </pc:spChg>
        <pc:spChg chg="add mod">
          <ac:chgData name="Joshua Rinaldo" userId="eeaa994f99e4e508" providerId="LiveId" clId="{8062763F-6ADE-49CC-9045-ECD6721C51D1}" dt="2019-08-21T20:27:04.247" v="39" actId="688"/>
          <ac:spMkLst>
            <pc:docMk/>
            <pc:sldMk cId="1576207227" sldId="284"/>
            <ac:spMk id="12" creationId="{6A3212F4-5EE3-4D2F-9255-0F7C543B0031}"/>
          </ac:spMkLst>
        </pc:spChg>
        <pc:spChg chg="add mod">
          <ac:chgData name="Joshua Rinaldo" userId="eeaa994f99e4e508" providerId="LiveId" clId="{8062763F-6ADE-49CC-9045-ECD6721C51D1}" dt="2019-08-21T20:27:12.064" v="42" actId="688"/>
          <ac:spMkLst>
            <pc:docMk/>
            <pc:sldMk cId="1576207227" sldId="284"/>
            <ac:spMk id="13" creationId="{E8649DDF-3370-486C-8CD7-775265536698}"/>
          </ac:spMkLst>
        </pc:spChg>
        <pc:spChg chg="add mod">
          <ac:chgData name="Joshua Rinaldo" userId="eeaa994f99e4e508" providerId="LiveId" clId="{8062763F-6ADE-49CC-9045-ECD6721C51D1}" dt="2019-08-21T20:27:37.546" v="48" actId="1076"/>
          <ac:spMkLst>
            <pc:docMk/>
            <pc:sldMk cId="1576207227" sldId="284"/>
            <ac:spMk id="14" creationId="{E17A256F-7E83-4A5F-8E8D-764A09F8B6BB}"/>
          </ac:spMkLst>
        </pc:spChg>
        <pc:spChg chg="add mod">
          <ac:chgData name="Joshua Rinaldo" userId="eeaa994f99e4e508" providerId="LiveId" clId="{8062763F-6ADE-49CC-9045-ECD6721C51D1}" dt="2019-08-21T20:27:43.281" v="51" actId="688"/>
          <ac:spMkLst>
            <pc:docMk/>
            <pc:sldMk cId="1576207227" sldId="284"/>
            <ac:spMk id="15" creationId="{92C5A54E-52CC-4511-ABDB-A1F848BCA7CE}"/>
          </ac:spMkLst>
        </pc:spChg>
        <pc:spChg chg="add mod">
          <ac:chgData name="Joshua Rinaldo" userId="eeaa994f99e4e508" providerId="LiveId" clId="{8062763F-6ADE-49CC-9045-ECD6721C51D1}" dt="2019-08-21T20:27:50.561" v="54" actId="688"/>
          <ac:spMkLst>
            <pc:docMk/>
            <pc:sldMk cId="1576207227" sldId="284"/>
            <ac:spMk id="16" creationId="{64812EFF-C8D2-468B-B5EB-A7FB9303415F}"/>
          </ac:spMkLst>
        </pc:spChg>
        <pc:graphicFrameChg chg="mod">
          <ac:chgData name="Joshua Rinaldo" userId="eeaa994f99e4e508" providerId="LiveId" clId="{8062763F-6ADE-49CC-9045-ECD6721C51D1}" dt="2019-08-21T20:24:47.631" v="0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38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3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3.png"/><Relationship Id="rId32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9" Type="http://schemas.openxmlformats.org/officeDocument/2006/relationships/image" Target="../media/image48.png"/><Relationship Id="rId31" Type="http://schemas.openxmlformats.org/officeDocument/2006/relationships/image" Target="../media/image35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Relationship Id="rId35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71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0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36" Type="http://schemas.openxmlformats.org/officeDocument/2006/relationships/image" Target="../media/image700.png"/><Relationship Id="rId44" Type="http://schemas.openxmlformats.org/officeDocument/2006/relationships/image" Target="../media/image78.png"/><Relationship Id="rId35" Type="http://schemas.openxmlformats.org/officeDocument/2006/relationships/image" Target="../media/image690.png"/><Relationship Id="rId43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9080012" y="861889"/>
            <a:ext cx="2424706" cy="3980958"/>
            <a:chOff x="8326979" y="1393528"/>
            <a:chExt cx="2424706" cy="3980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8326979" y="1393528"/>
              <a:ext cx="2424706" cy="3980958"/>
              <a:chOff x="7714915" y="1984017"/>
              <a:chExt cx="792113" cy="3769395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714915" y="1984017"/>
                <a:ext cx="789230" cy="3769395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72062" y="5054066"/>
                <a:ext cx="477819" cy="792112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 rot="5400000">
            <a:off x="5072441" y="2436608"/>
            <a:ext cx="1019039" cy="5880976"/>
            <a:chOff x="5445286" y="86437"/>
            <a:chExt cx="1019039" cy="58809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F238755-5981-47DE-BDAE-96CA226D5D4D}"/>
                </a:ext>
              </a:extLst>
            </p:cNvPr>
            <p:cNvSpPr/>
            <p:nvPr/>
          </p:nvSpPr>
          <p:spPr>
            <a:xfrm rot="16200000">
              <a:off x="5811157" y="4838163"/>
              <a:ext cx="302812" cy="1003525"/>
            </a:xfrm>
            <a:prstGeom prst="arc">
              <a:avLst>
                <a:gd name="adj1" fmla="val 16200000"/>
                <a:gd name="adj2" fmla="val 5342088"/>
              </a:avLst>
            </a:prstGeom>
            <a:solidFill>
              <a:srgbClr val="EFAFAF">
                <a:alpha val="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4" y="215199"/>
              <a:ext cx="387928" cy="575221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EACAC1AE-5C4A-4596-A736-627E178F7A78}"/>
                </a:ext>
              </a:extLst>
            </p:cNvPr>
            <p:cNvSpPr/>
            <p:nvPr/>
          </p:nvSpPr>
          <p:spPr>
            <a:xfrm>
              <a:off x="5445286" y="694866"/>
              <a:ext cx="1003526" cy="4792880"/>
            </a:xfrm>
            <a:prstGeom prst="can">
              <a:avLst/>
            </a:prstGeom>
            <a:solidFill>
              <a:srgbClr val="E7B8B7">
                <a:alpha val="2700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5" y="86437"/>
              <a:ext cx="383060" cy="73719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36864" y="472861"/>
            <a:ext cx="7043521" cy="2245407"/>
            <a:chOff x="336864" y="472861"/>
            <a:chExt cx="7043521" cy="224540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1685964"/>
              <a:ext cx="33239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771424"/>
              <a:ext cx="37392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38" y="1958631"/>
              <a:ext cx="1931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2057839"/>
              <a:ext cx="23264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814481"/>
              <a:ext cx="74124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941679"/>
              <a:ext cx="7600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120125"/>
              <a:ext cx="58441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1213804"/>
              <a:ext cx="62608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11649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21570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367844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467051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410344" y="1422405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393719" y="1516084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410344" y="5260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393719" y="6196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404223" y="850873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387598" y="944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410344" y="11379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19" y="12315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399442" y="170141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403774" y="1792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399442" y="1977887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410344" y="2069020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73" y="1416876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168" y="1516084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694" y="1433394"/>
              <a:ext cx="1123417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3447489" y="1524527"/>
              <a:ext cx="109483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433394"/>
              <a:ext cx="41585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524527"/>
              <a:ext cx="48782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3111803" y="585167"/>
              <a:ext cx="907499" cy="155031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FAFAF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336864" y="47286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5179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6171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blipFill>
                  <a:blip r:embed="rId27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1090301" y="1480240"/>
              <a:ext cx="618331" cy="38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blipFill>
                  <a:blip r:embed="rId28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blipFill>
                  <a:blip r:embed="rId29"/>
                  <a:stretch>
                    <a:fillRect l="-3977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6136645" y="111399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6164" r="-47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blipFill>
                  <a:blip r:embed="rId33"/>
                  <a:stretch>
                    <a:fillRect l="-3365" t="-35088" r="-3028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885" y="842798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80" y="942006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11298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12290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693344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1792552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96981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206902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343" y="167795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2" y="1771424"/>
              <a:ext cx="1168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861" y="1961833"/>
              <a:ext cx="14282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3191216" y="2057839"/>
              <a:ext cx="13511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970" y="139346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3515159" y="132951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548636" y="137950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blipFill>
                  <a:blip r:embed="rId35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5840747" y="-3888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739889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839096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67221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77142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739" y="1958355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80" y="2057562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9BA27-49EB-4BCB-8787-A6A5F7209F4F}"/>
                </a:ext>
              </a:extLst>
            </p:cNvPr>
            <p:cNvCxnSpPr/>
            <p:nvPr/>
          </p:nvCxnSpPr>
          <p:spPr>
            <a:xfrm>
              <a:off x="6223041" y="1468373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893EE1-3E2A-467E-86ED-5DEDF6EA1645}"/>
                </a:ext>
              </a:extLst>
            </p:cNvPr>
            <p:cNvCxnSpPr/>
            <p:nvPr/>
          </p:nvCxnSpPr>
          <p:spPr>
            <a:xfrm>
              <a:off x="6245569" y="1368704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blipFill>
                  <a:blip r:embed="rId36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526012"/>
              <a:ext cx="1639228" cy="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552" y="629156"/>
              <a:ext cx="1619772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>
              <a:off x="3790447" y="817029"/>
              <a:ext cx="8651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07" y="937139"/>
              <a:ext cx="83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533" y="1122673"/>
              <a:ext cx="976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328" y="1213804"/>
              <a:ext cx="947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32292" y="824261"/>
            <a:ext cx="5480704" cy="3373259"/>
            <a:chOff x="232292" y="824261"/>
            <a:chExt cx="5480704" cy="33732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8A4B6FB-BCD0-4BA1-A911-A125BEB66ADE}"/>
                </a:ext>
              </a:extLst>
            </p:cNvPr>
            <p:cNvGrpSpPr/>
            <p:nvPr/>
          </p:nvGrpSpPr>
          <p:grpSpPr>
            <a:xfrm>
              <a:off x="232292" y="831340"/>
              <a:ext cx="5156670" cy="3366180"/>
              <a:chOff x="4758111" y="2834247"/>
              <a:chExt cx="5156670" cy="3366180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A6F7EA91-FA73-4705-B6E7-DD4C47FD539C}"/>
                  </a:ext>
                </a:extLst>
              </p:cNvPr>
              <p:cNvSpPr/>
              <p:nvPr/>
            </p:nvSpPr>
            <p:spPr>
              <a:xfrm>
                <a:off x="5039349" y="4509614"/>
                <a:ext cx="4875432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/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642334AC-9A83-4AFE-9F23-EB35B12C64C6}"/>
                  </a:ext>
                </a:extLst>
              </p:cNvPr>
              <p:cNvSpPr/>
              <p:nvPr/>
            </p:nvSpPr>
            <p:spPr>
              <a:xfrm>
                <a:off x="5408475" y="4500088"/>
                <a:ext cx="2896991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/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/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CA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4DCFF43E-0D9A-474C-A5F5-7624238356C3}"/>
                  </a:ext>
                </a:extLst>
              </p:cNvPr>
              <p:cNvGrpSpPr/>
              <p:nvPr/>
            </p:nvGrpSpPr>
            <p:grpSpPr>
              <a:xfrm>
                <a:off x="4758111" y="5039734"/>
                <a:ext cx="1007077" cy="805061"/>
                <a:chOff x="8248391" y="2564515"/>
                <a:chExt cx="888156" cy="709995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6180E08A-F8E7-451F-8924-0A757D26AF4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70A4331-90D7-48E7-84B9-990D8F6BDE08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F9A0DF2-4AD2-4372-9694-8AB2D2E347A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Arrow Connector 213">
                      <a:extLst>
                        <a:ext uri="{FF2B5EF4-FFF2-40B4-BE49-F238E27FC236}">
                          <a16:creationId xmlns:a16="http://schemas.microsoft.com/office/drawing/2014/main" id="{DBABC658-B591-4A18-9333-80FB6CA2A2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242A4C45-7A11-44A0-A83A-4207990A8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0255F9D1-1B9D-4032-A15A-CEF431C6B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82B86EF-80A0-4A64-B58C-A4775E596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A8E4A0E-3692-4995-BCA0-C41046D02A8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46415690-85E5-4414-B02E-A5A5E530F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9634" y="2880014"/>
                  <a:ext cx="474313" cy="2923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/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6CABF9C9-3EB0-4B04-97BA-2489F36827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89366" y="290735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4A55F24-CD9E-4081-BFF3-228F832F2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1110" y="385595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521341FB-6279-4FD7-BC07-FF0D70612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83647" y="2909678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A7D71E22-7CA9-488B-A005-C0780BD5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8998" y="316918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D3F0C56-60F1-4696-A7D6-29ED5286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6744" y="338100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980F46B-B96A-43C1-A2FD-2114F8AED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6768" y="299364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636EE89-F353-4AE2-A3D4-E94B9D8C6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3034" y="368456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7989F49-5042-4EED-831D-5191A66E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3280" y="2834247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9D1D717A-9FB0-4E8F-B32F-6B0D04D88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9321" y="316302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7AB48D7C-2CE4-4A13-A6F3-01231ACD2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1200" y="3904472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CB4449B-C483-47CB-84B1-664F64F1B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3868" y="290360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D5D526F-9D1E-4417-A3A0-C02BF12C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743" y="2475417"/>
              <a:ext cx="0" cy="10474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>
              <a:off x="2743200" y="2422252"/>
              <a:ext cx="10498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ACCA1-666B-476A-921A-EED2554998B1}"/>
              </a:ext>
            </a:extLst>
          </p:cNvPr>
          <p:cNvSpPr/>
          <p:nvPr/>
        </p:nvSpPr>
        <p:spPr>
          <a:xfrm>
            <a:off x="4983431" y="3749673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4E83BA-52F0-41A0-9B16-51D43987C2F0}"/>
              </a:ext>
            </a:extLst>
          </p:cNvPr>
          <p:cNvSpPr/>
          <p:nvPr/>
        </p:nvSpPr>
        <p:spPr>
          <a:xfrm>
            <a:off x="5455581" y="4221823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7F1D4-0F59-48F2-853A-CEE8CB5F91B0}"/>
              </a:ext>
            </a:extLst>
          </p:cNvPr>
          <p:cNvSpPr/>
          <p:nvPr/>
        </p:nvSpPr>
        <p:spPr>
          <a:xfrm flipV="1">
            <a:off x="10027030" y="5004262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256068-126F-4195-B033-B113C3B3DB1D}"/>
              </a:ext>
            </a:extLst>
          </p:cNvPr>
          <p:cNvSpPr/>
          <p:nvPr/>
        </p:nvSpPr>
        <p:spPr>
          <a:xfrm>
            <a:off x="8747814" y="3754791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B4ED0B-F0DE-4273-A598-36C2ABA1CC04}"/>
              </a:ext>
            </a:extLst>
          </p:cNvPr>
          <p:cNvSpPr/>
          <p:nvPr/>
        </p:nvSpPr>
        <p:spPr>
          <a:xfrm>
            <a:off x="9223840" y="4169909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/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blipFill>
                <a:blip r:embed="rId41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6676AA5-B721-432E-A9A0-0F0C9B9B39C1}"/>
              </a:ext>
            </a:extLst>
          </p:cNvPr>
          <p:cNvSpPr txBox="1"/>
          <p:nvPr/>
        </p:nvSpPr>
        <p:spPr>
          <a:xfrm>
            <a:off x="9484639" y="43305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6C99F-A03D-4566-8B82-349EDCDDBE7C}"/>
              </a:ext>
            </a:extLst>
          </p:cNvPr>
          <p:cNvSpPr txBox="1"/>
          <p:nvPr/>
        </p:nvSpPr>
        <p:spPr>
          <a:xfrm>
            <a:off x="9247465" y="48789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7085-0C49-479C-AD73-E70E99A61E02}"/>
              </a:ext>
            </a:extLst>
          </p:cNvPr>
          <p:cNvSpPr txBox="1"/>
          <p:nvPr/>
        </p:nvSpPr>
        <p:spPr>
          <a:xfrm>
            <a:off x="10743385" y="492581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09B50-F548-4C1A-AAD0-1AEE3F2E94E5}"/>
              </a:ext>
            </a:extLst>
          </p:cNvPr>
          <p:cNvSpPr txBox="1"/>
          <p:nvPr/>
        </p:nvSpPr>
        <p:spPr>
          <a:xfrm>
            <a:off x="9429876" y="538266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B01DB-A23B-42A1-9342-117F7268937A}"/>
              </a:ext>
            </a:extLst>
          </p:cNvPr>
          <p:cNvSpPr txBox="1"/>
          <p:nvPr/>
        </p:nvSpPr>
        <p:spPr>
          <a:xfrm>
            <a:off x="10001014" y="4097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E8192-0CE1-4DEA-84BF-0D190DFFAB2D}"/>
              </a:ext>
            </a:extLst>
          </p:cNvPr>
          <p:cNvSpPr txBox="1"/>
          <p:nvPr/>
        </p:nvSpPr>
        <p:spPr>
          <a:xfrm>
            <a:off x="10543917" y="4371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0B294-B624-401B-B3A1-8F2DED310347}"/>
              </a:ext>
            </a:extLst>
          </p:cNvPr>
          <p:cNvSpPr txBox="1"/>
          <p:nvPr/>
        </p:nvSpPr>
        <p:spPr>
          <a:xfrm>
            <a:off x="9963819" y="56503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7CFDD-A033-4560-A800-4AAB43D7222C}"/>
              </a:ext>
            </a:extLst>
          </p:cNvPr>
          <p:cNvSpPr txBox="1"/>
          <p:nvPr/>
        </p:nvSpPr>
        <p:spPr>
          <a:xfrm>
            <a:off x="10541425" y="546009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A0ABD9-6099-4262-86E5-299BA45F6217}"/>
              </a:ext>
            </a:extLst>
          </p:cNvPr>
          <p:cNvSpPr txBox="1"/>
          <p:nvPr/>
        </p:nvSpPr>
        <p:spPr>
          <a:xfrm>
            <a:off x="7934240" y="5229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7FB71C-6DF8-4E9A-89AD-CF6621158246}"/>
              </a:ext>
            </a:extLst>
          </p:cNvPr>
          <p:cNvSpPr txBox="1"/>
          <p:nvPr/>
        </p:nvSpPr>
        <p:spPr>
          <a:xfrm>
            <a:off x="8344281" y="61790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65C23F-C5F1-4650-A1DA-870C4BE0F8D8}"/>
              </a:ext>
            </a:extLst>
          </p:cNvPr>
          <p:cNvSpPr txBox="1"/>
          <p:nvPr/>
        </p:nvSpPr>
        <p:spPr>
          <a:xfrm>
            <a:off x="9343059" y="3006596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97458-7627-4A3D-9765-CC4FE81C66AE}"/>
              </a:ext>
            </a:extLst>
          </p:cNvPr>
          <p:cNvSpPr txBox="1"/>
          <p:nvPr/>
        </p:nvSpPr>
        <p:spPr>
          <a:xfrm>
            <a:off x="7925149" y="471793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791673-62F4-467B-A11B-D41EC45414D3}"/>
              </a:ext>
            </a:extLst>
          </p:cNvPr>
          <p:cNvSpPr txBox="1"/>
          <p:nvPr/>
        </p:nvSpPr>
        <p:spPr>
          <a:xfrm>
            <a:off x="8943206" y="31713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1D73A4-6695-4C53-B69A-BB4FF7120144}"/>
              </a:ext>
            </a:extLst>
          </p:cNvPr>
          <p:cNvSpPr txBox="1"/>
          <p:nvPr/>
        </p:nvSpPr>
        <p:spPr>
          <a:xfrm>
            <a:off x="9707357" y="688538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AE53FF-0291-4AF1-A718-53F044CEE173}"/>
              </a:ext>
            </a:extLst>
          </p:cNvPr>
          <p:cNvSpPr txBox="1"/>
          <p:nvPr/>
        </p:nvSpPr>
        <p:spPr>
          <a:xfrm>
            <a:off x="8101113" y="576912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71A9C8-8771-4575-B1B1-220C4615837E}"/>
              </a:ext>
            </a:extLst>
          </p:cNvPr>
          <p:cNvSpPr txBox="1"/>
          <p:nvPr/>
        </p:nvSpPr>
        <p:spPr>
          <a:xfrm>
            <a:off x="9208990" y="67710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328086-334A-4E64-9212-56BC646AFC10}"/>
              </a:ext>
            </a:extLst>
          </p:cNvPr>
          <p:cNvSpPr txBox="1"/>
          <p:nvPr/>
        </p:nvSpPr>
        <p:spPr>
          <a:xfrm>
            <a:off x="8746536" y="65551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367584-4248-45E9-A7DC-5AB09AB37D56}"/>
              </a:ext>
            </a:extLst>
          </p:cNvPr>
          <p:cNvSpPr txBox="1"/>
          <p:nvPr/>
        </p:nvSpPr>
        <p:spPr>
          <a:xfrm>
            <a:off x="8047898" y="42064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85E47-2C8F-4638-ABDD-18A1044211B3}"/>
              </a:ext>
            </a:extLst>
          </p:cNvPr>
          <p:cNvSpPr txBox="1"/>
          <p:nvPr/>
        </p:nvSpPr>
        <p:spPr>
          <a:xfrm>
            <a:off x="8579663" y="34208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CE41C-F856-42C1-848D-6D7EE2FB71BA}"/>
              </a:ext>
            </a:extLst>
          </p:cNvPr>
          <p:cNvSpPr txBox="1"/>
          <p:nvPr/>
        </p:nvSpPr>
        <p:spPr>
          <a:xfrm>
            <a:off x="8262374" y="3766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8270AC-F7B1-41E3-8BEA-7760A7FF103C}"/>
              </a:ext>
            </a:extLst>
          </p:cNvPr>
          <p:cNvCxnSpPr>
            <a:cxnSpLocks/>
          </p:cNvCxnSpPr>
          <p:nvPr/>
        </p:nvCxnSpPr>
        <p:spPr>
          <a:xfrm flipH="1">
            <a:off x="10683386" y="4038304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8D3A66-6CA7-4790-9143-9703C29893F7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10797041" y="4150973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/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blipFill>
                <a:blip r:embed="rId42"/>
                <a:stretch>
                  <a:fillRect l="-15517" b="-12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/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blipFill>
                <a:blip r:embed="rId43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29B58F7-11E8-479F-A95C-C5ED1BF25052}"/>
              </a:ext>
            </a:extLst>
          </p:cNvPr>
          <p:cNvSpPr/>
          <p:nvPr/>
        </p:nvSpPr>
        <p:spPr>
          <a:xfrm>
            <a:off x="9144794" y="4098028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B88678-2FD7-4EAF-9C27-508DE271D0CA}"/>
              </a:ext>
            </a:extLst>
          </p:cNvPr>
          <p:cNvSpPr/>
          <p:nvPr/>
        </p:nvSpPr>
        <p:spPr>
          <a:xfrm>
            <a:off x="10046773" y="5017493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1AEEBE4-9551-4E88-B440-6029C8D7AEDC}"/>
              </a:ext>
            </a:extLst>
          </p:cNvPr>
          <p:cNvSpPr/>
          <p:nvPr/>
        </p:nvSpPr>
        <p:spPr>
          <a:xfrm>
            <a:off x="8311561" y="3302596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/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blipFill>
                <a:blip r:embed="rId4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/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blipFill>
                <a:blip r:embed="rId4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47B3AF-F608-4A01-B553-B520DED6FD47}"/>
              </a:ext>
            </a:extLst>
          </p:cNvPr>
          <p:cNvCxnSpPr/>
          <p:nvPr/>
        </p:nvCxnSpPr>
        <p:spPr>
          <a:xfrm>
            <a:off x="6357315" y="5155091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/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blipFill>
                <a:blip r:embed="rId46"/>
                <a:stretch>
                  <a:fillRect l="-23077" r="-20513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F9F2EB4-4488-4630-BD92-9A667CC10390}"/>
              </a:ext>
            </a:extLst>
          </p:cNvPr>
          <p:cNvGrpSpPr/>
          <p:nvPr/>
        </p:nvGrpSpPr>
        <p:grpSpPr>
          <a:xfrm flipH="1" flipV="1">
            <a:off x="9766717" y="2929385"/>
            <a:ext cx="2535709" cy="4388815"/>
            <a:chOff x="3131903" y="1629177"/>
            <a:chExt cx="2535709" cy="438881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B4CE6D0-9CBE-4965-ABD0-1EAFF5F238D9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998719-09A7-46D1-8941-057C65599745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77A7B5-25CE-42B3-A9D0-9DC0B7D1C94B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213DED-DE5B-46A6-A750-D3D427DB2AD1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34D2DF-2F99-4764-9059-0BEA3E83A80D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2AA66A-FECC-40A6-898E-2C969201D9EE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27433B-56F2-4C24-BCB3-E8E0EABC9AA0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E48DFE-6208-4EA0-AE24-D7CC7B0EFB44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822290-06B8-46B7-866D-BE34E3B2C80F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102254-2E25-4946-B95B-71342BF12C97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659FF1-3111-49AC-9C85-39EA74E4C3BB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48E9A8-A99D-442C-A4D0-A4A9B27BE988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FB954B-2F63-4926-AC26-D9AD7778266C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722CB09-F310-46D3-8A5E-DDF7A69CAA6D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C649CDA-76AF-44EA-9B7D-7DAF422AC013}"/>
              </a:ext>
            </a:extLst>
          </p:cNvPr>
          <p:cNvSpPr txBox="1"/>
          <p:nvPr/>
        </p:nvSpPr>
        <p:spPr>
          <a:xfrm>
            <a:off x="9655745" y="5558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688294-332F-4D31-B7B9-77E7C6F1B661}"/>
              </a:ext>
            </a:extLst>
          </p:cNvPr>
          <p:cNvSpPr txBox="1"/>
          <p:nvPr/>
        </p:nvSpPr>
        <p:spPr>
          <a:xfrm>
            <a:off x="10271893" y="55881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31853E-5372-4E3C-A099-4AD1E5C17CD8}"/>
              </a:ext>
            </a:extLst>
          </p:cNvPr>
          <p:cNvSpPr txBox="1"/>
          <p:nvPr/>
        </p:nvSpPr>
        <p:spPr>
          <a:xfrm>
            <a:off x="10700448" y="52102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0E300A-A120-40E1-8859-28A5A6ADB460}"/>
              </a:ext>
            </a:extLst>
          </p:cNvPr>
          <p:cNvSpPr txBox="1"/>
          <p:nvPr/>
        </p:nvSpPr>
        <p:spPr>
          <a:xfrm>
            <a:off x="10698932" y="4623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1B0CC9-871A-4162-BC10-A92C4FCF9CF3}"/>
              </a:ext>
            </a:extLst>
          </p:cNvPr>
          <p:cNvSpPr txBox="1"/>
          <p:nvPr/>
        </p:nvSpPr>
        <p:spPr>
          <a:xfrm>
            <a:off x="10317002" y="41919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B2664B-D09B-4839-A8B3-D7B6F5BFD5C1}"/>
              </a:ext>
            </a:extLst>
          </p:cNvPr>
          <p:cNvSpPr txBox="1"/>
          <p:nvPr/>
        </p:nvSpPr>
        <p:spPr>
          <a:xfrm>
            <a:off x="9694193" y="417447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A492B9-37D4-4951-AFB6-DDD0BDAF657A}"/>
              </a:ext>
            </a:extLst>
          </p:cNvPr>
          <p:cNvSpPr txBox="1"/>
          <p:nvPr/>
        </p:nvSpPr>
        <p:spPr>
          <a:xfrm>
            <a:off x="9302987" y="460064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9F0130-8581-4600-A030-F7C96535D95F}"/>
              </a:ext>
            </a:extLst>
          </p:cNvPr>
          <p:cNvSpPr txBox="1"/>
          <p:nvPr/>
        </p:nvSpPr>
        <p:spPr>
          <a:xfrm>
            <a:off x="9302987" y="51386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743809"/>
                  </p:ext>
                </p:extLst>
              </p:nvPr>
            </p:nvGraphicFramePr>
            <p:xfrm>
              <a:off x="2058383" y="903649"/>
              <a:ext cx="5696646" cy="54562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6" cy="5456201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383" y="903649"/>
                <a:ext cx="5696646" cy="5456201"/>
              </a:xfrm>
              <a:prstGeom prst="rect">
                <a:avLst/>
              </a:prstGeom>
            </p:spPr>
          </p:pic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E9C3E59-FEEB-455C-B0EA-85246D54851C}"/>
              </a:ext>
            </a:extLst>
          </p:cNvPr>
          <p:cNvSpPr/>
          <p:nvPr/>
        </p:nvSpPr>
        <p:spPr>
          <a:xfrm rot="4157937">
            <a:off x="6528940" y="1063350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471FF4F-5726-449A-9AE6-4CBBBD049534}"/>
              </a:ext>
            </a:extLst>
          </p:cNvPr>
          <p:cNvSpPr/>
          <p:nvPr/>
        </p:nvSpPr>
        <p:spPr>
          <a:xfrm rot="4702317">
            <a:off x="3088394" y="1760695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3AFB6D-6057-407C-B156-550AA90658E2}"/>
              </a:ext>
            </a:extLst>
          </p:cNvPr>
          <p:cNvSpPr/>
          <p:nvPr/>
        </p:nvSpPr>
        <p:spPr>
          <a:xfrm rot="3811292">
            <a:off x="6399299" y="2005457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382AD57-1FC7-4025-9B5C-D854DA2AE4C9}"/>
              </a:ext>
            </a:extLst>
          </p:cNvPr>
          <p:cNvSpPr/>
          <p:nvPr/>
        </p:nvSpPr>
        <p:spPr>
          <a:xfrm rot="6562317">
            <a:off x="4196426" y="2481129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DD07DAB-4FE4-420D-AC68-ECEC82008538}"/>
              </a:ext>
            </a:extLst>
          </p:cNvPr>
          <p:cNvSpPr/>
          <p:nvPr/>
        </p:nvSpPr>
        <p:spPr>
          <a:xfrm rot="5400000">
            <a:off x="7013850" y="2481888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281B1B55-C8A5-4B7E-A47A-0864D8C80029}"/>
              </a:ext>
            </a:extLst>
          </p:cNvPr>
          <p:cNvSpPr/>
          <p:nvPr/>
        </p:nvSpPr>
        <p:spPr>
          <a:xfrm rot="4723683">
            <a:off x="2631425" y="3281141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361A8C-04C8-469F-8FDF-605CA119C2FA}"/>
              </a:ext>
            </a:extLst>
          </p:cNvPr>
          <p:cNvSpPr/>
          <p:nvPr/>
        </p:nvSpPr>
        <p:spPr>
          <a:xfrm rot="4851659">
            <a:off x="6696252" y="3371250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5662086-B99D-436F-999D-7FA56FB1523A}"/>
              </a:ext>
            </a:extLst>
          </p:cNvPr>
          <p:cNvSpPr/>
          <p:nvPr/>
        </p:nvSpPr>
        <p:spPr>
          <a:xfrm rot="6625769">
            <a:off x="3615923" y="3994706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A3212F4-5EE3-4D2F-9255-0F7C543B0031}"/>
              </a:ext>
            </a:extLst>
          </p:cNvPr>
          <p:cNvSpPr/>
          <p:nvPr/>
        </p:nvSpPr>
        <p:spPr>
          <a:xfrm rot="4171742">
            <a:off x="5329268" y="4562743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8649DDF-3370-486C-8CD7-775265536698}"/>
              </a:ext>
            </a:extLst>
          </p:cNvPr>
          <p:cNvSpPr/>
          <p:nvPr/>
        </p:nvSpPr>
        <p:spPr>
          <a:xfrm rot="5899255">
            <a:off x="3883777" y="4736286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17A256F-7E83-4A5F-8E8D-764A09F8B6BB}"/>
              </a:ext>
            </a:extLst>
          </p:cNvPr>
          <p:cNvSpPr/>
          <p:nvPr/>
        </p:nvSpPr>
        <p:spPr>
          <a:xfrm rot="5400000">
            <a:off x="7273952" y="4706180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2C5A54E-52CC-4511-ABDB-A1F848BCA7CE}"/>
              </a:ext>
            </a:extLst>
          </p:cNvPr>
          <p:cNvSpPr/>
          <p:nvPr/>
        </p:nvSpPr>
        <p:spPr>
          <a:xfrm rot="6511498">
            <a:off x="3685195" y="5385052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4812EFF-C8D2-468B-B5EB-A7FB9303415F}"/>
              </a:ext>
            </a:extLst>
          </p:cNvPr>
          <p:cNvSpPr/>
          <p:nvPr/>
        </p:nvSpPr>
        <p:spPr>
          <a:xfrm rot="3579334">
            <a:off x="6025928" y="5808313"/>
            <a:ext cx="140142" cy="12081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33335</TotalTime>
  <Words>380</Words>
  <Application>Microsoft Office PowerPoint</Application>
  <PresentationFormat>Widescreen</PresentationFormat>
  <Paragraphs>278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577</cp:revision>
  <dcterms:created xsi:type="dcterms:W3CDTF">2017-07-11T12:03:09Z</dcterms:created>
  <dcterms:modified xsi:type="dcterms:W3CDTF">2019-08-23T14:57:58Z</dcterms:modified>
</cp:coreProperties>
</file>