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85" r:id="rId11"/>
    <p:sldId id="287" r:id="rId12"/>
    <p:sldId id="291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F2"/>
    <a:srgbClr val="F294B1"/>
    <a:srgbClr val="EFAFAF"/>
    <a:srgbClr val="E7B8B7"/>
    <a:srgbClr val="FFFFFF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2763F-6ADE-49CC-9045-ECD6721C51D1}" v="1" dt="2019-08-16T20:18:15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1657" autoAdjust="0"/>
  </p:normalViewPr>
  <p:slideViewPr>
    <p:cSldViewPr snapToGrid="0">
      <p:cViewPr varScale="1">
        <p:scale>
          <a:sx n="99" d="100"/>
          <a:sy n="99" d="100"/>
        </p:scale>
        <p:origin x="102" y="20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8062763F-6ADE-49CC-9045-ECD6721C51D1}"/>
    <pc:docChg chg="undo modSld">
      <pc:chgData name="Joshua Rinaldo" userId="eeaa994f99e4e508" providerId="LiveId" clId="{8062763F-6ADE-49CC-9045-ECD6721C51D1}" dt="2019-08-16T20:18:15.308" v="15"/>
      <pc:docMkLst>
        <pc:docMk/>
      </pc:docMkLst>
      <pc:sldChg chg="modSp setBg">
        <pc:chgData name="Joshua Rinaldo" userId="eeaa994f99e4e508" providerId="LiveId" clId="{8062763F-6ADE-49CC-9045-ECD6721C51D1}" dt="2019-08-16T20:18:15.308" v="15"/>
        <pc:sldMkLst>
          <pc:docMk/>
          <pc:sldMk cId="1576207227" sldId="284"/>
        </pc:sldMkLst>
        <pc:graphicFrameChg chg="mod modGraphic">
          <ac:chgData name="Joshua Rinaldo" userId="eeaa994f99e4e508" providerId="LiveId" clId="{8062763F-6ADE-49CC-9045-ECD6721C51D1}" dt="2019-08-16T20:18:03.942" v="14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71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0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36" Type="http://schemas.openxmlformats.org/officeDocument/2006/relationships/image" Target="../media/image700.png"/><Relationship Id="rId44" Type="http://schemas.openxmlformats.org/officeDocument/2006/relationships/image" Target="../media/image78.png"/><Relationship Id="rId35" Type="http://schemas.openxmlformats.org/officeDocument/2006/relationships/image" Target="../media/image690.png"/><Relationship Id="rId43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2B974998-0C66-497D-B691-C998E3569092}"/>
              </a:ext>
            </a:extLst>
          </p:cNvPr>
          <p:cNvGrpSpPr/>
          <p:nvPr/>
        </p:nvGrpSpPr>
        <p:grpSpPr>
          <a:xfrm>
            <a:off x="4715516" y="851858"/>
            <a:ext cx="1003526" cy="4792880"/>
            <a:chOff x="5230466" y="224086"/>
            <a:chExt cx="1003526" cy="479288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27D3AF3-F510-4E87-9E90-5116A6F45312}"/>
                </a:ext>
              </a:extLst>
            </p:cNvPr>
            <p:cNvGrpSpPr/>
            <p:nvPr/>
          </p:nvGrpSpPr>
          <p:grpSpPr>
            <a:xfrm>
              <a:off x="5230466" y="224086"/>
              <a:ext cx="1003526" cy="4792880"/>
              <a:chOff x="7607767" y="1433087"/>
              <a:chExt cx="1003526" cy="4792880"/>
            </a:xfrm>
            <a:solidFill>
              <a:srgbClr val="EFAFAF"/>
            </a:solidFill>
          </p:grpSpPr>
          <p:sp>
            <p:nvSpPr>
              <p:cNvPr id="67" name="Cylinder 66">
                <a:extLst>
                  <a:ext uri="{FF2B5EF4-FFF2-40B4-BE49-F238E27FC236}">
                    <a16:creationId xmlns:a16="http://schemas.microsoft.com/office/drawing/2014/main" id="{EACAC1AE-5C4A-4596-A736-627E178F7A78}"/>
                  </a:ext>
                </a:extLst>
              </p:cNvPr>
              <p:cNvSpPr/>
              <p:nvPr/>
            </p:nvSpPr>
            <p:spPr>
              <a:xfrm>
                <a:off x="7607767" y="1433087"/>
                <a:ext cx="1003526" cy="4792880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1F238755-5981-47DE-BDAE-96CA226D5D4D}"/>
                  </a:ext>
                </a:extLst>
              </p:cNvPr>
              <p:cNvSpPr/>
              <p:nvPr/>
            </p:nvSpPr>
            <p:spPr>
              <a:xfrm rot="16200000">
                <a:off x="7958125" y="5572798"/>
                <a:ext cx="302812" cy="1003525"/>
              </a:xfrm>
              <a:prstGeom prst="arc">
                <a:avLst>
                  <a:gd name="adj1" fmla="val 16200000"/>
                  <a:gd name="adj2" fmla="val 5342088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538265" y="827610"/>
              <a:ext cx="387928" cy="355003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>
                  <a:off x="5435641" y="2219999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641" y="2219999"/>
                  <a:ext cx="59317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7337902" y="582850"/>
            <a:ext cx="3071855" cy="5061888"/>
            <a:chOff x="7998999" y="811676"/>
            <a:chExt cx="3071855" cy="506188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7998999" y="811676"/>
              <a:ext cx="3071855" cy="5061888"/>
              <a:chOff x="7607767" y="1433087"/>
              <a:chExt cx="1003526" cy="4792880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607767" y="1433087"/>
                <a:ext cx="1003526" cy="4792880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06857" y="5206717"/>
                <a:ext cx="605347" cy="1003525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B5366FE-0BBC-4D77-8D2E-DD3872EEE3A2}"/>
              </a:ext>
            </a:extLst>
          </p:cNvPr>
          <p:cNvCxnSpPr>
            <a:cxnSpLocks/>
          </p:cNvCxnSpPr>
          <p:nvPr/>
        </p:nvCxnSpPr>
        <p:spPr>
          <a:xfrm>
            <a:off x="3011883" y="1685964"/>
            <a:ext cx="33239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BC04BA5-3D79-4B8F-9C8B-F1EECF3A4D22}"/>
              </a:ext>
            </a:extLst>
          </p:cNvPr>
          <p:cNvCxnSpPr>
            <a:cxnSpLocks/>
          </p:cNvCxnSpPr>
          <p:nvPr/>
        </p:nvCxnSpPr>
        <p:spPr>
          <a:xfrm>
            <a:off x="2895561" y="1771424"/>
            <a:ext cx="37392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1EF24A-7936-4BC0-B5E1-AC4369DB5138}"/>
              </a:ext>
            </a:extLst>
          </p:cNvPr>
          <p:cNvCxnSpPr>
            <a:cxnSpLocks/>
          </p:cNvCxnSpPr>
          <p:nvPr/>
        </p:nvCxnSpPr>
        <p:spPr>
          <a:xfrm>
            <a:off x="2998038" y="1958631"/>
            <a:ext cx="19317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5C5CF92-F7AA-43E8-9A0E-B4B7D2983124}"/>
              </a:ext>
            </a:extLst>
          </p:cNvPr>
          <p:cNvCxnSpPr>
            <a:cxnSpLocks/>
          </p:cNvCxnSpPr>
          <p:nvPr/>
        </p:nvCxnSpPr>
        <p:spPr>
          <a:xfrm>
            <a:off x="2895561" y="2057839"/>
            <a:ext cx="23264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6D20966-1937-4943-8B38-91C70782512D}"/>
              </a:ext>
            </a:extLst>
          </p:cNvPr>
          <p:cNvCxnSpPr>
            <a:cxnSpLocks/>
          </p:cNvCxnSpPr>
          <p:nvPr/>
        </p:nvCxnSpPr>
        <p:spPr>
          <a:xfrm>
            <a:off x="3014816" y="538023"/>
            <a:ext cx="86670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30229E1-2C64-4B38-B8DA-43C34C96C2ED}"/>
              </a:ext>
            </a:extLst>
          </p:cNvPr>
          <p:cNvCxnSpPr>
            <a:cxnSpLocks/>
          </p:cNvCxnSpPr>
          <p:nvPr/>
        </p:nvCxnSpPr>
        <p:spPr>
          <a:xfrm>
            <a:off x="2922552" y="629156"/>
            <a:ext cx="91168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AC4277C-280A-4E7F-962A-F04D43BED8C9}"/>
              </a:ext>
            </a:extLst>
          </p:cNvPr>
          <p:cNvCxnSpPr>
            <a:cxnSpLocks/>
          </p:cNvCxnSpPr>
          <p:nvPr/>
        </p:nvCxnSpPr>
        <p:spPr>
          <a:xfrm>
            <a:off x="3014816" y="814481"/>
            <a:ext cx="7412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2C9DF-94F3-493C-BCFA-22F0A11A6274}"/>
              </a:ext>
            </a:extLst>
          </p:cNvPr>
          <p:cNvCxnSpPr>
            <a:cxnSpLocks/>
          </p:cNvCxnSpPr>
          <p:nvPr/>
        </p:nvCxnSpPr>
        <p:spPr>
          <a:xfrm>
            <a:off x="2922552" y="941679"/>
            <a:ext cx="76006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4EAF58-4128-43B6-96D2-0AFB770DCC12}"/>
              </a:ext>
            </a:extLst>
          </p:cNvPr>
          <p:cNvCxnSpPr>
            <a:cxnSpLocks/>
          </p:cNvCxnSpPr>
          <p:nvPr/>
        </p:nvCxnSpPr>
        <p:spPr>
          <a:xfrm>
            <a:off x="3014816" y="1120125"/>
            <a:ext cx="58441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30959F5-098B-4BB5-B06E-701E250DAC2F}"/>
              </a:ext>
            </a:extLst>
          </p:cNvPr>
          <p:cNvCxnSpPr>
            <a:cxnSpLocks/>
          </p:cNvCxnSpPr>
          <p:nvPr/>
        </p:nvCxnSpPr>
        <p:spPr>
          <a:xfrm>
            <a:off x="2922552" y="1213804"/>
            <a:ext cx="62608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1F18956-9638-46E5-A509-3F48A25F79CB}"/>
              </a:ext>
            </a:extLst>
          </p:cNvPr>
          <p:cNvCxnSpPr>
            <a:cxnSpLocks/>
          </p:cNvCxnSpPr>
          <p:nvPr/>
        </p:nvCxnSpPr>
        <p:spPr>
          <a:xfrm flipV="1">
            <a:off x="5543793" y="1116497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808D383-26AE-49B9-8AE4-23A9E9FA1AD0}"/>
              </a:ext>
            </a:extLst>
          </p:cNvPr>
          <p:cNvCxnSpPr>
            <a:cxnSpLocks/>
          </p:cNvCxnSpPr>
          <p:nvPr/>
        </p:nvCxnSpPr>
        <p:spPr>
          <a:xfrm>
            <a:off x="5409934" y="1215704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524F00-B87C-40FC-B103-7B4E018663E1}"/>
              </a:ext>
            </a:extLst>
          </p:cNvPr>
          <p:cNvCxnSpPr>
            <a:cxnSpLocks/>
          </p:cNvCxnSpPr>
          <p:nvPr/>
        </p:nvCxnSpPr>
        <p:spPr>
          <a:xfrm flipV="1">
            <a:off x="5543793" y="1367844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AB77142-3A74-411D-910B-E8B22D0887CA}"/>
              </a:ext>
            </a:extLst>
          </p:cNvPr>
          <p:cNvCxnSpPr>
            <a:cxnSpLocks/>
          </p:cNvCxnSpPr>
          <p:nvPr/>
        </p:nvCxnSpPr>
        <p:spPr>
          <a:xfrm>
            <a:off x="5409934" y="1467051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37C7A3-3D34-40DC-BEA9-748A930054DA}"/>
              </a:ext>
            </a:extLst>
          </p:cNvPr>
          <p:cNvCxnSpPr/>
          <p:nvPr/>
        </p:nvCxnSpPr>
        <p:spPr>
          <a:xfrm>
            <a:off x="410344" y="1422405"/>
            <a:ext cx="54864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988D4AF-441F-4661-828B-88A3D369D259}"/>
              </a:ext>
            </a:extLst>
          </p:cNvPr>
          <p:cNvCxnSpPr/>
          <p:nvPr/>
        </p:nvCxnSpPr>
        <p:spPr>
          <a:xfrm>
            <a:off x="393719" y="1516084"/>
            <a:ext cx="54864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888F907-74A7-463F-A2E1-6CBEB25452C8}"/>
              </a:ext>
            </a:extLst>
          </p:cNvPr>
          <p:cNvCxnSpPr/>
          <p:nvPr/>
        </p:nvCxnSpPr>
        <p:spPr>
          <a:xfrm>
            <a:off x="410344" y="52601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D1ADAE-8114-4D16-AE4F-B660D154896B}"/>
              </a:ext>
            </a:extLst>
          </p:cNvPr>
          <p:cNvCxnSpPr/>
          <p:nvPr/>
        </p:nvCxnSpPr>
        <p:spPr>
          <a:xfrm>
            <a:off x="393719" y="619691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2B45DB-124B-43EE-9A0A-485794DD48B0}"/>
              </a:ext>
            </a:extLst>
          </p:cNvPr>
          <p:cNvCxnSpPr/>
          <p:nvPr/>
        </p:nvCxnSpPr>
        <p:spPr>
          <a:xfrm>
            <a:off x="404223" y="850873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826E0A5-8929-42AF-8701-1D4C63EC1064}"/>
              </a:ext>
            </a:extLst>
          </p:cNvPr>
          <p:cNvCxnSpPr/>
          <p:nvPr/>
        </p:nvCxnSpPr>
        <p:spPr>
          <a:xfrm>
            <a:off x="387598" y="94455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5258C6-FBB3-451E-98FB-B896243B6E98}"/>
              </a:ext>
            </a:extLst>
          </p:cNvPr>
          <p:cNvCxnSpPr>
            <a:cxnSpLocks/>
          </p:cNvCxnSpPr>
          <p:nvPr/>
        </p:nvCxnSpPr>
        <p:spPr>
          <a:xfrm>
            <a:off x="410344" y="113791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4C3AD4-36AD-4619-A78B-9E747CA31577}"/>
              </a:ext>
            </a:extLst>
          </p:cNvPr>
          <p:cNvCxnSpPr>
            <a:cxnSpLocks/>
          </p:cNvCxnSpPr>
          <p:nvPr/>
        </p:nvCxnSpPr>
        <p:spPr>
          <a:xfrm>
            <a:off x="393719" y="1231591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ED001C9-AB43-4F2A-9132-2069853EF9F3}"/>
              </a:ext>
            </a:extLst>
          </p:cNvPr>
          <p:cNvCxnSpPr/>
          <p:nvPr/>
        </p:nvCxnSpPr>
        <p:spPr>
          <a:xfrm>
            <a:off x="399442" y="1701419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9013AE-2FF0-4E4E-848E-1A231B259508}"/>
              </a:ext>
            </a:extLst>
          </p:cNvPr>
          <p:cNvCxnSpPr/>
          <p:nvPr/>
        </p:nvCxnSpPr>
        <p:spPr>
          <a:xfrm>
            <a:off x="403774" y="179255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4A681B-CFB6-4694-990D-BCEA622CA8B6}"/>
              </a:ext>
            </a:extLst>
          </p:cNvPr>
          <p:cNvCxnSpPr/>
          <p:nvPr/>
        </p:nvCxnSpPr>
        <p:spPr>
          <a:xfrm>
            <a:off x="399442" y="1977887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EF65E7-6CC9-4498-A0F2-00AE8AC3CFEB}"/>
              </a:ext>
            </a:extLst>
          </p:cNvPr>
          <p:cNvCxnSpPr/>
          <p:nvPr/>
        </p:nvCxnSpPr>
        <p:spPr>
          <a:xfrm>
            <a:off x="410344" y="2069020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535C72-6D78-4288-BBA1-2D6D38F077AD}"/>
              </a:ext>
            </a:extLst>
          </p:cNvPr>
          <p:cNvCxnSpPr>
            <a:cxnSpLocks/>
          </p:cNvCxnSpPr>
          <p:nvPr/>
        </p:nvCxnSpPr>
        <p:spPr>
          <a:xfrm flipV="1">
            <a:off x="1080373" y="1416876"/>
            <a:ext cx="1259739" cy="80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08FC361-8B50-4D74-BF7C-0181CF0368F7}"/>
              </a:ext>
            </a:extLst>
          </p:cNvPr>
          <p:cNvCxnSpPr>
            <a:cxnSpLocks/>
          </p:cNvCxnSpPr>
          <p:nvPr/>
        </p:nvCxnSpPr>
        <p:spPr>
          <a:xfrm>
            <a:off x="1000168" y="1516084"/>
            <a:ext cx="124384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DF606D4-7200-456B-AC62-6A2151D04281}"/>
              </a:ext>
            </a:extLst>
          </p:cNvPr>
          <p:cNvCxnSpPr>
            <a:cxnSpLocks/>
          </p:cNvCxnSpPr>
          <p:nvPr/>
        </p:nvCxnSpPr>
        <p:spPr>
          <a:xfrm flipV="1">
            <a:off x="3527694" y="1433394"/>
            <a:ext cx="1123417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0A2747F-32E7-4667-92C1-DA8B66FE83F8}"/>
              </a:ext>
            </a:extLst>
          </p:cNvPr>
          <p:cNvCxnSpPr>
            <a:cxnSpLocks/>
          </p:cNvCxnSpPr>
          <p:nvPr/>
        </p:nvCxnSpPr>
        <p:spPr>
          <a:xfrm>
            <a:off x="3447489" y="1524527"/>
            <a:ext cx="109483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B817DAA-0CFF-4D4F-9792-9A178E2C5E2B}"/>
              </a:ext>
            </a:extLst>
          </p:cNvPr>
          <p:cNvCxnSpPr>
            <a:cxnSpLocks/>
          </p:cNvCxnSpPr>
          <p:nvPr/>
        </p:nvCxnSpPr>
        <p:spPr>
          <a:xfrm>
            <a:off x="3014816" y="1433394"/>
            <a:ext cx="4158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480E603-8F76-4EEB-B133-FCE54CC74B06}"/>
              </a:ext>
            </a:extLst>
          </p:cNvPr>
          <p:cNvCxnSpPr>
            <a:cxnSpLocks/>
          </p:cNvCxnSpPr>
          <p:nvPr/>
        </p:nvCxnSpPr>
        <p:spPr>
          <a:xfrm>
            <a:off x="2895561" y="1524527"/>
            <a:ext cx="4878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reeform 135">
            <a:extLst>
              <a:ext uri="{FF2B5EF4-FFF2-40B4-BE49-F238E27FC236}">
                <a16:creationId xmlns:a16="http://schemas.microsoft.com/office/drawing/2014/main" id="{A81FDC31-C277-403D-AC83-8628B6523313}"/>
              </a:ext>
            </a:extLst>
          </p:cNvPr>
          <p:cNvSpPr/>
          <p:nvPr/>
        </p:nvSpPr>
        <p:spPr>
          <a:xfrm>
            <a:off x="2998038" y="240193"/>
            <a:ext cx="1236372" cy="2112135"/>
          </a:xfrm>
          <a:custGeom>
            <a:avLst/>
            <a:gdLst>
              <a:gd name="connsiteX0" fmla="*/ 901521 w 1236372"/>
              <a:gd name="connsiteY0" fmla="*/ 270456 h 2112135"/>
              <a:gd name="connsiteX1" fmla="*/ 1236372 w 1236372"/>
              <a:gd name="connsiteY1" fmla="*/ 0 h 2112135"/>
              <a:gd name="connsiteX2" fmla="*/ 321972 w 1236372"/>
              <a:gd name="connsiteY2" fmla="*/ 1828800 h 2112135"/>
              <a:gd name="connsiteX3" fmla="*/ 0 w 1236372"/>
              <a:gd name="connsiteY3" fmla="*/ 2112135 h 2112135"/>
              <a:gd name="connsiteX4" fmla="*/ 901521 w 1236372"/>
              <a:gd name="connsiteY4" fmla="*/ 270456 h 211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372" h="2112135">
                <a:moveTo>
                  <a:pt x="901521" y="270456"/>
                </a:moveTo>
                <a:lnTo>
                  <a:pt x="1236372" y="0"/>
                </a:lnTo>
                <a:lnTo>
                  <a:pt x="321972" y="1828800"/>
                </a:lnTo>
                <a:lnTo>
                  <a:pt x="0" y="2112135"/>
                </a:lnTo>
                <a:lnTo>
                  <a:pt x="901521" y="270456"/>
                </a:lnTo>
                <a:close/>
              </a:path>
            </a:pathLst>
          </a:custGeom>
          <a:solidFill>
            <a:srgbClr val="E7B8B7">
              <a:alpha val="22745"/>
            </a:srgbClr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B816BA-8684-4D47-9CFD-E8EF19CB93AA}"/>
              </a:ext>
            </a:extLst>
          </p:cNvPr>
          <p:cNvSpPr/>
          <p:nvPr/>
        </p:nvSpPr>
        <p:spPr>
          <a:xfrm rot="19417943">
            <a:off x="336864" y="472861"/>
            <a:ext cx="1508799" cy="1564094"/>
          </a:xfrm>
          <a:prstGeom prst="parallelogram">
            <a:avLst>
              <a:gd name="adj" fmla="val 76651"/>
            </a:avLst>
          </a:prstGeom>
          <a:solidFill>
            <a:srgbClr val="E7B8B7">
              <a:alpha val="50000"/>
            </a:srgbClr>
          </a:solidFill>
          <a:ln w="38100">
            <a:solidFill>
              <a:srgbClr val="FF0000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C910A9-221B-4129-A1DB-348A1ABF505B}"/>
              </a:ext>
            </a:extLst>
          </p:cNvPr>
          <p:cNvCxnSpPr>
            <a:cxnSpLocks/>
          </p:cNvCxnSpPr>
          <p:nvPr/>
        </p:nvCxnSpPr>
        <p:spPr>
          <a:xfrm flipV="1">
            <a:off x="1095006" y="517937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C4505E-9E94-415A-A9BB-C9645081A447}"/>
              </a:ext>
            </a:extLst>
          </p:cNvPr>
          <p:cNvCxnSpPr>
            <a:cxnSpLocks/>
          </p:cNvCxnSpPr>
          <p:nvPr/>
        </p:nvCxnSpPr>
        <p:spPr>
          <a:xfrm>
            <a:off x="1014801" y="617145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2192F0-6815-4171-A170-1709C0474028}"/>
                  </a:ext>
                </a:extLst>
              </p:cNvPr>
              <p:cNvSpPr txBox="1"/>
              <p:nvPr/>
            </p:nvSpPr>
            <p:spPr>
              <a:xfrm>
                <a:off x="584037" y="1296260"/>
                <a:ext cx="240835" cy="34515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2192F0-6815-4171-A170-1709C0474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7" y="1296260"/>
                <a:ext cx="240835" cy="345159"/>
              </a:xfrm>
              <a:prstGeom prst="rect">
                <a:avLst/>
              </a:prstGeom>
              <a:blipFill>
                <a:blip r:embed="rId2"/>
                <a:stretch>
                  <a:fillRect l="-23077" r="-17949" b="-892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2313F3-EF97-4713-AE69-8CFC96DCA006}"/>
              </a:ext>
            </a:extLst>
          </p:cNvPr>
          <p:cNvCxnSpPr/>
          <p:nvPr/>
        </p:nvCxnSpPr>
        <p:spPr>
          <a:xfrm>
            <a:off x="1090301" y="1480240"/>
            <a:ext cx="618331" cy="3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2BC673-C1FC-4B5A-A6C5-C87D881D4570}"/>
                  </a:ext>
                </a:extLst>
              </p:cNvPr>
              <p:cNvSpPr txBox="1"/>
              <p:nvPr/>
            </p:nvSpPr>
            <p:spPr>
              <a:xfrm rot="27338">
                <a:off x="1686469" y="1276788"/>
                <a:ext cx="234936" cy="3471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2BC673-C1FC-4B5A-A6C5-C87D881D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38">
                <a:off x="1686469" y="1276788"/>
                <a:ext cx="234936" cy="347146"/>
              </a:xfrm>
              <a:prstGeom prst="rect">
                <a:avLst/>
              </a:prstGeom>
              <a:blipFill>
                <a:blip r:embed="rId3"/>
                <a:stretch>
                  <a:fillRect l="-20000" t="-32759" r="-95000" b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5167BE-E4D5-409C-B691-E5E06AA72437}"/>
                  </a:ext>
                </a:extLst>
              </p:cNvPr>
              <p:cNvSpPr txBox="1"/>
              <p:nvPr/>
            </p:nvSpPr>
            <p:spPr>
              <a:xfrm>
                <a:off x="690192" y="2410491"/>
                <a:ext cx="1070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5167BE-E4D5-409C-B691-E5E06AA7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2" y="2410491"/>
                <a:ext cx="1070229" cy="307777"/>
              </a:xfrm>
              <a:prstGeom prst="rect">
                <a:avLst/>
              </a:prstGeom>
              <a:blipFill>
                <a:blip r:embed="rId4"/>
                <a:stretch>
                  <a:fillRect l="-3977" r="-4545"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EE6F023-56DE-43B3-A9B9-B428A220135B}"/>
                  </a:ext>
                </a:extLst>
              </p:cNvPr>
              <p:cNvSpPr txBox="1"/>
              <p:nvPr/>
            </p:nvSpPr>
            <p:spPr>
              <a:xfrm>
                <a:off x="5325944" y="1417939"/>
                <a:ext cx="2408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EE6F023-56DE-43B3-A9B9-B428A220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44" y="1417939"/>
                <a:ext cx="240835" cy="345159"/>
              </a:xfrm>
              <a:prstGeom prst="rect">
                <a:avLst/>
              </a:prstGeom>
              <a:blipFill>
                <a:blip r:embed="rId5"/>
                <a:stretch>
                  <a:fillRect l="-23077" r="-17949" b="-89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EBDCA-1A33-4E86-945D-2AA868374FE5}"/>
              </a:ext>
            </a:extLst>
          </p:cNvPr>
          <p:cNvCxnSpPr/>
          <p:nvPr/>
        </p:nvCxnSpPr>
        <p:spPr>
          <a:xfrm flipH="1">
            <a:off x="6136645" y="1113999"/>
            <a:ext cx="5623" cy="487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215B8A-C1F5-4A9F-A4CF-12DC420BA8EB}"/>
                  </a:ext>
                </a:extLst>
              </p:cNvPr>
              <p:cNvSpPr txBox="1"/>
              <p:nvPr/>
            </p:nvSpPr>
            <p:spPr>
              <a:xfrm>
                <a:off x="5851425" y="2361999"/>
                <a:ext cx="8881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215B8A-C1F5-4A9F-A4CF-12DC420B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5" y="2361999"/>
                <a:ext cx="888192" cy="307777"/>
              </a:xfrm>
              <a:prstGeom prst="rect">
                <a:avLst/>
              </a:prstGeom>
              <a:blipFill>
                <a:blip r:embed="rId6"/>
                <a:stretch>
                  <a:fillRect l="-6164" r="-4795"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CD81C-3A8A-4B1E-808B-B318318C0218}"/>
                  </a:ext>
                </a:extLst>
              </p:cNvPr>
              <p:cNvSpPr txBox="1"/>
              <p:nvPr/>
            </p:nvSpPr>
            <p:spPr>
              <a:xfrm>
                <a:off x="3103439" y="1325379"/>
                <a:ext cx="240835" cy="34515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CD81C-3A8A-4B1E-808B-B318318C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39" y="1325379"/>
                <a:ext cx="240835" cy="345159"/>
              </a:xfrm>
              <a:prstGeom prst="rect">
                <a:avLst/>
              </a:prstGeom>
              <a:blipFill>
                <a:blip r:embed="rId7"/>
                <a:stretch>
                  <a:fillRect l="-20000" r="-17500" b="-877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D9958-10F2-448B-A86A-F3E503DAA434}"/>
                  </a:ext>
                </a:extLst>
              </p:cNvPr>
              <p:cNvSpPr txBox="1"/>
              <p:nvPr/>
            </p:nvSpPr>
            <p:spPr>
              <a:xfrm>
                <a:off x="3056796" y="2365040"/>
                <a:ext cx="1266372" cy="34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D9958-10F2-448B-A86A-F3E503DAA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96" y="2365040"/>
                <a:ext cx="1266372" cy="347146"/>
              </a:xfrm>
              <a:prstGeom prst="rect">
                <a:avLst/>
              </a:prstGeom>
              <a:blipFill>
                <a:blip r:embed="rId8"/>
                <a:stretch>
                  <a:fillRect l="-3365" t="-35088" r="-30288" b="-15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D77AAB-730C-4635-A971-25FFAF4FADF2}"/>
              </a:ext>
            </a:extLst>
          </p:cNvPr>
          <p:cNvCxnSpPr>
            <a:cxnSpLocks/>
          </p:cNvCxnSpPr>
          <p:nvPr/>
        </p:nvCxnSpPr>
        <p:spPr>
          <a:xfrm flipV="1">
            <a:off x="1088885" y="842798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B65125-AE44-471C-8051-470AA9DB6C15}"/>
              </a:ext>
            </a:extLst>
          </p:cNvPr>
          <p:cNvCxnSpPr>
            <a:cxnSpLocks/>
          </p:cNvCxnSpPr>
          <p:nvPr/>
        </p:nvCxnSpPr>
        <p:spPr>
          <a:xfrm>
            <a:off x="1008680" y="942006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29859E-B9EB-49D2-BAAD-B3BF4A228D44}"/>
              </a:ext>
            </a:extLst>
          </p:cNvPr>
          <p:cNvCxnSpPr>
            <a:cxnSpLocks/>
          </p:cNvCxnSpPr>
          <p:nvPr/>
        </p:nvCxnSpPr>
        <p:spPr>
          <a:xfrm flipV="1">
            <a:off x="1095006" y="1129837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FE8DA1-2473-4B39-B9EF-9E653248A72B}"/>
              </a:ext>
            </a:extLst>
          </p:cNvPr>
          <p:cNvCxnSpPr>
            <a:cxnSpLocks/>
          </p:cNvCxnSpPr>
          <p:nvPr/>
        </p:nvCxnSpPr>
        <p:spPr>
          <a:xfrm>
            <a:off x="1014801" y="1229045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D783BC9-09EB-4792-A55D-6F4D52A10DF6}"/>
              </a:ext>
            </a:extLst>
          </p:cNvPr>
          <p:cNvCxnSpPr>
            <a:cxnSpLocks/>
          </p:cNvCxnSpPr>
          <p:nvPr/>
        </p:nvCxnSpPr>
        <p:spPr>
          <a:xfrm flipV="1">
            <a:off x="1077983" y="1693344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F9AAFE-4DAF-465C-AC59-CA554FAB2F84}"/>
              </a:ext>
            </a:extLst>
          </p:cNvPr>
          <p:cNvCxnSpPr>
            <a:cxnSpLocks/>
          </p:cNvCxnSpPr>
          <p:nvPr/>
        </p:nvCxnSpPr>
        <p:spPr>
          <a:xfrm>
            <a:off x="997778" y="1792552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88DA4B-F1A9-438B-912B-B6060D76810F}"/>
              </a:ext>
            </a:extLst>
          </p:cNvPr>
          <p:cNvCxnSpPr>
            <a:cxnSpLocks/>
          </p:cNvCxnSpPr>
          <p:nvPr/>
        </p:nvCxnSpPr>
        <p:spPr>
          <a:xfrm flipV="1">
            <a:off x="1077983" y="1969812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FCEFBC6-3C80-4E01-8A44-78C33D8CF9AA}"/>
              </a:ext>
            </a:extLst>
          </p:cNvPr>
          <p:cNvCxnSpPr>
            <a:cxnSpLocks/>
          </p:cNvCxnSpPr>
          <p:nvPr/>
        </p:nvCxnSpPr>
        <p:spPr>
          <a:xfrm>
            <a:off x="997778" y="2069020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6ED0164-D70A-4270-8C7B-FD048ED37311}"/>
              </a:ext>
            </a:extLst>
          </p:cNvPr>
          <p:cNvCxnSpPr>
            <a:cxnSpLocks/>
          </p:cNvCxnSpPr>
          <p:nvPr/>
        </p:nvCxnSpPr>
        <p:spPr>
          <a:xfrm flipV="1">
            <a:off x="3420343" y="1677955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29743E9-F058-499E-AA79-2775BFA2E669}"/>
              </a:ext>
            </a:extLst>
          </p:cNvPr>
          <p:cNvCxnSpPr>
            <a:cxnSpLocks/>
          </p:cNvCxnSpPr>
          <p:nvPr/>
        </p:nvCxnSpPr>
        <p:spPr>
          <a:xfrm>
            <a:off x="3374042" y="1771424"/>
            <a:ext cx="1168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E00762-720D-4340-95C1-59385E35B5B2}"/>
              </a:ext>
            </a:extLst>
          </p:cNvPr>
          <p:cNvCxnSpPr>
            <a:cxnSpLocks/>
          </p:cNvCxnSpPr>
          <p:nvPr/>
        </p:nvCxnSpPr>
        <p:spPr>
          <a:xfrm flipV="1">
            <a:off x="3251861" y="1961833"/>
            <a:ext cx="14282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4342F7F-4342-47F1-A206-8E9B7A6B5D0A}"/>
              </a:ext>
            </a:extLst>
          </p:cNvPr>
          <p:cNvCxnSpPr>
            <a:cxnSpLocks/>
          </p:cNvCxnSpPr>
          <p:nvPr/>
        </p:nvCxnSpPr>
        <p:spPr>
          <a:xfrm>
            <a:off x="3191216" y="2057839"/>
            <a:ext cx="13511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A5CEEE-307B-41A8-9E2A-9188DCD97E9C}"/>
                  </a:ext>
                </a:extLst>
              </p:cNvPr>
              <p:cNvSpPr/>
              <p:nvPr/>
            </p:nvSpPr>
            <p:spPr>
              <a:xfrm>
                <a:off x="3509039" y="1424903"/>
                <a:ext cx="330988" cy="307777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A5CEEE-307B-41A8-9E2A-9188DCD97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039" y="1424903"/>
                <a:ext cx="33098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7233B6-70EF-43F6-8507-B8B9CC66AAE2}"/>
              </a:ext>
            </a:extLst>
          </p:cNvPr>
          <p:cNvCxnSpPr>
            <a:cxnSpLocks/>
          </p:cNvCxnSpPr>
          <p:nvPr/>
        </p:nvCxnSpPr>
        <p:spPr>
          <a:xfrm>
            <a:off x="3562970" y="1393465"/>
            <a:ext cx="488315" cy="248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38E6378-F0C4-4BB1-B853-76AC95F5CA06}"/>
              </a:ext>
            </a:extLst>
          </p:cNvPr>
          <p:cNvSpPr/>
          <p:nvPr/>
        </p:nvSpPr>
        <p:spPr>
          <a:xfrm>
            <a:off x="3515159" y="1329514"/>
            <a:ext cx="329354" cy="225999"/>
          </a:xfrm>
          <a:prstGeom prst="arc">
            <a:avLst>
              <a:gd name="adj1" fmla="val 19950325"/>
              <a:gd name="adj2" fmla="val 13895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3964E-3E47-4789-98FD-F8C799A90E27}"/>
              </a:ext>
            </a:extLst>
          </p:cNvPr>
          <p:cNvCxnSpPr>
            <a:cxnSpLocks/>
          </p:cNvCxnSpPr>
          <p:nvPr/>
        </p:nvCxnSpPr>
        <p:spPr>
          <a:xfrm>
            <a:off x="3548636" y="1379504"/>
            <a:ext cx="79839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48695-01D4-430F-AA25-13AE645AEE93}"/>
                  </a:ext>
                </a:extLst>
              </p:cNvPr>
              <p:cNvSpPr txBox="1"/>
              <p:nvPr/>
            </p:nvSpPr>
            <p:spPr>
              <a:xfrm rot="27338">
                <a:off x="4032012" y="1354410"/>
                <a:ext cx="234936" cy="3471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48695-01D4-430F-AA25-13AE645AE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38">
                <a:off x="4032012" y="1354410"/>
                <a:ext cx="234936" cy="347146"/>
              </a:xfrm>
              <a:prstGeom prst="rect">
                <a:avLst/>
              </a:prstGeom>
              <a:blipFill>
                <a:blip r:embed="rId10"/>
                <a:stretch>
                  <a:fillRect l="-20000" t="-32759" r="-92500" b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113">
            <a:extLst>
              <a:ext uri="{FF2B5EF4-FFF2-40B4-BE49-F238E27FC236}">
                <a16:creationId xmlns:a16="http://schemas.microsoft.com/office/drawing/2014/main" id="{1A2DAB24-EB38-49E5-9C41-77EDBB8E97CC}"/>
              </a:ext>
            </a:extLst>
          </p:cNvPr>
          <p:cNvSpPr/>
          <p:nvPr/>
        </p:nvSpPr>
        <p:spPr>
          <a:xfrm rot="3856061">
            <a:off x="5840747" y="-38882"/>
            <a:ext cx="940885" cy="2138391"/>
          </a:xfrm>
          <a:custGeom>
            <a:avLst/>
            <a:gdLst>
              <a:gd name="connsiteX0" fmla="*/ 901521 w 1236372"/>
              <a:gd name="connsiteY0" fmla="*/ 270456 h 2112135"/>
              <a:gd name="connsiteX1" fmla="*/ 1236372 w 1236372"/>
              <a:gd name="connsiteY1" fmla="*/ 0 h 2112135"/>
              <a:gd name="connsiteX2" fmla="*/ 321972 w 1236372"/>
              <a:gd name="connsiteY2" fmla="*/ 1828800 h 2112135"/>
              <a:gd name="connsiteX3" fmla="*/ 0 w 1236372"/>
              <a:gd name="connsiteY3" fmla="*/ 2112135 h 2112135"/>
              <a:gd name="connsiteX4" fmla="*/ 901521 w 1236372"/>
              <a:gd name="connsiteY4" fmla="*/ 270456 h 2112135"/>
              <a:gd name="connsiteX0" fmla="*/ 901521 w 1236372"/>
              <a:gd name="connsiteY0" fmla="*/ 270456 h 2398355"/>
              <a:gd name="connsiteX1" fmla="*/ 1236372 w 1236372"/>
              <a:gd name="connsiteY1" fmla="*/ 0 h 2398355"/>
              <a:gd name="connsiteX2" fmla="*/ 71074 w 1236372"/>
              <a:gd name="connsiteY2" fmla="*/ 2398355 h 2398355"/>
              <a:gd name="connsiteX3" fmla="*/ 0 w 1236372"/>
              <a:gd name="connsiteY3" fmla="*/ 2112135 h 2398355"/>
              <a:gd name="connsiteX4" fmla="*/ 901521 w 1236372"/>
              <a:gd name="connsiteY4" fmla="*/ 270456 h 2398355"/>
              <a:gd name="connsiteX0" fmla="*/ 901521 w 1236372"/>
              <a:gd name="connsiteY0" fmla="*/ 270456 h 2398355"/>
              <a:gd name="connsiteX1" fmla="*/ 1236372 w 1236372"/>
              <a:gd name="connsiteY1" fmla="*/ 0 h 2398355"/>
              <a:gd name="connsiteX2" fmla="*/ 71074 w 1236372"/>
              <a:gd name="connsiteY2" fmla="*/ 2398355 h 2398355"/>
              <a:gd name="connsiteX3" fmla="*/ 0 w 1236372"/>
              <a:gd name="connsiteY3" fmla="*/ 2112135 h 2398355"/>
              <a:gd name="connsiteX4" fmla="*/ 118012 w 1236372"/>
              <a:gd name="connsiteY4" fmla="*/ 1864728 h 2398355"/>
              <a:gd name="connsiteX5" fmla="*/ 901521 w 1236372"/>
              <a:gd name="connsiteY5" fmla="*/ 270456 h 2398355"/>
              <a:gd name="connsiteX0" fmla="*/ 901521 w 1236372"/>
              <a:gd name="connsiteY0" fmla="*/ 270456 h 2478732"/>
              <a:gd name="connsiteX1" fmla="*/ 1236372 w 1236372"/>
              <a:gd name="connsiteY1" fmla="*/ 0 h 2478732"/>
              <a:gd name="connsiteX2" fmla="*/ 103153 w 1236372"/>
              <a:gd name="connsiteY2" fmla="*/ 2478732 h 2478732"/>
              <a:gd name="connsiteX3" fmla="*/ 0 w 1236372"/>
              <a:gd name="connsiteY3" fmla="*/ 2112135 h 2478732"/>
              <a:gd name="connsiteX4" fmla="*/ 118012 w 1236372"/>
              <a:gd name="connsiteY4" fmla="*/ 1864728 h 2478732"/>
              <a:gd name="connsiteX5" fmla="*/ 901521 w 1236372"/>
              <a:gd name="connsiteY5" fmla="*/ 270456 h 2478732"/>
              <a:gd name="connsiteX0" fmla="*/ 902212 w 1237063"/>
              <a:gd name="connsiteY0" fmla="*/ 270456 h 2478732"/>
              <a:gd name="connsiteX1" fmla="*/ 1237063 w 1237063"/>
              <a:gd name="connsiteY1" fmla="*/ 0 h 2478732"/>
              <a:gd name="connsiteX2" fmla="*/ 103844 w 1237063"/>
              <a:gd name="connsiteY2" fmla="*/ 2478732 h 2478732"/>
              <a:gd name="connsiteX3" fmla="*/ 0 w 1237063"/>
              <a:gd name="connsiteY3" fmla="*/ 2064590 h 2478732"/>
              <a:gd name="connsiteX4" fmla="*/ 118703 w 1237063"/>
              <a:gd name="connsiteY4" fmla="*/ 1864728 h 2478732"/>
              <a:gd name="connsiteX5" fmla="*/ 902212 w 1237063"/>
              <a:gd name="connsiteY5" fmla="*/ 270456 h 2478732"/>
              <a:gd name="connsiteX0" fmla="*/ 894941 w 1229792"/>
              <a:gd name="connsiteY0" fmla="*/ 270456 h 2478732"/>
              <a:gd name="connsiteX1" fmla="*/ 1229792 w 1229792"/>
              <a:gd name="connsiteY1" fmla="*/ 0 h 2478732"/>
              <a:gd name="connsiteX2" fmla="*/ 96573 w 1229792"/>
              <a:gd name="connsiteY2" fmla="*/ 2478732 h 2478732"/>
              <a:gd name="connsiteX3" fmla="*/ 0 w 1229792"/>
              <a:gd name="connsiteY3" fmla="*/ 2073996 h 2478732"/>
              <a:gd name="connsiteX4" fmla="*/ 111432 w 1229792"/>
              <a:gd name="connsiteY4" fmla="*/ 1864728 h 2478732"/>
              <a:gd name="connsiteX5" fmla="*/ 894941 w 1229792"/>
              <a:gd name="connsiteY5" fmla="*/ 270456 h 2478732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1432 w 1229792"/>
              <a:gd name="connsiteY4" fmla="*/ 2284997 h 2899001"/>
              <a:gd name="connsiteX5" fmla="*/ 1139322 w 1229792"/>
              <a:gd name="connsiteY5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49073 w 1239543"/>
              <a:gd name="connsiteY0" fmla="*/ 0 h 2899001"/>
              <a:gd name="connsiteX1" fmla="*/ 1239543 w 1239543"/>
              <a:gd name="connsiteY1" fmla="*/ 420269 h 2899001"/>
              <a:gd name="connsiteX2" fmla="*/ 106324 w 1239543"/>
              <a:gd name="connsiteY2" fmla="*/ 2899001 h 2899001"/>
              <a:gd name="connsiteX3" fmla="*/ 0 w 1239543"/>
              <a:gd name="connsiteY3" fmla="*/ 2477762 h 2899001"/>
              <a:gd name="connsiteX4" fmla="*/ 1149073 w 1239543"/>
              <a:gd name="connsiteY4" fmla="*/ 0 h 2899001"/>
              <a:gd name="connsiteX0" fmla="*/ 1149073 w 1239543"/>
              <a:gd name="connsiteY0" fmla="*/ 0 h 2899001"/>
              <a:gd name="connsiteX1" fmla="*/ 1239543 w 1239543"/>
              <a:gd name="connsiteY1" fmla="*/ 420269 h 2899001"/>
              <a:gd name="connsiteX2" fmla="*/ 106324 w 1239543"/>
              <a:gd name="connsiteY2" fmla="*/ 2899001 h 2899001"/>
              <a:gd name="connsiteX3" fmla="*/ 0 w 1239543"/>
              <a:gd name="connsiteY3" fmla="*/ 2477762 h 2899001"/>
              <a:gd name="connsiteX4" fmla="*/ 1149073 w 1239543"/>
              <a:gd name="connsiteY4" fmla="*/ 0 h 28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543" h="2899001">
                <a:moveTo>
                  <a:pt x="1149073" y="0"/>
                </a:moveTo>
                <a:lnTo>
                  <a:pt x="1239543" y="420269"/>
                </a:lnTo>
                <a:lnTo>
                  <a:pt x="106324" y="2899001"/>
                </a:lnTo>
                <a:lnTo>
                  <a:pt x="0" y="2477762"/>
                </a:lnTo>
                <a:cubicBezTo>
                  <a:pt x="221337" y="1993904"/>
                  <a:pt x="1006022" y="351899"/>
                  <a:pt x="1149073" y="0"/>
                </a:cubicBezTo>
                <a:close/>
              </a:path>
            </a:pathLst>
          </a:custGeom>
          <a:solidFill>
            <a:srgbClr val="E7B8B7">
              <a:alpha val="22745"/>
            </a:srgbClr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875DAB2-34F6-4963-B28E-54AD0540CAD7}"/>
              </a:ext>
            </a:extLst>
          </p:cNvPr>
          <p:cNvCxnSpPr>
            <a:cxnSpLocks/>
          </p:cNvCxnSpPr>
          <p:nvPr/>
        </p:nvCxnSpPr>
        <p:spPr>
          <a:xfrm flipV="1">
            <a:off x="5543793" y="739889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52118B1-D70C-446A-8443-E92DA5B0A834}"/>
              </a:ext>
            </a:extLst>
          </p:cNvPr>
          <p:cNvCxnSpPr>
            <a:cxnSpLocks/>
          </p:cNvCxnSpPr>
          <p:nvPr/>
        </p:nvCxnSpPr>
        <p:spPr>
          <a:xfrm>
            <a:off x="5409934" y="839096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5A0D6F0-CC25-4B46-A6BF-C5268F556827}"/>
              </a:ext>
            </a:extLst>
          </p:cNvPr>
          <p:cNvCxnSpPr>
            <a:cxnSpLocks/>
          </p:cNvCxnSpPr>
          <p:nvPr/>
        </p:nvCxnSpPr>
        <p:spPr>
          <a:xfrm flipV="1">
            <a:off x="5543793" y="1672217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07CCA38-32B1-4488-AADC-3D55A064952D}"/>
              </a:ext>
            </a:extLst>
          </p:cNvPr>
          <p:cNvCxnSpPr>
            <a:cxnSpLocks/>
          </p:cNvCxnSpPr>
          <p:nvPr/>
        </p:nvCxnSpPr>
        <p:spPr>
          <a:xfrm>
            <a:off x="5409934" y="1771424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B56F03F-AA10-4AB9-A689-4EC150EAC129}"/>
              </a:ext>
            </a:extLst>
          </p:cNvPr>
          <p:cNvCxnSpPr>
            <a:cxnSpLocks/>
          </p:cNvCxnSpPr>
          <p:nvPr/>
        </p:nvCxnSpPr>
        <p:spPr>
          <a:xfrm flipV="1">
            <a:off x="5521739" y="1958355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9A4E86F-7989-4B0C-A609-DCD8A1221054}"/>
              </a:ext>
            </a:extLst>
          </p:cNvPr>
          <p:cNvCxnSpPr>
            <a:cxnSpLocks/>
          </p:cNvCxnSpPr>
          <p:nvPr/>
        </p:nvCxnSpPr>
        <p:spPr>
          <a:xfrm>
            <a:off x="5387880" y="2057562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E9BA27-49EB-4BCB-8787-A6A5F7209F4F}"/>
              </a:ext>
            </a:extLst>
          </p:cNvPr>
          <p:cNvCxnSpPr/>
          <p:nvPr/>
        </p:nvCxnSpPr>
        <p:spPr>
          <a:xfrm>
            <a:off x="6223041" y="1468373"/>
            <a:ext cx="22201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893EE1-3E2A-467E-86ED-5DEDF6EA1645}"/>
              </a:ext>
            </a:extLst>
          </p:cNvPr>
          <p:cNvCxnSpPr/>
          <p:nvPr/>
        </p:nvCxnSpPr>
        <p:spPr>
          <a:xfrm>
            <a:off x="6245569" y="1368704"/>
            <a:ext cx="22201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BD945A-A763-4DD5-BFB0-6CC4C14FD3D5}"/>
                  </a:ext>
                </a:extLst>
              </p:cNvPr>
              <p:cNvSpPr txBox="1"/>
              <p:nvPr/>
            </p:nvSpPr>
            <p:spPr>
              <a:xfrm rot="27338">
                <a:off x="6224418" y="1208063"/>
                <a:ext cx="234936" cy="3471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BD945A-A763-4DD5-BFB0-6CC4C14F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38">
                <a:off x="6224418" y="1208063"/>
                <a:ext cx="234936" cy="347146"/>
              </a:xfrm>
              <a:prstGeom prst="rect">
                <a:avLst/>
              </a:prstGeom>
              <a:blipFill>
                <a:blip r:embed="rId27"/>
                <a:stretch>
                  <a:fillRect l="-20000" t="-32759" r="-95000" b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4E6397B-7918-468E-8005-EC2C6ED0FD2D}"/>
              </a:ext>
            </a:extLst>
          </p:cNvPr>
          <p:cNvCxnSpPr>
            <a:cxnSpLocks/>
          </p:cNvCxnSpPr>
          <p:nvPr/>
        </p:nvCxnSpPr>
        <p:spPr>
          <a:xfrm>
            <a:off x="3941036" y="538907"/>
            <a:ext cx="7078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B16CE48-A012-492E-87FE-570C9CFC21DB}"/>
              </a:ext>
            </a:extLst>
          </p:cNvPr>
          <p:cNvCxnSpPr>
            <a:cxnSpLocks/>
          </p:cNvCxnSpPr>
          <p:nvPr/>
        </p:nvCxnSpPr>
        <p:spPr>
          <a:xfrm>
            <a:off x="3880742" y="629156"/>
            <a:ext cx="661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1FD6CB-EA26-414A-9F94-5E78676A9B4B}"/>
              </a:ext>
            </a:extLst>
          </p:cNvPr>
          <p:cNvCxnSpPr>
            <a:cxnSpLocks/>
          </p:cNvCxnSpPr>
          <p:nvPr/>
        </p:nvCxnSpPr>
        <p:spPr>
          <a:xfrm>
            <a:off x="3790447" y="817029"/>
            <a:ext cx="865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3EB90C-AE6C-4E5C-9292-871C36507FBF}"/>
              </a:ext>
            </a:extLst>
          </p:cNvPr>
          <p:cNvCxnSpPr>
            <a:cxnSpLocks/>
          </p:cNvCxnSpPr>
          <p:nvPr/>
        </p:nvCxnSpPr>
        <p:spPr>
          <a:xfrm>
            <a:off x="3729507" y="937139"/>
            <a:ext cx="832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344831-6EC5-4ECD-94FE-CFB15910B167}"/>
              </a:ext>
            </a:extLst>
          </p:cNvPr>
          <p:cNvCxnSpPr>
            <a:cxnSpLocks/>
          </p:cNvCxnSpPr>
          <p:nvPr/>
        </p:nvCxnSpPr>
        <p:spPr>
          <a:xfrm>
            <a:off x="3674533" y="1122673"/>
            <a:ext cx="976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466097-1162-4BF6-A3D1-65F2E8FBC815}"/>
              </a:ext>
            </a:extLst>
          </p:cNvPr>
          <p:cNvCxnSpPr>
            <a:cxnSpLocks/>
          </p:cNvCxnSpPr>
          <p:nvPr/>
        </p:nvCxnSpPr>
        <p:spPr>
          <a:xfrm>
            <a:off x="3594328" y="1213804"/>
            <a:ext cx="947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A4B6FB-BCD0-4BA1-A911-A125BEB66ADE}"/>
              </a:ext>
            </a:extLst>
          </p:cNvPr>
          <p:cNvGrpSpPr/>
          <p:nvPr/>
        </p:nvGrpSpPr>
        <p:grpSpPr>
          <a:xfrm>
            <a:off x="232292" y="831340"/>
            <a:ext cx="5156670" cy="3366180"/>
            <a:chOff x="4758111" y="2834247"/>
            <a:chExt cx="5156670" cy="3366180"/>
          </a:xfrm>
        </p:grpSpPr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A6F7EA91-FA73-4705-B6E7-DD4C47FD539C}"/>
                </a:ext>
              </a:extLst>
            </p:cNvPr>
            <p:cNvSpPr/>
            <p:nvPr/>
          </p:nvSpPr>
          <p:spPr>
            <a:xfrm>
              <a:off x="5039349" y="4509614"/>
              <a:ext cx="4875432" cy="122914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BEF62F-5F97-44F0-8AD2-60EE4DA84C94}"/>
                    </a:ext>
                  </a:extLst>
                </p:cNvPr>
                <p:cNvSpPr/>
                <p:nvPr/>
              </p:nvSpPr>
              <p:spPr>
                <a:xfrm>
                  <a:off x="6440547" y="5738762"/>
                  <a:ext cx="4778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BEF62F-5F97-44F0-8AD2-60EE4DA84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547" y="5738762"/>
                  <a:ext cx="4778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642334AC-9A83-4AFE-9F23-EB35B12C64C6}"/>
                </a:ext>
              </a:extLst>
            </p:cNvPr>
            <p:cNvSpPr/>
            <p:nvPr/>
          </p:nvSpPr>
          <p:spPr>
            <a:xfrm>
              <a:off x="5408475" y="4500088"/>
              <a:ext cx="2896991" cy="122914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C9BD297-22A8-48DD-8405-2C87324CF52C}"/>
                    </a:ext>
                  </a:extLst>
                </p:cNvPr>
                <p:cNvSpPr/>
                <p:nvPr/>
              </p:nvSpPr>
              <p:spPr>
                <a:xfrm>
                  <a:off x="6198402" y="4949952"/>
                  <a:ext cx="541874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C9BD297-22A8-48DD-8405-2C87324CF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402" y="4949952"/>
                  <a:ext cx="541874" cy="50751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EAAD6A2-854B-4DBF-8F26-1E6FEA416E07}"/>
                    </a:ext>
                  </a:extLst>
                </p:cNvPr>
                <p:cNvSpPr/>
                <p:nvPr/>
              </p:nvSpPr>
              <p:spPr>
                <a:xfrm>
                  <a:off x="7386949" y="3941916"/>
                  <a:ext cx="54187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CA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CA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EAAD6A2-854B-4DBF-8F26-1E6FEA41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949" y="3941916"/>
                  <a:ext cx="541874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33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DCFF43E-0D9A-474C-A5F5-7624238356C3}"/>
                </a:ext>
              </a:extLst>
            </p:cNvPr>
            <p:cNvGrpSpPr/>
            <p:nvPr/>
          </p:nvGrpSpPr>
          <p:grpSpPr>
            <a:xfrm>
              <a:off x="4758111" y="5039734"/>
              <a:ext cx="1007077" cy="805061"/>
              <a:chOff x="8248391" y="2564515"/>
              <a:chExt cx="888156" cy="709995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6180E08A-F8E7-451F-8924-0A757D26AF4A}"/>
                  </a:ext>
                </a:extLst>
              </p:cNvPr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470A4331-90D7-48E7-84B9-990D8F6BDE08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213" name="Straight Arrow Connector 212">
                    <a:extLst>
                      <a:ext uri="{FF2B5EF4-FFF2-40B4-BE49-F238E27FC236}">
                        <a16:creationId xmlns:a16="http://schemas.microsoft.com/office/drawing/2014/main" id="{7F9A0DF2-4AD2-4372-9694-8AB2D2E347A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DBABC658-B591-4A18-9333-80FB6CA2A2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242A4C45-7A11-44A0-A83A-4207990A8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0255F9D1-1B9D-4032-A15A-CEF431C6B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89" name="Rectangle 8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782B86EF-80A0-4A64-B58C-A4775E596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7A8E4A0E-3692-4995-BCA0-C41046D02A8B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46415690-85E5-4414-B02E-A5A5E530F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9634" y="2880014"/>
                <a:ext cx="474313" cy="2923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775C1BC7-6113-4254-9A76-75CCA801F9F7}"/>
                      </a:ext>
                    </a:extLst>
                  </p:cNvPr>
                  <p:cNvSpPr/>
                  <p:nvPr/>
                </p:nvSpPr>
                <p:spPr>
                  <a:xfrm>
                    <a:off x="8631776" y="2655889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775C1BC7-6113-4254-9A76-75CCA801F9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1776" y="2655889"/>
                    <a:ext cx="37138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37B113E-3023-41E1-BDAB-3FC0B2579527}"/>
                    </a:ext>
                  </a:extLst>
                </p:cNvPr>
                <p:cNvSpPr/>
                <p:nvPr/>
              </p:nvSpPr>
              <p:spPr>
                <a:xfrm>
                  <a:off x="8816626" y="5074475"/>
                  <a:ext cx="4778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37B113E-3023-41E1-BDAB-3FC0B2579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626" y="5074475"/>
                  <a:ext cx="477887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CABF9C9-3EB0-4B04-97BA-2489F36827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9366" y="290735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A4A55F24-CD9E-4081-BFF3-228F832F2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1110" y="3855955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521341FB-6279-4FD7-BC07-FF0D70612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3647" y="290967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A7D71E22-7CA9-488B-A005-C0780BD509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998" y="3169185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CD3F0C56-60F1-4696-A7D6-29ED5286C5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06744" y="338100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980F46B-B96A-43C1-A2FD-2114F8AED8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6768" y="299364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F636EE89-F353-4AE2-A3D4-E94B9D8C6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3034" y="368456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2604361-37C6-4060-AFD5-EFFEAAD3D875}"/>
                </a:ext>
              </a:extLst>
            </p:cNvPr>
            <p:cNvCxnSpPr>
              <a:cxnSpLocks/>
            </p:cNvCxnSpPr>
            <p:nvPr/>
          </p:nvCxnSpPr>
          <p:spPr>
            <a:xfrm>
              <a:off x="7609916" y="4384500"/>
              <a:ext cx="638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9F64A9F5-F118-4E72-9831-4CD398611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0294" y="4384500"/>
              <a:ext cx="4935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97989F49-5042-4EED-831D-5191A66E8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3280" y="283424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D1D717A-9FB0-4E8F-B32F-6B0D04D886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9321" y="316302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AB48D7C-2CE4-4A13-A6F3-01231ACD22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200" y="3904472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CB4449B-C483-47CB-84B1-664F64F1B9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868" y="290360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5D526F-9D1E-4417-A3A0-C02BF12CF4FE}"/>
              </a:ext>
            </a:extLst>
          </p:cNvPr>
          <p:cNvCxnSpPr>
            <a:cxnSpLocks/>
          </p:cNvCxnSpPr>
          <p:nvPr/>
        </p:nvCxnSpPr>
        <p:spPr>
          <a:xfrm flipV="1">
            <a:off x="1707743" y="2475417"/>
            <a:ext cx="0" cy="10474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ACCA1-666B-476A-921A-EED2554998B1}"/>
              </a:ext>
            </a:extLst>
          </p:cNvPr>
          <p:cNvSpPr/>
          <p:nvPr/>
        </p:nvSpPr>
        <p:spPr>
          <a:xfrm>
            <a:off x="4983431" y="3749673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4E83BA-52F0-41A0-9B16-51D43987C2F0}"/>
              </a:ext>
            </a:extLst>
          </p:cNvPr>
          <p:cNvSpPr/>
          <p:nvPr/>
        </p:nvSpPr>
        <p:spPr>
          <a:xfrm>
            <a:off x="5455581" y="4221823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7F1D4-0F59-48F2-853A-CEE8CB5F91B0}"/>
              </a:ext>
            </a:extLst>
          </p:cNvPr>
          <p:cNvSpPr/>
          <p:nvPr/>
        </p:nvSpPr>
        <p:spPr>
          <a:xfrm flipV="1">
            <a:off x="10027030" y="5004262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256068-126F-4195-B033-B113C3B3DB1D}"/>
              </a:ext>
            </a:extLst>
          </p:cNvPr>
          <p:cNvSpPr/>
          <p:nvPr/>
        </p:nvSpPr>
        <p:spPr>
          <a:xfrm>
            <a:off x="8747814" y="3754791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B4ED0B-F0DE-4273-A598-36C2ABA1CC04}"/>
              </a:ext>
            </a:extLst>
          </p:cNvPr>
          <p:cNvSpPr/>
          <p:nvPr/>
        </p:nvSpPr>
        <p:spPr>
          <a:xfrm>
            <a:off x="9223840" y="4169909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/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blipFill>
                <a:blip r:embed="rId41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6676AA5-B721-432E-A9A0-0F0C9B9B39C1}"/>
              </a:ext>
            </a:extLst>
          </p:cNvPr>
          <p:cNvSpPr txBox="1"/>
          <p:nvPr/>
        </p:nvSpPr>
        <p:spPr>
          <a:xfrm>
            <a:off x="9484639" y="43305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6C99F-A03D-4566-8B82-349EDCDDBE7C}"/>
              </a:ext>
            </a:extLst>
          </p:cNvPr>
          <p:cNvSpPr txBox="1"/>
          <p:nvPr/>
        </p:nvSpPr>
        <p:spPr>
          <a:xfrm>
            <a:off x="9247465" y="48789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7085-0C49-479C-AD73-E70E99A61E02}"/>
              </a:ext>
            </a:extLst>
          </p:cNvPr>
          <p:cNvSpPr txBox="1"/>
          <p:nvPr/>
        </p:nvSpPr>
        <p:spPr>
          <a:xfrm>
            <a:off x="10743385" y="492581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09B50-F548-4C1A-AAD0-1AEE3F2E94E5}"/>
              </a:ext>
            </a:extLst>
          </p:cNvPr>
          <p:cNvSpPr txBox="1"/>
          <p:nvPr/>
        </p:nvSpPr>
        <p:spPr>
          <a:xfrm>
            <a:off x="9429876" y="538266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B01DB-A23B-42A1-9342-117F7268937A}"/>
              </a:ext>
            </a:extLst>
          </p:cNvPr>
          <p:cNvSpPr txBox="1"/>
          <p:nvPr/>
        </p:nvSpPr>
        <p:spPr>
          <a:xfrm>
            <a:off x="10001014" y="4097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E8192-0CE1-4DEA-84BF-0D190DFFAB2D}"/>
              </a:ext>
            </a:extLst>
          </p:cNvPr>
          <p:cNvSpPr txBox="1"/>
          <p:nvPr/>
        </p:nvSpPr>
        <p:spPr>
          <a:xfrm>
            <a:off x="10543917" y="4371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0B294-B624-401B-B3A1-8F2DED310347}"/>
              </a:ext>
            </a:extLst>
          </p:cNvPr>
          <p:cNvSpPr txBox="1"/>
          <p:nvPr/>
        </p:nvSpPr>
        <p:spPr>
          <a:xfrm>
            <a:off x="9963819" y="56503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7CFDD-A033-4560-A800-4AAB43D7222C}"/>
              </a:ext>
            </a:extLst>
          </p:cNvPr>
          <p:cNvSpPr txBox="1"/>
          <p:nvPr/>
        </p:nvSpPr>
        <p:spPr>
          <a:xfrm>
            <a:off x="10541425" y="546009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A0ABD9-6099-4262-86E5-299BA45F6217}"/>
              </a:ext>
            </a:extLst>
          </p:cNvPr>
          <p:cNvSpPr txBox="1"/>
          <p:nvPr/>
        </p:nvSpPr>
        <p:spPr>
          <a:xfrm>
            <a:off x="7934240" y="5229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7FB71C-6DF8-4E9A-89AD-CF6621158246}"/>
              </a:ext>
            </a:extLst>
          </p:cNvPr>
          <p:cNvSpPr txBox="1"/>
          <p:nvPr/>
        </p:nvSpPr>
        <p:spPr>
          <a:xfrm>
            <a:off x="8344281" y="61790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65C23F-C5F1-4650-A1DA-870C4BE0F8D8}"/>
              </a:ext>
            </a:extLst>
          </p:cNvPr>
          <p:cNvSpPr txBox="1"/>
          <p:nvPr/>
        </p:nvSpPr>
        <p:spPr>
          <a:xfrm>
            <a:off x="9343059" y="3006596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97458-7627-4A3D-9765-CC4FE81C66AE}"/>
              </a:ext>
            </a:extLst>
          </p:cNvPr>
          <p:cNvSpPr txBox="1"/>
          <p:nvPr/>
        </p:nvSpPr>
        <p:spPr>
          <a:xfrm>
            <a:off x="7925149" y="471793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791673-62F4-467B-A11B-D41EC45414D3}"/>
              </a:ext>
            </a:extLst>
          </p:cNvPr>
          <p:cNvSpPr txBox="1"/>
          <p:nvPr/>
        </p:nvSpPr>
        <p:spPr>
          <a:xfrm>
            <a:off x="8943206" y="31713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1D73A4-6695-4C53-B69A-BB4FF7120144}"/>
              </a:ext>
            </a:extLst>
          </p:cNvPr>
          <p:cNvSpPr txBox="1"/>
          <p:nvPr/>
        </p:nvSpPr>
        <p:spPr>
          <a:xfrm>
            <a:off x="9707357" y="688538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AE53FF-0291-4AF1-A718-53F044CEE173}"/>
              </a:ext>
            </a:extLst>
          </p:cNvPr>
          <p:cNvSpPr txBox="1"/>
          <p:nvPr/>
        </p:nvSpPr>
        <p:spPr>
          <a:xfrm>
            <a:off x="8101113" y="576912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71A9C8-8771-4575-B1B1-220C4615837E}"/>
              </a:ext>
            </a:extLst>
          </p:cNvPr>
          <p:cNvSpPr txBox="1"/>
          <p:nvPr/>
        </p:nvSpPr>
        <p:spPr>
          <a:xfrm>
            <a:off x="9208990" y="67710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328086-334A-4E64-9212-56BC646AFC10}"/>
              </a:ext>
            </a:extLst>
          </p:cNvPr>
          <p:cNvSpPr txBox="1"/>
          <p:nvPr/>
        </p:nvSpPr>
        <p:spPr>
          <a:xfrm>
            <a:off x="8746536" y="65551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367584-4248-45E9-A7DC-5AB09AB37D56}"/>
              </a:ext>
            </a:extLst>
          </p:cNvPr>
          <p:cNvSpPr txBox="1"/>
          <p:nvPr/>
        </p:nvSpPr>
        <p:spPr>
          <a:xfrm>
            <a:off x="8047898" y="42064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85E47-2C8F-4638-ABDD-18A1044211B3}"/>
              </a:ext>
            </a:extLst>
          </p:cNvPr>
          <p:cNvSpPr txBox="1"/>
          <p:nvPr/>
        </p:nvSpPr>
        <p:spPr>
          <a:xfrm>
            <a:off x="8579663" y="34208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CE41C-F856-42C1-848D-6D7EE2FB71BA}"/>
              </a:ext>
            </a:extLst>
          </p:cNvPr>
          <p:cNvSpPr txBox="1"/>
          <p:nvPr/>
        </p:nvSpPr>
        <p:spPr>
          <a:xfrm>
            <a:off x="8262374" y="3766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8270AC-F7B1-41E3-8BEA-7760A7FF103C}"/>
              </a:ext>
            </a:extLst>
          </p:cNvPr>
          <p:cNvCxnSpPr>
            <a:cxnSpLocks/>
          </p:cNvCxnSpPr>
          <p:nvPr/>
        </p:nvCxnSpPr>
        <p:spPr>
          <a:xfrm flipH="1">
            <a:off x="10683386" y="4038304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8D3A66-6CA7-4790-9143-9703C29893F7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10797041" y="4150973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/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blipFill>
                <a:blip r:embed="rId42"/>
                <a:stretch>
                  <a:fillRect l="-15517" b="-12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/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blipFill>
                <a:blip r:embed="rId43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29B58F7-11E8-479F-A95C-C5ED1BF25052}"/>
              </a:ext>
            </a:extLst>
          </p:cNvPr>
          <p:cNvSpPr/>
          <p:nvPr/>
        </p:nvSpPr>
        <p:spPr>
          <a:xfrm>
            <a:off x="9144794" y="4098028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B88678-2FD7-4EAF-9C27-508DE271D0CA}"/>
              </a:ext>
            </a:extLst>
          </p:cNvPr>
          <p:cNvSpPr/>
          <p:nvPr/>
        </p:nvSpPr>
        <p:spPr>
          <a:xfrm>
            <a:off x="10046773" y="5017493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1AEEBE4-9551-4E88-B440-6029C8D7AEDC}"/>
              </a:ext>
            </a:extLst>
          </p:cNvPr>
          <p:cNvSpPr/>
          <p:nvPr/>
        </p:nvSpPr>
        <p:spPr>
          <a:xfrm>
            <a:off x="8311561" y="3302596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/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blipFill>
                <a:blip r:embed="rId4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/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blipFill>
                <a:blip r:embed="rId4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47B3AF-F608-4A01-B553-B520DED6FD47}"/>
              </a:ext>
            </a:extLst>
          </p:cNvPr>
          <p:cNvCxnSpPr/>
          <p:nvPr/>
        </p:nvCxnSpPr>
        <p:spPr>
          <a:xfrm>
            <a:off x="6357315" y="5155091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/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blipFill>
                <a:blip r:embed="rId46"/>
                <a:stretch>
                  <a:fillRect l="-23077" r="-20513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F9F2EB4-4488-4630-BD92-9A667CC10390}"/>
              </a:ext>
            </a:extLst>
          </p:cNvPr>
          <p:cNvGrpSpPr/>
          <p:nvPr/>
        </p:nvGrpSpPr>
        <p:grpSpPr>
          <a:xfrm flipH="1" flipV="1">
            <a:off x="9766717" y="2929385"/>
            <a:ext cx="2535709" cy="4388815"/>
            <a:chOff x="3131903" y="1629177"/>
            <a:chExt cx="2535709" cy="438881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B4CE6D0-9CBE-4965-ABD0-1EAFF5F238D9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998719-09A7-46D1-8941-057C65599745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77A7B5-25CE-42B3-A9D0-9DC0B7D1C94B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213DED-DE5B-46A6-A750-D3D427DB2AD1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34D2DF-2F99-4764-9059-0BEA3E83A80D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2AA66A-FECC-40A6-898E-2C969201D9EE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27433B-56F2-4C24-BCB3-E8E0EABC9AA0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E48DFE-6208-4EA0-AE24-D7CC7B0EFB44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822290-06B8-46B7-866D-BE34E3B2C80F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102254-2E25-4946-B95B-71342BF12C97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659FF1-3111-49AC-9C85-39EA74E4C3BB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48E9A8-A99D-442C-A4D0-A4A9B27BE988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FB954B-2F63-4926-AC26-D9AD7778266C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722CB09-F310-46D3-8A5E-DDF7A69CAA6D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C649CDA-76AF-44EA-9B7D-7DAF422AC013}"/>
              </a:ext>
            </a:extLst>
          </p:cNvPr>
          <p:cNvSpPr txBox="1"/>
          <p:nvPr/>
        </p:nvSpPr>
        <p:spPr>
          <a:xfrm>
            <a:off x="9655745" y="5558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688294-332F-4D31-B7B9-77E7C6F1B661}"/>
              </a:ext>
            </a:extLst>
          </p:cNvPr>
          <p:cNvSpPr txBox="1"/>
          <p:nvPr/>
        </p:nvSpPr>
        <p:spPr>
          <a:xfrm>
            <a:off x="10271893" y="55881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31853E-5372-4E3C-A099-4AD1E5C17CD8}"/>
              </a:ext>
            </a:extLst>
          </p:cNvPr>
          <p:cNvSpPr txBox="1"/>
          <p:nvPr/>
        </p:nvSpPr>
        <p:spPr>
          <a:xfrm>
            <a:off x="10700448" y="52102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0E300A-A120-40E1-8859-28A5A6ADB460}"/>
              </a:ext>
            </a:extLst>
          </p:cNvPr>
          <p:cNvSpPr txBox="1"/>
          <p:nvPr/>
        </p:nvSpPr>
        <p:spPr>
          <a:xfrm>
            <a:off x="10698932" y="4623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1B0CC9-871A-4162-BC10-A92C4FCF9CF3}"/>
              </a:ext>
            </a:extLst>
          </p:cNvPr>
          <p:cNvSpPr txBox="1"/>
          <p:nvPr/>
        </p:nvSpPr>
        <p:spPr>
          <a:xfrm>
            <a:off x="10317002" y="41919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B2664B-D09B-4839-A8B3-D7B6F5BFD5C1}"/>
              </a:ext>
            </a:extLst>
          </p:cNvPr>
          <p:cNvSpPr txBox="1"/>
          <p:nvPr/>
        </p:nvSpPr>
        <p:spPr>
          <a:xfrm>
            <a:off x="9694193" y="417447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A492B9-37D4-4951-AFB6-DDD0BDAF657A}"/>
              </a:ext>
            </a:extLst>
          </p:cNvPr>
          <p:cNvSpPr txBox="1"/>
          <p:nvPr/>
        </p:nvSpPr>
        <p:spPr>
          <a:xfrm>
            <a:off x="9302987" y="460064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9F0130-8581-4600-A030-F7C96535D95F}"/>
              </a:ext>
            </a:extLst>
          </p:cNvPr>
          <p:cNvSpPr txBox="1"/>
          <p:nvPr/>
        </p:nvSpPr>
        <p:spPr>
          <a:xfrm>
            <a:off x="9302987" y="51386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196285"/>
                  </p:ext>
                </p:extLst>
              </p:nvPr>
            </p:nvGraphicFramePr>
            <p:xfrm>
              <a:off x="1264056" y="716957"/>
              <a:ext cx="5696641" cy="54240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1" cy="5424086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056" y="716957"/>
                <a:ext cx="5696641" cy="5424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33194</TotalTime>
  <Words>379</Words>
  <Application>Microsoft Office PowerPoint</Application>
  <PresentationFormat>Widescreen</PresentationFormat>
  <Paragraphs>277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569</cp:revision>
  <dcterms:created xsi:type="dcterms:W3CDTF">2017-07-11T12:03:09Z</dcterms:created>
  <dcterms:modified xsi:type="dcterms:W3CDTF">2019-08-16T20:18:31Z</dcterms:modified>
</cp:coreProperties>
</file>