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86" r:id="rId3"/>
    <p:sldId id="287" r:id="rId4"/>
    <p:sldId id="288" r:id="rId5"/>
    <p:sldId id="289" r:id="rId6"/>
    <p:sldId id="290" r:id="rId7"/>
    <p:sldId id="291" r:id="rId8"/>
    <p:sldId id="293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00"/>
    <a:srgbClr val="996633"/>
    <a:srgbClr val="CC9900"/>
    <a:srgbClr val="EFAFAF"/>
    <a:srgbClr val="E7B8B7"/>
    <a:srgbClr val="E17171"/>
    <a:srgbClr val="C42A2A"/>
    <a:srgbClr val="D4CACA"/>
    <a:srgbClr val="FBC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2A71A-DCDF-4D32-8FA8-2075D585A5A0}" v="637" dt="2019-07-19T19:22:15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127" d="100"/>
          <a:sy n="127" d="100"/>
        </p:scale>
        <p:origin x="90" y="90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B6D2A71A-DCDF-4D32-8FA8-2075D585A5A0}"/>
    <pc:docChg chg="undo custSel addSld modSld">
      <pc:chgData name="Joshua Rinaldo" userId="eeaa994f99e4e508" providerId="LiveId" clId="{B6D2A71A-DCDF-4D32-8FA8-2075D585A5A0}" dt="2019-07-19T19:22:18.870" v="2328" actId="1076"/>
      <pc:docMkLst>
        <pc:docMk/>
      </pc:docMkLst>
      <pc:sldChg chg="addSp delSp modSp">
        <pc:chgData name="Joshua Rinaldo" userId="eeaa994f99e4e508" providerId="LiveId" clId="{B6D2A71A-DCDF-4D32-8FA8-2075D585A5A0}" dt="2019-07-12T17:58:18.191" v="802"/>
        <pc:sldMkLst>
          <pc:docMk/>
          <pc:sldMk cId="4288588583" sldId="286"/>
        </pc:sldMkLst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0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4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76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80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89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98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01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0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3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36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40" creationId="{00000000-0000-0000-0000-000000000000}"/>
          </ac:spMkLst>
        </pc:spChg>
        <pc:grpChg chg="add del mod">
          <ac:chgData name="Joshua Rinaldo" userId="eeaa994f99e4e508" providerId="LiveId" clId="{B6D2A71A-DCDF-4D32-8FA8-2075D585A5A0}" dt="2019-07-12T17:29:07.423" v="769"/>
          <ac:grpSpMkLst>
            <pc:docMk/>
            <pc:sldMk cId="4288588583" sldId="286"/>
            <ac:grpSpMk id="59" creationId="{0C7FE743-6A3B-420A-8B0D-EE1ED282C9EA}"/>
          </ac:grpSpMkLst>
        </pc:grpChg>
        <pc:grpChg chg="mod topLvl">
          <ac:chgData name="Joshua Rinaldo" userId="eeaa994f99e4e508" providerId="LiveId" clId="{B6D2A71A-DCDF-4D32-8FA8-2075D585A5A0}" dt="2019-07-12T17:29:02.626" v="768" actId="164"/>
          <ac:grpSpMkLst>
            <pc:docMk/>
            <pc:sldMk cId="4288588583" sldId="286"/>
            <ac:grpSpMk id="129" creationId="{00000000-0000-0000-0000-000000000000}"/>
          </ac:grpSpMkLst>
        </pc:grpChg>
        <pc:grpChg chg="del">
          <ac:chgData name="Joshua Rinaldo" userId="eeaa994f99e4e508" providerId="LiveId" clId="{B6D2A71A-DCDF-4D32-8FA8-2075D585A5A0}" dt="2019-07-12T17:10:22.840" v="348" actId="165"/>
          <ac:grpSpMkLst>
            <pc:docMk/>
            <pc:sldMk cId="4288588583" sldId="286"/>
            <ac:grpSpMk id="141" creationId="{00000000-0000-0000-0000-000000000000}"/>
          </ac:grpSpMkLst>
        </pc:grpChg>
        <pc:grpChg chg="del">
          <ac:chgData name="Joshua Rinaldo" userId="eeaa994f99e4e508" providerId="LiveId" clId="{B6D2A71A-DCDF-4D32-8FA8-2075D585A5A0}" dt="2019-07-12T17:58:18.191" v="802"/>
          <ac:grpSpMkLst>
            <pc:docMk/>
            <pc:sldMk cId="4288588583" sldId="286"/>
            <ac:grpSpMk id="289" creationId="{00000000-0000-0000-0000-000000000000}"/>
          </ac:grpSpMkLst>
        </pc:grp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71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82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97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2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5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8" creationId="{00000000-0000-0000-0000-000000000000}"/>
          </ac:cxnSpMkLst>
        </pc:cxnChg>
      </pc:sldChg>
      <pc:sldChg chg="delSp modSp">
        <pc:chgData name="Joshua Rinaldo" userId="eeaa994f99e4e508" providerId="LiveId" clId="{B6D2A71A-DCDF-4D32-8FA8-2075D585A5A0}" dt="2019-07-12T19:40:30.480" v="1898"/>
        <pc:sldMkLst>
          <pc:docMk/>
          <pc:sldMk cId="2762111638" sldId="288"/>
        </pc:sldMkLst>
        <pc:grpChg chg="del mod">
          <ac:chgData name="Joshua Rinaldo" userId="eeaa994f99e4e508" providerId="LiveId" clId="{B6D2A71A-DCDF-4D32-8FA8-2075D585A5A0}" dt="2019-07-12T19:40:30.480" v="1898"/>
          <ac:grpSpMkLst>
            <pc:docMk/>
            <pc:sldMk cId="2762111638" sldId="288"/>
            <ac:grpSpMk id="17" creationId="{00000000-0000-0000-0000-000000000000}"/>
          </ac:grpSpMkLst>
        </pc:grpChg>
        <pc:grpChg chg="mod">
          <ac:chgData name="Joshua Rinaldo" userId="eeaa994f99e4e508" providerId="LiveId" clId="{B6D2A71A-DCDF-4D32-8FA8-2075D585A5A0}" dt="2019-07-12T16:47:41.927" v="230" actId="1076"/>
          <ac:grpSpMkLst>
            <pc:docMk/>
            <pc:sldMk cId="2762111638" sldId="288"/>
            <ac:grpSpMk id="97" creationId="{00000000-0000-0000-0000-000000000000}"/>
          </ac:grpSpMkLst>
        </pc:grpChg>
      </pc:sldChg>
      <pc:sldChg chg="addSp delSp modSp">
        <pc:chgData name="Joshua Rinaldo" userId="eeaa994f99e4e508" providerId="LiveId" clId="{B6D2A71A-DCDF-4D32-8FA8-2075D585A5A0}" dt="2019-07-12T16:49:09.215" v="232" actId="1076"/>
        <pc:sldMkLst>
          <pc:docMk/>
          <pc:sldMk cId="2275141934" sldId="289"/>
        </pc:sldMkLst>
        <pc:spChg chg="add mod">
          <ac:chgData name="Joshua Rinaldo" userId="eeaa994f99e4e508" providerId="LiveId" clId="{B6D2A71A-DCDF-4D32-8FA8-2075D585A5A0}" dt="2019-06-29T15:16:48.218" v="222" actId="1076"/>
          <ac:spMkLst>
            <pc:docMk/>
            <pc:sldMk cId="2275141934" sldId="289"/>
            <ac:spMk id="2" creationId="{FD835E4D-E688-4C9B-B69E-79E469617426}"/>
          </ac:spMkLst>
        </pc:spChg>
        <pc:spChg chg="add del mod">
          <ac:chgData name="Joshua Rinaldo" userId="eeaa994f99e4e508" providerId="LiveId" clId="{B6D2A71A-DCDF-4D32-8FA8-2075D585A5A0}" dt="2019-06-29T14:59:09.497" v="217" actId="478"/>
          <ac:spMkLst>
            <pc:docMk/>
            <pc:sldMk cId="2275141934" sldId="289"/>
            <ac:spMk id="33" creationId="{BF2FDE41-8C8B-48CC-B834-5C79811C3E4E}"/>
          </ac:spMkLst>
        </pc:spChg>
        <pc:spChg chg="add mod">
          <ac:chgData name="Joshua Rinaldo" userId="eeaa994f99e4e508" providerId="LiveId" clId="{B6D2A71A-DCDF-4D32-8FA8-2075D585A5A0}" dt="2019-07-12T16:49:09.215" v="232" actId="1076"/>
          <ac:spMkLst>
            <pc:docMk/>
            <pc:sldMk cId="2275141934" sldId="289"/>
            <ac:spMk id="41" creationId="{6A58E32F-847C-4495-ADE2-7EF6E9F278E3}"/>
          </ac:spMkLst>
        </pc:s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1" creationId="{6B91E4A7-047E-4C11-9165-8E88651ABAD1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2" creationId="{0B46C56B-63DF-4BF5-B07C-C9AEBCAEBA29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7" creationId="{8FDEBBC8-5836-44BB-94FC-3E70DA9D7CDA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23" creationId="{D0D40534-A760-4669-B761-4DEDDA709B7B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28" creationId="{A697B641-7989-4F27-B18A-D773F66A883B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69" creationId="{80AB3EC5-3982-4C00-BA3F-04166A919D3E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70" creationId="{EADCB461-10CB-46A0-A17D-38C7391A416C}"/>
          </ac:grpSpMkLst>
        </pc:grpChg>
        <pc:grpChg chg="add del mod">
          <ac:chgData name="Joshua Rinaldo" userId="eeaa994f99e4e508" providerId="LiveId" clId="{B6D2A71A-DCDF-4D32-8FA8-2075D585A5A0}" dt="2019-06-29T14:57:43.753" v="196" actId="478"/>
          <ac:grpSpMkLst>
            <pc:docMk/>
            <pc:sldMk cId="2275141934" sldId="289"/>
            <ac:grpSpMk id="73" creationId="{989229AF-45D3-4535-8CDD-33B5BE4DE1AA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87" creationId="{05A0ADA9-4C48-49BC-AD55-BBC260886C4A}"/>
          </ac:grpSpMkLst>
        </pc:grp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4" creationId="{872BE555-C894-49EE-B099-1A19E1DD7D36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5" creationId="{4D33496C-27AF-4A09-8438-6D2B2574BED1}"/>
          </ac:cxnSpMkLst>
        </pc:cxnChg>
        <pc:cxnChg chg="add del mod">
          <ac:chgData name="Joshua Rinaldo" userId="eeaa994f99e4e508" providerId="LiveId" clId="{B6D2A71A-DCDF-4D32-8FA8-2075D585A5A0}" dt="2019-06-29T15:17:37.443" v="229" actId="478"/>
          <ac:cxnSpMkLst>
            <pc:docMk/>
            <pc:sldMk cId="2275141934" sldId="289"/>
            <ac:cxnSpMk id="6" creationId="{BF5CDC54-F6DB-4AB1-BA0E-C669982B1487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7" creationId="{7491699F-4BEB-4601-B0CA-A554F0CB8709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9" creationId="{FE45A1E1-594D-4EEC-BE7F-31D07AEB86B6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3" creationId="{154FF166-1C6E-4060-A8F4-FA99CB9FC951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4" creationId="{31018E35-7198-497D-80FE-74011E3070C2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5" creationId="{867401E5-190D-42AB-A430-00E012BD155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6" creationId="{B75CBB3A-9993-4068-A335-55C467081B78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8" creationId="{1C02E866-9A0B-42F2-A6C0-F753D6A9E9FE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9" creationId="{7839F326-4719-4BDF-A3E1-8043F50539DE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0" creationId="{25652021-D6BA-4AF5-9373-0F3E2FCA90A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1" creationId="{D82992EE-C310-439E-A3A1-861350079A7A}"/>
          </ac:cxnSpMkLst>
        </pc:cxnChg>
        <pc:cxnChg chg="add del">
          <ac:chgData name="Joshua Rinaldo" userId="eeaa994f99e4e508" providerId="LiveId" clId="{B6D2A71A-DCDF-4D32-8FA8-2075D585A5A0}" dt="2019-06-29T14:45:50.678" v="24"/>
          <ac:cxnSpMkLst>
            <pc:docMk/>
            <pc:sldMk cId="2275141934" sldId="289"/>
            <ac:cxnSpMk id="22" creationId="{FD6E68DA-2840-4000-959A-3DA1E0855ED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4" creationId="{6A9F6E51-4280-44DF-9FD2-379D087ABFC4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5" creationId="{E1C91985-EAB1-41BC-83C2-11A9F2655E48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6" creationId="{C6361FEC-1248-4275-BEAB-19FC64F64E7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7" creationId="{ADFB902C-29C5-4979-878B-D16EBA62764D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34" creationId="{DCD6C24F-F060-4EF9-980D-0C1B47AECC07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38" creationId="{90A745A3-2E54-4D1E-8024-48F6A64E3A11}"/>
          </ac:cxnSpMkLst>
        </pc:cxnChg>
        <pc:cxnChg chg="add del mod">
          <ac:chgData name="Joshua Rinaldo" userId="eeaa994f99e4e508" providerId="LiveId" clId="{B6D2A71A-DCDF-4D32-8FA8-2075D585A5A0}" dt="2019-06-29T14:55:38.658" v="165" actId="478"/>
          <ac:cxnSpMkLst>
            <pc:docMk/>
            <pc:sldMk cId="2275141934" sldId="289"/>
            <ac:cxnSpMk id="42" creationId="{1C439C12-1FD3-4606-93A7-A4460D638ED7}"/>
          </ac:cxnSpMkLst>
        </pc:cxnChg>
        <pc:cxnChg chg="add del mod">
          <ac:chgData name="Joshua Rinaldo" userId="eeaa994f99e4e508" providerId="LiveId" clId="{B6D2A71A-DCDF-4D32-8FA8-2075D585A5A0}" dt="2019-06-29T14:55:40.487" v="166" actId="478"/>
          <ac:cxnSpMkLst>
            <pc:docMk/>
            <pc:sldMk cId="2275141934" sldId="289"/>
            <ac:cxnSpMk id="46" creationId="{BE35A1A7-2FBF-49BC-833D-C393D3E564CE}"/>
          </ac:cxnSpMkLst>
        </pc:cxnChg>
        <pc:cxnChg chg="add del mod">
          <ac:chgData name="Joshua Rinaldo" userId="eeaa994f99e4e508" providerId="LiveId" clId="{B6D2A71A-DCDF-4D32-8FA8-2075D585A5A0}" dt="2019-06-29T14:55:42.357" v="167" actId="478"/>
          <ac:cxnSpMkLst>
            <pc:docMk/>
            <pc:sldMk cId="2275141934" sldId="289"/>
            <ac:cxnSpMk id="48" creationId="{ACD36CF6-AC14-47E0-917B-CAC1121C9363}"/>
          </ac:cxnSpMkLst>
        </pc:cxnChg>
        <pc:cxnChg chg="add del mod">
          <ac:chgData name="Joshua Rinaldo" userId="eeaa994f99e4e508" providerId="LiveId" clId="{B6D2A71A-DCDF-4D32-8FA8-2075D585A5A0}" dt="2019-06-29T14:55:34.044" v="158"/>
          <ac:cxnSpMkLst>
            <pc:docMk/>
            <pc:sldMk cId="2275141934" sldId="289"/>
            <ac:cxnSpMk id="55" creationId="{5D6898C7-86E1-4C12-AE22-E198C1EC8156}"/>
          </ac:cxnSpMkLst>
        </pc:cxnChg>
        <pc:cxnChg chg="add del mod">
          <ac:chgData name="Joshua Rinaldo" userId="eeaa994f99e4e508" providerId="LiveId" clId="{B6D2A71A-DCDF-4D32-8FA8-2075D585A5A0}" dt="2019-06-29T14:55:33.222" v="151"/>
          <ac:cxnSpMkLst>
            <pc:docMk/>
            <pc:sldMk cId="2275141934" sldId="289"/>
            <ac:cxnSpMk id="60" creationId="{8CE9C117-68B8-4F01-9CB2-C4506671B07E}"/>
          </ac:cxnSpMkLst>
        </pc:cxnChg>
        <pc:cxnChg chg="add del">
          <ac:chgData name="Joshua Rinaldo" userId="eeaa994f99e4e508" providerId="LiveId" clId="{B6D2A71A-DCDF-4D32-8FA8-2075D585A5A0}" dt="2019-06-29T14:55:32.434" v="145"/>
          <ac:cxnSpMkLst>
            <pc:docMk/>
            <pc:sldMk cId="2275141934" sldId="289"/>
            <ac:cxnSpMk id="64" creationId="{83C03556-D09C-4241-8BA6-5FDBE22783DE}"/>
          </ac:cxnSpMkLst>
        </pc:cxnChg>
        <pc:cxnChg chg="add mod">
          <ac:chgData name="Joshua Rinaldo" userId="eeaa994f99e4e508" providerId="LiveId" clId="{B6D2A71A-DCDF-4D32-8FA8-2075D585A5A0}" dt="2019-06-29T14:56:05.828" v="172" actId="164"/>
          <ac:cxnSpMkLst>
            <pc:docMk/>
            <pc:sldMk cId="2275141934" sldId="289"/>
            <ac:cxnSpMk id="65" creationId="{F0A95A23-43EA-4E21-99D8-EB5D45E867B8}"/>
          </ac:cxnSpMkLst>
        </pc:cxnChg>
        <pc:cxnChg chg="add mod">
          <ac:chgData name="Joshua Rinaldo" userId="eeaa994f99e4e508" providerId="LiveId" clId="{B6D2A71A-DCDF-4D32-8FA8-2075D585A5A0}" dt="2019-06-29T14:56:05.828" v="172" actId="164"/>
          <ac:cxnSpMkLst>
            <pc:docMk/>
            <pc:sldMk cId="2275141934" sldId="289"/>
            <ac:cxnSpMk id="66" creationId="{B5B0C6C5-5D82-4D45-9E85-D5AC75718971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76" creationId="{FBA64742-2952-40B4-B805-47FE91A153F6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78" creationId="{597C6909-01A8-4F6F-A278-537A99E9E3C2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82" creationId="{841A84D5-2E20-43FD-975E-220782B37D53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84" creationId="{B984B4FF-D39F-4DC9-AB61-A08A117E926C}"/>
          </ac:cxnSpMkLst>
        </pc:cxnChg>
      </pc:sldChg>
      <pc:sldChg chg="addSp delSp modSp add">
        <pc:chgData name="Joshua Rinaldo" userId="eeaa994f99e4e508" providerId="LiveId" clId="{B6D2A71A-DCDF-4D32-8FA8-2075D585A5A0}" dt="2019-07-19T19:20:36.036" v="2307" actId="1076"/>
        <pc:sldMkLst>
          <pc:docMk/>
          <pc:sldMk cId="2041886495" sldId="290"/>
        </pc:sldMkLst>
        <pc:spChg chg="del">
          <ac:chgData name="Joshua Rinaldo" userId="eeaa994f99e4e508" providerId="LiveId" clId="{B6D2A71A-DCDF-4D32-8FA8-2075D585A5A0}" dt="2019-07-12T16:53:11.262" v="235" actId="478"/>
          <ac:spMkLst>
            <pc:docMk/>
            <pc:sldMk cId="2041886495" sldId="290"/>
            <ac:spMk id="2" creationId="{40057098-EA40-4E6F-83E4-AC2E07589E40}"/>
          </ac:spMkLst>
        </pc:spChg>
        <pc:spChg chg="del">
          <ac:chgData name="Joshua Rinaldo" userId="eeaa994f99e4e508" providerId="LiveId" clId="{B6D2A71A-DCDF-4D32-8FA8-2075D585A5A0}" dt="2019-07-12T16:53:09.958" v="234" actId="478"/>
          <ac:spMkLst>
            <pc:docMk/>
            <pc:sldMk cId="2041886495" sldId="290"/>
            <ac:spMk id="3" creationId="{FAF6C8CC-FA91-48C4-9248-AD4A06BE61A0}"/>
          </ac:spMkLst>
        </pc:spChg>
        <pc:spChg chg="add mod">
          <ac:chgData name="Joshua Rinaldo" userId="eeaa994f99e4e508" providerId="LiveId" clId="{B6D2A71A-DCDF-4D32-8FA8-2075D585A5A0}" dt="2019-07-12T17:26:58.015" v="717" actId="164"/>
          <ac:spMkLst>
            <pc:docMk/>
            <pc:sldMk cId="2041886495" sldId="290"/>
            <ac:spMk id="9" creationId="{60267303-568E-4621-92F8-BAF8C4995C94}"/>
          </ac:spMkLst>
        </pc:spChg>
        <pc:spChg chg="add mod">
          <ac:chgData name="Joshua Rinaldo" userId="eeaa994f99e4e508" providerId="LiveId" clId="{B6D2A71A-DCDF-4D32-8FA8-2075D585A5A0}" dt="2019-07-19T19:19:26.401" v="2294" actId="1076"/>
          <ac:spMkLst>
            <pc:docMk/>
            <pc:sldMk cId="2041886495" sldId="290"/>
            <ac:spMk id="11" creationId="{8AE8937E-6849-4B11-8400-60F52D0B9C57}"/>
          </ac:spMkLst>
        </pc:spChg>
        <pc:spChg chg="add mod">
          <ac:chgData name="Joshua Rinaldo" userId="eeaa994f99e4e508" providerId="LiveId" clId="{B6D2A71A-DCDF-4D32-8FA8-2075D585A5A0}" dt="2019-07-12T17:26:58.015" v="717" actId="164"/>
          <ac:spMkLst>
            <pc:docMk/>
            <pc:sldMk cId="2041886495" sldId="290"/>
            <ac:spMk id="12" creationId="{05454D9F-6711-48ED-B6FD-EF2EECC9D1AE}"/>
          </ac:spMkLst>
        </pc:spChg>
        <pc:spChg chg="add del mod topLvl">
          <ac:chgData name="Joshua Rinaldo" userId="eeaa994f99e4e508" providerId="LiveId" clId="{B6D2A71A-DCDF-4D32-8FA8-2075D585A5A0}" dt="2019-07-12T17:17:46.698" v="489" actId="478"/>
          <ac:spMkLst>
            <pc:docMk/>
            <pc:sldMk cId="2041886495" sldId="290"/>
            <ac:spMk id="30" creationId="{F26E8D3C-E644-4B8F-ADE1-1122DFF198B9}"/>
          </ac:spMkLst>
        </pc:spChg>
        <pc:spChg chg="del mod topLvl">
          <ac:chgData name="Joshua Rinaldo" userId="eeaa994f99e4e508" providerId="LiveId" clId="{B6D2A71A-DCDF-4D32-8FA8-2075D585A5A0}" dt="2019-07-12T17:17:43.803" v="488" actId="478"/>
          <ac:spMkLst>
            <pc:docMk/>
            <pc:sldMk cId="2041886495" sldId="290"/>
            <ac:spMk id="42" creationId="{A44C4C92-3EA7-447F-8A12-46DB47BA11A8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45" creationId="{4B5ED85E-2EF2-47AE-8208-6A199D329493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48" creationId="{3AD5950E-9722-4C4C-98E6-0793A39DE6CA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51" creationId="{DD11459D-B563-4B56-9427-9C0DBA48B7F8}"/>
          </ac:spMkLst>
        </pc:spChg>
        <pc:spChg chg="del mod topLvl">
          <ac:chgData name="Joshua Rinaldo" userId="eeaa994f99e4e508" providerId="LiveId" clId="{B6D2A71A-DCDF-4D32-8FA8-2075D585A5A0}" dt="2019-07-12T17:17:56.612" v="491" actId="478"/>
          <ac:spMkLst>
            <pc:docMk/>
            <pc:sldMk cId="2041886495" sldId="290"/>
            <ac:spMk id="54" creationId="{8F374D1C-94C8-481F-BCCA-838A2A2B3B78}"/>
          </ac:spMkLst>
        </pc:spChg>
        <pc:spChg chg="del mod topLvl">
          <ac:chgData name="Joshua Rinaldo" userId="eeaa994f99e4e508" providerId="LiveId" clId="{B6D2A71A-DCDF-4D32-8FA8-2075D585A5A0}" dt="2019-07-12T17:17:58.540" v="492" actId="478"/>
          <ac:spMkLst>
            <pc:docMk/>
            <pc:sldMk cId="2041886495" sldId="290"/>
            <ac:spMk id="57" creationId="{029E883A-3CA5-472A-9CCA-761F7625A0C7}"/>
          </ac:spMkLst>
        </pc:spChg>
        <pc:spChg chg="del mod topLvl">
          <ac:chgData name="Joshua Rinaldo" userId="eeaa994f99e4e508" providerId="LiveId" clId="{B6D2A71A-DCDF-4D32-8FA8-2075D585A5A0}" dt="2019-07-12T17:17:56.612" v="491" actId="478"/>
          <ac:spMkLst>
            <pc:docMk/>
            <pc:sldMk cId="2041886495" sldId="290"/>
            <ac:spMk id="60" creationId="{8A5C81B0-85F9-4C24-9105-A1CFE39EB227}"/>
          </ac:spMkLst>
        </pc:spChg>
        <pc:spChg chg="del mod topLvl">
          <ac:chgData name="Joshua Rinaldo" userId="eeaa994f99e4e508" providerId="LiveId" clId="{B6D2A71A-DCDF-4D32-8FA8-2075D585A5A0}" dt="2019-07-12T17:18:02.252" v="493" actId="478"/>
          <ac:spMkLst>
            <pc:docMk/>
            <pc:sldMk cId="2041886495" sldId="290"/>
            <ac:spMk id="63" creationId="{6FD76607-5DF3-4507-957A-42A735BF51FD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66" creationId="{8C5E74C8-02F5-438B-B534-9574AEE02AA8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69" creationId="{0391E764-B3AD-4A04-8269-084A55CEAC6C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72" creationId="{C1C8ECB8-DC52-42D0-9460-AEEA13AC1142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75" creationId="{353C8AB6-1136-420D-A7C8-3D10F30846A4}"/>
          </ac:spMkLst>
        </pc:spChg>
        <pc:spChg chg="add del mod topLvl">
          <ac:chgData name="Joshua Rinaldo" userId="eeaa994f99e4e508" providerId="LiveId" clId="{B6D2A71A-DCDF-4D32-8FA8-2075D585A5A0}" dt="2019-07-12T17:18:15.956" v="498" actId="478"/>
          <ac:spMkLst>
            <pc:docMk/>
            <pc:sldMk cId="2041886495" sldId="290"/>
            <ac:spMk id="78" creationId="{3AB979B6-634D-48A4-A0AC-1A3B3FAAC41A}"/>
          </ac:spMkLst>
        </pc:spChg>
        <pc:spChg chg="add del mod topLvl">
          <ac:chgData name="Joshua Rinaldo" userId="eeaa994f99e4e508" providerId="LiveId" clId="{B6D2A71A-DCDF-4D32-8FA8-2075D585A5A0}" dt="2019-07-12T17:18:14.393" v="497" actId="478"/>
          <ac:spMkLst>
            <pc:docMk/>
            <pc:sldMk cId="2041886495" sldId="290"/>
            <ac:spMk id="81" creationId="{1F51C21E-2048-4A85-B314-01FBA199A9B9}"/>
          </ac:spMkLst>
        </pc:spChg>
        <pc:spChg chg="del mod topLvl">
          <ac:chgData name="Joshua Rinaldo" userId="eeaa994f99e4e508" providerId="LiveId" clId="{B6D2A71A-DCDF-4D32-8FA8-2075D585A5A0}" dt="2019-07-12T17:18:17.837" v="499" actId="478"/>
          <ac:spMkLst>
            <pc:docMk/>
            <pc:sldMk cId="2041886495" sldId="290"/>
            <ac:spMk id="84" creationId="{4F3BD40E-BC56-413B-AD0C-5AD7403B86E4}"/>
          </ac:spMkLst>
        </pc:spChg>
        <pc:spChg chg="del mod topLvl">
          <ac:chgData name="Joshua Rinaldo" userId="eeaa994f99e4e508" providerId="LiveId" clId="{B6D2A71A-DCDF-4D32-8FA8-2075D585A5A0}" dt="2019-07-12T17:18:19.654" v="500" actId="478"/>
          <ac:spMkLst>
            <pc:docMk/>
            <pc:sldMk cId="2041886495" sldId="290"/>
            <ac:spMk id="87" creationId="{394A6D0F-E6B7-4C22-A7D9-FD4AF0CE9090}"/>
          </ac:spMkLst>
        </pc:spChg>
        <pc:spChg chg="del mod topLvl">
          <ac:chgData name="Joshua Rinaldo" userId="eeaa994f99e4e508" providerId="LiveId" clId="{B6D2A71A-DCDF-4D32-8FA8-2075D585A5A0}" dt="2019-07-12T17:18:23.501" v="501" actId="478"/>
          <ac:spMkLst>
            <pc:docMk/>
            <pc:sldMk cId="2041886495" sldId="290"/>
            <ac:spMk id="90" creationId="{B7E57BBF-14D2-48D5-BBAB-E1279ED7B9C9}"/>
          </ac:spMkLst>
        </pc:spChg>
        <pc:spChg chg="del mod topLvl">
          <ac:chgData name="Joshua Rinaldo" userId="eeaa994f99e4e508" providerId="LiveId" clId="{B6D2A71A-DCDF-4D32-8FA8-2075D585A5A0}" dt="2019-07-12T17:18:23.501" v="501" actId="478"/>
          <ac:spMkLst>
            <pc:docMk/>
            <pc:sldMk cId="2041886495" sldId="290"/>
            <ac:spMk id="93" creationId="{44322A50-A56E-4164-8B44-71CDDBE2D18F}"/>
          </ac:spMkLst>
        </pc:spChg>
        <pc:spChg chg="del mod topLvl">
          <ac:chgData name="Joshua Rinaldo" userId="eeaa994f99e4e508" providerId="LiveId" clId="{B6D2A71A-DCDF-4D32-8FA8-2075D585A5A0}" dt="2019-07-12T17:18:29.176" v="502" actId="478"/>
          <ac:spMkLst>
            <pc:docMk/>
            <pc:sldMk cId="2041886495" sldId="290"/>
            <ac:spMk id="96" creationId="{45FDF6CD-683D-4F70-85C2-528F9562E52F}"/>
          </ac:spMkLst>
        </pc:spChg>
        <pc:spChg chg="del mod topLvl">
          <ac:chgData name="Joshua Rinaldo" userId="eeaa994f99e4e508" providerId="LiveId" clId="{B6D2A71A-DCDF-4D32-8FA8-2075D585A5A0}" dt="2019-07-12T17:18:29.176" v="502" actId="478"/>
          <ac:spMkLst>
            <pc:docMk/>
            <pc:sldMk cId="2041886495" sldId="290"/>
            <ac:spMk id="99" creationId="{413A99BC-6CF0-46C0-AE62-9B28A6108780}"/>
          </ac:spMkLst>
        </pc:spChg>
        <pc:spChg chg="del mod topLvl">
          <ac:chgData name="Joshua Rinaldo" userId="eeaa994f99e4e508" providerId="LiveId" clId="{B6D2A71A-DCDF-4D32-8FA8-2075D585A5A0}" dt="2019-07-12T17:18:30.751" v="503" actId="478"/>
          <ac:spMkLst>
            <pc:docMk/>
            <pc:sldMk cId="2041886495" sldId="290"/>
            <ac:spMk id="102" creationId="{A8CF0612-391A-4CA7-82EA-24827E8BE565}"/>
          </ac:spMkLst>
        </pc:spChg>
        <pc:spChg chg="del mod topLvl">
          <ac:chgData name="Joshua Rinaldo" userId="eeaa994f99e4e508" providerId="LiveId" clId="{B6D2A71A-DCDF-4D32-8FA8-2075D585A5A0}" dt="2019-07-12T17:18:40.974" v="506" actId="478"/>
          <ac:spMkLst>
            <pc:docMk/>
            <pc:sldMk cId="2041886495" sldId="290"/>
            <ac:spMk id="105" creationId="{92C1FA41-A30A-4437-9FF2-9114EF7A30AA}"/>
          </ac:spMkLst>
        </pc:spChg>
        <pc:spChg chg="add del mod topLvl">
          <ac:chgData name="Joshua Rinaldo" userId="eeaa994f99e4e508" providerId="LiveId" clId="{B6D2A71A-DCDF-4D32-8FA8-2075D585A5A0}" dt="2019-07-12T17:26:42.596" v="716" actId="478"/>
          <ac:spMkLst>
            <pc:docMk/>
            <pc:sldMk cId="2041886495" sldId="290"/>
            <ac:spMk id="110" creationId="{CDD9D3F8-B553-4D1E-B6C4-6C1C0CBD8F05}"/>
          </ac:spMkLst>
        </pc:spChg>
        <pc:spChg chg="add mod">
          <ac:chgData name="Joshua Rinaldo" userId="eeaa994f99e4e508" providerId="LiveId" clId="{B6D2A71A-DCDF-4D32-8FA8-2075D585A5A0}" dt="2019-07-12T17:27:37.931" v="756" actId="1076"/>
          <ac:spMkLst>
            <pc:docMk/>
            <pc:sldMk cId="2041886495" sldId="290"/>
            <ac:spMk id="116" creationId="{241863E8-531D-4759-A7B2-7497537F84C7}"/>
          </ac:spMkLst>
        </pc:spChg>
        <pc:spChg chg="del mod topLvl">
          <ac:chgData name="Joshua Rinaldo" userId="eeaa994f99e4e508" providerId="LiveId" clId="{B6D2A71A-DCDF-4D32-8FA8-2075D585A5A0}" dt="2019-07-12T17:26:42.596" v="716" actId="478"/>
          <ac:spMkLst>
            <pc:docMk/>
            <pc:sldMk cId="2041886495" sldId="290"/>
            <ac:spMk id="121" creationId="{674355D0-4110-495C-9729-036D793EEBFA}"/>
          </ac:spMkLst>
        </pc:spChg>
        <pc:spChg chg="del mod topLvl">
          <ac:chgData name="Joshua Rinaldo" userId="eeaa994f99e4e508" providerId="LiveId" clId="{B6D2A71A-DCDF-4D32-8FA8-2075D585A5A0}" dt="2019-07-12T17:26:39.548" v="715" actId="478"/>
          <ac:spMkLst>
            <pc:docMk/>
            <pc:sldMk cId="2041886495" sldId="290"/>
            <ac:spMk id="124" creationId="{F7302E1F-4D0C-40BB-909A-1983301ED6E8}"/>
          </ac:spMkLst>
        </pc:spChg>
        <pc:spChg chg="del mod topLvl">
          <ac:chgData name="Joshua Rinaldo" userId="eeaa994f99e4e508" providerId="LiveId" clId="{B6D2A71A-DCDF-4D32-8FA8-2075D585A5A0}" dt="2019-07-12T17:26:39.548" v="715" actId="478"/>
          <ac:spMkLst>
            <pc:docMk/>
            <pc:sldMk cId="2041886495" sldId="290"/>
            <ac:spMk id="127" creationId="{68036897-CFBF-400B-83F1-535FD37FFA9F}"/>
          </ac:spMkLst>
        </pc:spChg>
        <pc:spChg chg="del mod topLvl">
          <ac:chgData name="Joshua Rinaldo" userId="eeaa994f99e4e508" providerId="LiveId" clId="{B6D2A71A-DCDF-4D32-8FA8-2075D585A5A0}" dt="2019-07-12T17:26:36.700" v="714" actId="478"/>
          <ac:spMkLst>
            <pc:docMk/>
            <pc:sldMk cId="2041886495" sldId="290"/>
            <ac:spMk id="130" creationId="{AF630285-C457-4409-BC0A-D5A8A0CB2B51}"/>
          </ac:spMkLst>
        </pc:spChg>
        <pc:spChg chg="del mod topLvl">
          <ac:chgData name="Joshua Rinaldo" userId="eeaa994f99e4e508" providerId="LiveId" clId="{B6D2A71A-DCDF-4D32-8FA8-2075D585A5A0}" dt="2019-07-12T17:26:36.700" v="714" actId="478"/>
          <ac:spMkLst>
            <pc:docMk/>
            <pc:sldMk cId="2041886495" sldId="290"/>
            <ac:spMk id="133" creationId="{F2B106B6-E1BD-4A8B-8299-B27326548046}"/>
          </ac:spMkLst>
        </pc:spChg>
        <pc:spChg chg="del mod topLvl">
          <ac:chgData name="Joshua Rinaldo" userId="eeaa994f99e4e508" providerId="LiveId" clId="{B6D2A71A-DCDF-4D32-8FA8-2075D585A5A0}" dt="2019-07-12T17:26:34.001" v="713" actId="478"/>
          <ac:spMkLst>
            <pc:docMk/>
            <pc:sldMk cId="2041886495" sldId="290"/>
            <ac:spMk id="136" creationId="{BB3FDA22-C83A-4893-91ED-A73C11C382E8}"/>
          </ac:spMkLst>
        </pc:spChg>
        <pc:spChg chg="del mod topLvl">
          <ac:chgData name="Joshua Rinaldo" userId="eeaa994f99e4e508" providerId="LiveId" clId="{B6D2A71A-DCDF-4D32-8FA8-2075D585A5A0}" dt="2019-07-12T17:26:34.001" v="713" actId="478"/>
          <ac:spMkLst>
            <pc:docMk/>
            <pc:sldMk cId="2041886495" sldId="290"/>
            <ac:spMk id="139" creationId="{826AD92B-199D-45CE-B648-07506C1EE5AB}"/>
          </ac:spMkLst>
        </pc:spChg>
        <pc:spChg chg="del mod topLvl">
          <ac:chgData name="Joshua Rinaldo" userId="eeaa994f99e4e508" providerId="LiveId" clId="{B6D2A71A-DCDF-4D32-8FA8-2075D585A5A0}" dt="2019-07-12T17:26:29.935" v="712" actId="478"/>
          <ac:spMkLst>
            <pc:docMk/>
            <pc:sldMk cId="2041886495" sldId="290"/>
            <ac:spMk id="142" creationId="{9CCBB88C-6028-446A-8E16-04686668CF04}"/>
          </ac:spMkLst>
        </pc:spChg>
        <pc:spChg chg="del mod topLvl">
          <ac:chgData name="Joshua Rinaldo" userId="eeaa994f99e4e508" providerId="LiveId" clId="{B6D2A71A-DCDF-4D32-8FA8-2075D585A5A0}" dt="2019-07-12T17:26:29.935" v="712" actId="478"/>
          <ac:spMkLst>
            <pc:docMk/>
            <pc:sldMk cId="2041886495" sldId="290"/>
            <ac:spMk id="145" creationId="{BB6837EB-3A9C-4995-BDB8-64A6DA2F5273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48" creationId="{FD3BD5DD-F758-40C3-B543-8E4E014795A2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1" creationId="{38857540-3817-48DF-A28E-7D0A54511E51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4" creationId="{A2147796-1381-4B0E-87A9-3FAF6333B5A0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7" creationId="{7F9FBFDF-4BAF-4EE8-B3F8-FA961C52AC54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60" creationId="{CCC09853-3BD5-4697-9342-2892BEBCE00B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63" creationId="{ADDA20B5-945E-4CC0-96E4-BC14C082BD02}"/>
          </ac:spMkLst>
        </pc:spChg>
        <pc:spChg chg="del mod topLvl">
          <ac:chgData name="Joshua Rinaldo" userId="eeaa994f99e4e508" providerId="LiveId" clId="{B6D2A71A-DCDF-4D32-8FA8-2075D585A5A0}" dt="2019-07-12T17:26:26.124" v="711" actId="478"/>
          <ac:spMkLst>
            <pc:docMk/>
            <pc:sldMk cId="2041886495" sldId="290"/>
            <ac:spMk id="166" creationId="{282C1D32-E058-46E7-9D27-D754BF882D53}"/>
          </ac:spMkLst>
        </pc:spChg>
        <pc:spChg chg="del mod topLvl">
          <ac:chgData name="Joshua Rinaldo" userId="eeaa994f99e4e508" providerId="LiveId" clId="{B6D2A71A-DCDF-4D32-8FA8-2075D585A5A0}" dt="2019-07-12T17:26:15.350" v="707" actId="478"/>
          <ac:spMkLst>
            <pc:docMk/>
            <pc:sldMk cId="2041886495" sldId="290"/>
            <ac:spMk id="169" creationId="{F15ECED1-4127-4E77-919C-A75D90920305}"/>
          </ac:spMkLst>
        </pc:spChg>
        <pc:spChg chg="del mod topLvl">
          <ac:chgData name="Joshua Rinaldo" userId="eeaa994f99e4e508" providerId="LiveId" clId="{B6D2A71A-DCDF-4D32-8FA8-2075D585A5A0}" dt="2019-07-12T17:26:15.350" v="707" actId="478"/>
          <ac:spMkLst>
            <pc:docMk/>
            <pc:sldMk cId="2041886495" sldId="290"/>
            <ac:spMk id="172" creationId="{C1ECEE62-6FA1-4EFE-838E-41CAE00117E6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75" creationId="{0277D51C-5684-4B4F-9AC1-0166DCFAC473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78" creationId="{B0DDBFC8-1622-4139-9042-39192FF333F0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81" creationId="{8039CE51-015E-4353-91BA-B49B956150C7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84" creationId="{867C60B1-1DF3-4A43-AA07-DDA98A910626}"/>
          </ac:spMkLst>
        </pc:spChg>
        <pc:spChg chg="del mod topLvl">
          <ac:chgData name="Joshua Rinaldo" userId="eeaa994f99e4e508" providerId="LiveId" clId="{B6D2A71A-DCDF-4D32-8FA8-2075D585A5A0}" dt="2019-07-12T17:26:11.997" v="706" actId="478"/>
          <ac:spMkLst>
            <pc:docMk/>
            <pc:sldMk cId="2041886495" sldId="290"/>
            <ac:spMk id="187" creationId="{106132A5-C499-4E68-A519-AB298C091659}"/>
          </ac:spMkLst>
        </pc:spChg>
        <pc:spChg chg="del mod topLvl">
          <ac:chgData name="Joshua Rinaldo" userId="eeaa994f99e4e508" providerId="LiveId" clId="{B6D2A71A-DCDF-4D32-8FA8-2075D585A5A0}" dt="2019-07-12T17:26:11.997" v="706" actId="478"/>
          <ac:spMkLst>
            <pc:docMk/>
            <pc:sldMk cId="2041886495" sldId="290"/>
            <ac:spMk id="190" creationId="{4F58CCDE-B4B2-4704-BF83-DBE3034D6C55}"/>
          </ac:spMkLst>
        </pc:spChg>
        <pc:spChg chg="add mod topLvl">
          <ac:chgData name="Joshua Rinaldo" userId="eeaa994f99e4e508" providerId="LiveId" clId="{B6D2A71A-DCDF-4D32-8FA8-2075D585A5A0}" dt="2019-07-19T19:19:31.925" v="2296" actId="165"/>
          <ac:spMkLst>
            <pc:docMk/>
            <pc:sldMk cId="2041886495" sldId="290"/>
            <ac:spMk id="192" creationId="{C214E5E2-F32C-4F07-8C65-2FE9F19AB90D}"/>
          </ac:spMkLst>
        </pc:spChg>
        <pc:spChg chg="add mod topLvl">
          <ac:chgData name="Joshua Rinaldo" userId="eeaa994f99e4e508" providerId="LiveId" clId="{B6D2A71A-DCDF-4D32-8FA8-2075D585A5A0}" dt="2019-07-19T19:19:31.925" v="2296" actId="165"/>
          <ac:spMkLst>
            <pc:docMk/>
            <pc:sldMk cId="2041886495" sldId="290"/>
            <ac:spMk id="193" creationId="{F3F70632-512B-44BA-94B7-A98CB24F1513}"/>
          </ac:spMkLst>
        </pc:spChg>
        <pc:spChg chg="add del mod">
          <ac:chgData name="Joshua Rinaldo" userId="eeaa994f99e4e508" providerId="LiveId" clId="{B6D2A71A-DCDF-4D32-8FA8-2075D585A5A0}" dt="2019-07-19T19:19:41.607" v="2299" actId="478"/>
          <ac:spMkLst>
            <pc:docMk/>
            <pc:sldMk cId="2041886495" sldId="290"/>
            <ac:spMk id="240" creationId="{5D840904-3639-463C-8EE4-E7A26081E99D}"/>
          </ac:spMkLst>
        </pc:spChg>
        <pc:spChg chg="add del mod">
          <ac:chgData name="Joshua Rinaldo" userId="eeaa994f99e4e508" providerId="LiveId" clId="{B6D2A71A-DCDF-4D32-8FA8-2075D585A5A0}" dt="2019-07-19T19:19:16.861" v="2291" actId="478"/>
          <ac:spMkLst>
            <pc:docMk/>
            <pc:sldMk cId="2041886495" sldId="290"/>
            <ac:spMk id="241" creationId="{AEE6DA77-30D1-4781-8D4E-379A11A01C83}"/>
          </ac:spMkLst>
        </pc:s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39" creationId="{2B220001-7540-4A8C-AC27-6EB1F24F59A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0" creationId="{66A9901E-2C84-4DCF-9DF1-2093F16FC29B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3" creationId="{EFEE06EE-B989-4A7A-A8E9-48B25FFBFAD8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6" creationId="{6EB14463-A274-404D-A782-18942DC2E92B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9" creationId="{139B9942-7DB6-4240-893A-0130F84CAE80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2" creationId="{E5B44C96-C9CD-4937-99ED-DBEF727C835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5" creationId="{B5226BC4-080A-47A7-8C6A-4AFE804571C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8" creationId="{8B93F566-3C3D-4857-B9D1-B7191B13E7F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1" creationId="{6D7CBCB6-A14E-4947-8750-A732566F0BAE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4" creationId="{1456EA66-C588-4EBB-84FF-DECF283A071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7" creationId="{9FD2556D-4BC6-4764-B8E9-D73C5D2F472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0" creationId="{C27DEF7D-D950-4631-B82D-3CBDEEBA9CA0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3" creationId="{F2D215A6-7CE2-4704-985E-2EB3B83A44C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6" creationId="{E3C0EBE5-4FAE-4B17-A1EC-98731283B81C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9" creationId="{EFE172CA-ADF3-4049-AFCC-93C0E5B26AC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2" creationId="{8A82D5F4-1B9A-4B75-94E4-AABB5922F66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5" creationId="{8C1BE48E-D248-4EEB-9CBC-282D73D707A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8" creationId="{25A513AD-DA2D-4A20-A75E-C8C1C02A85EE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1" creationId="{52EFCB42-7993-47B6-860F-3A8B505A8C92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4" creationId="{B31E23BE-42C4-4E7B-AC5B-7B711E2F1AA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7" creationId="{32A550FF-1D2C-4359-B0CF-CA85290A0F9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100" creationId="{B5096615-6A5B-4907-908B-258029EC24E7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103" creationId="{361B62F1-753A-48BD-A676-937B7EFB8728}"/>
          </ac:grpSpMkLst>
        </pc:grpChg>
        <pc:grpChg chg="add del mod">
          <ac:chgData name="Joshua Rinaldo" userId="eeaa994f99e4e508" providerId="LiveId" clId="{B6D2A71A-DCDF-4D32-8FA8-2075D585A5A0}" dt="2019-07-12T17:17:28.207" v="486" actId="478"/>
          <ac:grpSpMkLst>
            <pc:docMk/>
            <pc:sldMk cId="2041886495" sldId="290"/>
            <ac:grpSpMk id="106" creationId="{6D38D006-CCD7-4A15-AF19-8D08E29EF1B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15" creationId="{334270FE-4D8C-400D-B64F-95CF169314F9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19" creationId="{92AB80A4-4C10-4905-9076-703B211B800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2" creationId="{34C3C7C2-2133-4214-8F8E-5333909F4851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5" creationId="{5F4AEC5D-8863-4455-842C-2FB7957D2242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8" creationId="{23CB70BC-FD7A-4F7E-8B9F-7934D6DCF286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1" creationId="{CD0EC751-C152-4A93-80E6-0F8026FB9FDB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4" creationId="{B37A6D9E-B4E3-4DB4-BB3E-9679997B90DE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7" creationId="{8262883D-4E64-471D-9D77-2189F160C68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0" creationId="{7DF05FF8-0398-487B-AD7F-A43CDAE8A71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3" creationId="{348DFD5A-9219-4D79-AECA-9C7F4DB8ECAE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6" creationId="{50259333-F693-4A9C-AC56-F527D61D89B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9" creationId="{B0FF4050-3CC7-42AA-A1F0-99D4FC48CC78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2" creationId="{3BB6D685-3F54-49AF-8A91-F5672861967F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5" creationId="{3C881552-D707-4274-95D1-E7889F823BF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8" creationId="{D8AA0DA2-9716-4A6C-8EA4-47B5275F5507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1" creationId="{724F89D7-3255-4D5F-8E85-CE69D9C07BD2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4" creationId="{DE6FF868-99AF-45D3-AB0B-F0D58A5D1A8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7" creationId="{548A91BD-A4CF-49C0-92B7-3B9BA6422EDA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0" creationId="{206DAD95-DA38-4961-A94A-8510F0AB324B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3" creationId="{62E1677E-D590-4C91-BF93-127F29FD604C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6" creationId="{A2DBBC3E-2D88-410C-BE87-02A6F82CA63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9" creationId="{6ACE5203-5217-4B79-BDEF-3398A4C4FE6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2" creationId="{C0761C0F-A30F-4869-9EA6-F493E1CFAD37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5" creationId="{FA19C5C6-D79B-40A5-B89E-7CE124D536E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8" creationId="{7F69BA89-DDF3-4424-BCBC-E1CDCF769F3D}"/>
          </ac:grpSpMkLst>
        </pc:grpChg>
        <pc:grpChg chg="add mod topLvl">
          <ac:chgData name="Joshua Rinaldo" userId="eeaa994f99e4e508" providerId="LiveId" clId="{B6D2A71A-DCDF-4D32-8FA8-2075D585A5A0}" dt="2019-07-19T19:19:31.925" v="2296" actId="165"/>
          <ac:grpSpMkLst>
            <pc:docMk/>
            <pc:sldMk cId="2041886495" sldId="290"/>
            <ac:grpSpMk id="191" creationId="{A02586EF-3390-4639-B492-E398195D1518}"/>
          </ac:grpSpMkLst>
        </pc:grpChg>
        <pc:grpChg chg="add del mod">
          <ac:chgData name="Joshua Rinaldo" userId="eeaa994f99e4e508" providerId="LiveId" clId="{B6D2A71A-DCDF-4D32-8FA8-2075D585A5A0}" dt="2019-07-19T19:19:16.861" v="2291" actId="478"/>
          <ac:grpSpMkLst>
            <pc:docMk/>
            <pc:sldMk cId="2041886495" sldId="290"/>
            <ac:grpSpMk id="194" creationId="{11C52DB8-BA6D-4A66-8814-9D7E099AEF14}"/>
          </ac:grpSpMkLst>
        </pc:grpChg>
        <pc:grpChg chg="add del mod">
          <ac:chgData name="Joshua Rinaldo" userId="eeaa994f99e4e508" providerId="LiveId" clId="{B6D2A71A-DCDF-4D32-8FA8-2075D585A5A0}" dt="2019-07-19T19:19:31.925" v="2296" actId="165"/>
          <ac:grpSpMkLst>
            <pc:docMk/>
            <pc:sldMk cId="2041886495" sldId="290"/>
            <ac:grpSpMk id="239" creationId="{6D3930B5-45E9-42E4-AFDE-AF330ED55E88}"/>
          </ac:grpSpMkLst>
        </pc:grpChg>
        <pc:graphicFrameChg chg="add del mod modGraphic">
          <ac:chgData name="Joshua Rinaldo" userId="eeaa994f99e4e508" providerId="LiveId" clId="{B6D2A71A-DCDF-4D32-8FA8-2075D585A5A0}" dt="2019-07-12T16:59:21.998" v="239" actId="478"/>
          <ac:graphicFrameMkLst>
            <pc:docMk/>
            <pc:sldMk cId="2041886495" sldId="290"/>
            <ac:graphicFrameMk id="4" creationId="{DF498F9F-7B1B-4DAD-8E59-7B3EDE39E86C}"/>
          </ac:graphicFrameMkLst>
        </pc:graphicFrameChg>
        <pc:graphicFrameChg chg="add del mod">
          <ac:chgData name="Joshua Rinaldo" userId="eeaa994f99e4e508" providerId="LiveId" clId="{B6D2A71A-DCDF-4D32-8FA8-2075D585A5A0}" dt="2019-07-12T16:59:48.838" v="242" actId="478"/>
          <ac:graphicFrameMkLst>
            <pc:docMk/>
            <pc:sldMk cId="2041886495" sldId="290"/>
            <ac:graphicFrameMk id="5" creationId="{F7E30AC7-9FC1-4949-BDD6-7E1AAC5A379A}"/>
          </ac:graphicFrameMkLst>
        </pc:graphicFrameChg>
        <pc:graphicFrameChg chg="add del mod modGraphic">
          <ac:chgData name="Joshua Rinaldo" userId="eeaa994f99e4e508" providerId="LiveId" clId="{B6D2A71A-DCDF-4D32-8FA8-2075D585A5A0}" dt="2019-07-12T17:07:24.265" v="296" actId="478"/>
          <ac:graphicFrameMkLst>
            <pc:docMk/>
            <pc:sldMk cId="2041886495" sldId="290"/>
            <ac:graphicFrameMk id="6" creationId="{9F3A41EE-5741-45A5-8D5C-544F30F95EAD}"/>
          </ac:graphicFrameMkLst>
        </pc:graphicFrameChg>
        <pc:graphicFrameChg chg="add del mod ord modGraphic">
          <ac:chgData name="Joshua Rinaldo" userId="eeaa994f99e4e508" providerId="LiveId" clId="{B6D2A71A-DCDF-4D32-8FA8-2075D585A5A0}" dt="2019-07-19T19:19:38.898" v="2298" actId="478"/>
          <ac:graphicFrameMkLst>
            <pc:docMk/>
            <pc:sldMk cId="2041886495" sldId="290"/>
            <ac:graphicFrameMk id="13" creationId="{F518E3AF-6778-4AA7-8ADE-A0679967DD72}"/>
          </ac:graphicFrameMkLst>
        </pc:graphicFrameChg>
        <pc:picChg chg="add mod ord">
          <ac:chgData name="Joshua Rinaldo" userId="eeaa994f99e4e508" providerId="LiveId" clId="{B6D2A71A-DCDF-4D32-8FA8-2075D585A5A0}" dt="2019-07-19T19:20:36.036" v="2307" actId="1076"/>
          <ac:picMkLst>
            <pc:docMk/>
            <pc:sldMk cId="2041886495" sldId="290"/>
            <ac:picMk id="3" creationId="{B08231EC-0504-4F5D-924B-C3EDC90CAC15}"/>
          </ac:picMkLst>
        </pc:picChg>
        <pc:cxnChg chg="add mod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" creationId="{04504B01-7F20-44DC-BE7F-9F693790EFF1}"/>
          </ac:cxnSpMkLst>
        </pc:cxnChg>
        <pc:cxnChg chg="add del mod">
          <ac:chgData name="Joshua Rinaldo" userId="eeaa994f99e4e508" providerId="LiveId" clId="{B6D2A71A-DCDF-4D32-8FA8-2075D585A5A0}" dt="2019-07-12T17:11:14.573" v="368" actId="478"/>
          <ac:cxnSpMkLst>
            <pc:docMk/>
            <pc:sldMk cId="2041886495" sldId="290"/>
            <ac:cxnSpMk id="15" creationId="{9D2017E1-169D-4BFE-8DFA-384A82233C6F}"/>
          </ac:cxnSpMkLst>
        </pc:cxnChg>
        <pc:cxnChg chg="add del mod">
          <ac:chgData name="Joshua Rinaldo" userId="eeaa994f99e4e508" providerId="LiveId" clId="{B6D2A71A-DCDF-4D32-8FA8-2075D585A5A0}" dt="2019-07-12T17:09:36.977" v="340"/>
          <ac:cxnSpMkLst>
            <pc:docMk/>
            <pc:sldMk cId="2041886495" sldId="290"/>
            <ac:cxnSpMk id="17" creationId="{7A09D742-B592-4BA0-8E88-A96421C8860D}"/>
          </ac:cxnSpMkLst>
        </pc:cxnChg>
        <pc:cxnChg chg="add del mod">
          <ac:chgData name="Joshua Rinaldo" userId="eeaa994f99e4e508" providerId="LiveId" clId="{B6D2A71A-DCDF-4D32-8FA8-2075D585A5A0}" dt="2019-07-12T17:09:35.194" v="337"/>
          <ac:cxnSpMkLst>
            <pc:docMk/>
            <pc:sldMk cId="2041886495" sldId="290"/>
            <ac:cxnSpMk id="20" creationId="{5DF98DC8-C022-4EF0-B430-3A2D590B009B}"/>
          </ac:cxnSpMkLst>
        </pc:cxnChg>
        <pc:cxnChg chg="add del mod">
          <ac:chgData name="Joshua Rinaldo" userId="eeaa994f99e4e508" providerId="LiveId" clId="{B6D2A71A-DCDF-4D32-8FA8-2075D585A5A0}" dt="2019-07-12T17:09:34.153" v="334"/>
          <ac:cxnSpMkLst>
            <pc:docMk/>
            <pc:sldMk cId="2041886495" sldId="290"/>
            <ac:cxnSpMk id="22" creationId="{0368C3A8-62EE-48D2-BE2A-0F987B63A166}"/>
          </ac:cxnSpMkLst>
        </pc:cxnChg>
        <pc:cxnChg chg="add del mod">
          <ac:chgData name="Joshua Rinaldo" userId="eeaa994f99e4e508" providerId="LiveId" clId="{B6D2A71A-DCDF-4D32-8FA8-2075D585A5A0}" dt="2019-07-12T17:11:12.493" v="367" actId="478"/>
          <ac:cxnSpMkLst>
            <pc:docMk/>
            <pc:sldMk cId="2041886495" sldId="290"/>
            <ac:cxnSpMk id="26" creationId="{541F42C9-A90B-4DA6-8F81-2C6A4A9478F5}"/>
          </ac:cxnSpMkLst>
        </pc:cxnChg>
        <pc:cxnChg chg="add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29" creationId="{F5112230-3AF7-44B6-BEB0-B82F7C585DA1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1" creationId="{07AE5690-3D67-4B96-9A20-BF4E652F2A9A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4" creationId="{099F28F2-30D1-4BFB-87BD-D8480304A40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7" creationId="{5F1616C0-CE09-483C-9054-EE4AC1C36E2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0" creationId="{17803659-EBB5-4683-B9AE-88C7285BB27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3" creationId="{85415500-88C3-4B7A-83A5-961FD56BD66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6" creationId="{C5B56D80-FDA3-4EDC-BE90-4764232454C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9" creationId="{AF00AC6D-D07D-4BCC-AA83-0B755187C55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2" creationId="{5EC20BAF-32B0-4E0E-8EB6-3672F0DD3E8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5" creationId="{758A5765-0A26-49A7-A3F2-90090278FCE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8" creationId="{A7C01C61-ED1C-4690-B5A0-167874F76ECA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1" creationId="{B13B81AF-97E6-42D2-AB22-AF5B57F201C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4" creationId="{46014FD5-14F9-48C9-BA98-86248733748B}"/>
          </ac:cxnSpMkLst>
        </pc:cxnChg>
        <pc:cxnChg chg="add del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7" creationId="{670A7438-33A9-4C70-9A22-CF041EC6B8D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0" creationId="{EF04A8B3-4465-41B3-98F2-11F7020F3FD9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3" creationId="{6EDBD902-0383-4B71-8E9C-D2598AA2250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6" creationId="{A7214A8D-482D-492A-82AF-4E9C9EEC7217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9" creationId="{7610AD5B-6A83-4DCF-96A2-5FAB1CF4F6B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2" creationId="{128F3A45-2DD6-4A22-BC27-1727BE80013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5" creationId="{B27FDA69-0AE1-4737-A7CB-ECF20C8F505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8" creationId="{7263EE2B-F9FB-4FF2-BD1A-173032ABC5A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1" creationId="{FD740D2D-2862-4047-A5FB-EDAA1BF86C7C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4" creationId="{BC92E0C2-7F8B-43B0-9FE4-AC3D0CEA392F}"/>
          </ac:cxnSpMkLst>
        </pc:cxnChg>
        <pc:cxnChg chg="add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9" creationId="{4AE0FFD2-40F6-4A4D-B0EC-BA6CD26DEBD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0" creationId="{B85240C1-93C1-41BC-927C-AF2CF087F1AE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3" creationId="{EFCECA9A-34AE-46B7-90D7-61983C3974D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6" creationId="{D7611193-30A3-4AE5-9438-2E8DED76FA4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9" creationId="{31011523-FDE6-416A-8AAB-F90D6325770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2" creationId="{D16948EA-D6D2-43F7-B703-AEF4ACFCF4D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5" creationId="{6DF351ED-6BDA-4066-AA47-C4B9807C34D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8" creationId="{BDA06636-5E6B-4428-A0D6-0132C0E3576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1" creationId="{54E3810B-0BB9-4D89-8B38-9C7A2F351B4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4" creationId="{62641BB1-46C4-4613-8DDE-C691B019A7A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7" creationId="{8DA4889C-133C-47CB-B57B-780B5ED50CF8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0" creationId="{0B17B4FD-CF64-48E0-84F8-88429A82C9B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3" creationId="{3B4B40BD-9A2B-4188-91C2-A2F9E446C807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6" creationId="{7C60AB51-828C-4A76-A345-BF4BB709609C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9" creationId="{EB9E3765-C9A2-4EA0-AB4C-1AAF28B2864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2" creationId="{7E198033-1BF4-4E28-B512-EC7FF46A309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5" creationId="{326E6875-7A5D-4CDA-931F-575B7D15146E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8" creationId="{E68F1AF5-ABF0-484E-B4AB-EA69B8F8945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1" creationId="{244F3D0A-41F9-44DC-89C7-20AAF71FEC16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4" creationId="{590A7174-790C-4F90-9F7E-CBFF6631E64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7" creationId="{6855C68E-F9BE-43C0-9FE7-7769C7F32AA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0" creationId="{5F9AC179-63DA-4B3E-B2DC-639AA0EF3E3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3" creationId="{82386D6B-7471-4BD6-AD8C-DA6C9B27AF49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6" creationId="{05FB0B3A-DBD9-4420-8BBE-34BD2E69213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9" creationId="{34567BC8-5F07-45CD-855F-41CED4338FFC}"/>
          </ac:cxnSpMkLst>
        </pc:cxnChg>
        <pc:cxnChg chg="mod">
          <ac:chgData name="Joshua Rinaldo" userId="eeaa994f99e4e508" providerId="LiveId" clId="{B6D2A71A-DCDF-4D32-8FA8-2075D585A5A0}" dt="2019-07-19T19:19:16.861" v="2291" actId="478"/>
          <ac:cxnSpMkLst>
            <pc:docMk/>
            <pc:sldMk cId="2041886495" sldId="290"/>
            <ac:cxnSpMk id="199" creationId="{F0156940-114F-4A86-B74B-6F26F7CC0F7E}"/>
          </ac:cxnSpMkLst>
        </pc:cxnChg>
      </pc:sldChg>
      <pc:sldChg chg="addSp delSp modSp add">
        <pc:chgData name="Joshua Rinaldo" userId="eeaa994f99e4e508" providerId="LiveId" clId="{B6D2A71A-DCDF-4D32-8FA8-2075D585A5A0}" dt="2019-07-17T20:36:29.118" v="1924" actId="165"/>
        <pc:sldMkLst>
          <pc:docMk/>
          <pc:sldMk cId="4070443207" sldId="291"/>
        </pc:sldMkLst>
        <pc:spChg chg="del">
          <ac:chgData name="Joshua Rinaldo" userId="eeaa994f99e4e508" providerId="LiveId" clId="{B6D2A71A-DCDF-4D32-8FA8-2075D585A5A0}" dt="2019-07-12T17:58:25.629" v="804" actId="478"/>
          <ac:spMkLst>
            <pc:docMk/>
            <pc:sldMk cId="4070443207" sldId="291"/>
            <ac:spMk id="2" creationId="{DA29032F-DE87-4218-B236-1FED2290B824}"/>
          </ac:spMkLst>
        </pc:spChg>
        <pc:spChg chg="del">
          <ac:chgData name="Joshua Rinaldo" userId="eeaa994f99e4e508" providerId="LiveId" clId="{B6D2A71A-DCDF-4D32-8FA8-2075D585A5A0}" dt="2019-07-12T17:58:27.762" v="805" actId="478"/>
          <ac:spMkLst>
            <pc:docMk/>
            <pc:sldMk cId="4070443207" sldId="291"/>
            <ac:spMk id="3" creationId="{8BE7894F-8A49-45C6-BD4A-403F56DB6073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09" creationId="{A459F10C-2E15-4CE3-BED5-E2EE80722A77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11" creationId="{2A3879BA-2E29-4B74-AB54-03EF3B2FBE08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35" creationId="{61BDCA52-A673-4119-AC9A-1D067F1416F2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45" creationId="{D6DE7222-6CF4-4D75-A5E3-A139E4380A45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47" creationId="{A86FC621-9C90-4476-95F0-DC8276965B0F}"/>
          </ac:spMkLst>
        </pc:spChg>
        <pc:spChg chg="add mod">
          <ac:chgData name="Joshua Rinaldo" userId="eeaa994f99e4e508" providerId="LiveId" clId="{B6D2A71A-DCDF-4D32-8FA8-2075D585A5A0}" dt="2019-07-12T18:00:08.966" v="829" actId="164"/>
          <ac:spMkLst>
            <pc:docMk/>
            <pc:sldMk cId="4070443207" sldId="291"/>
            <ac:spMk id="212" creationId="{79029C85-7D62-4EE6-8313-0EBB68E0A6D1}"/>
          </ac:spMkLst>
        </pc:spChg>
        <pc:spChg chg="add mod">
          <ac:chgData name="Joshua Rinaldo" userId="eeaa994f99e4e508" providerId="LiveId" clId="{B6D2A71A-DCDF-4D32-8FA8-2075D585A5A0}" dt="2019-07-12T18:00:39.461" v="839" actId="122"/>
          <ac:spMkLst>
            <pc:docMk/>
            <pc:sldMk cId="4070443207" sldId="291"/>
            <ac:spMk id="213" creationId="{4F9949B4-FE45-4EC9-9DA4-BD6BB7F6528D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434" creationId="{F7C8F428-B6B3-40C1-A47D-038EE43350B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437" creationId="{641A2AD6-DB35-4062-8A0A-EE53B9604270}"/>
          </ac:spMkLst>
        </pc:spChg>
        <pc:spChg chg="add mod">
          <ac:chgData name="Joshua Rinaldo" userId="eeaa994f99e4e508" providerId="LiveId" clId="{B6D2A71A-DCDF-4D32-8FA8-2075D585A5A0}" dt="2019-07-12T18:30:19.462" v="1272" actId="164"/>
          <ac:spMkLst>
            <pc:docMk/>
            <pc:sldMk cId="4070443207" sldId="291"/>
            <ac:spMk id="438" creationId="{292DC49D-1019-42F9-8ED8-740E1CFB1DA8}"/>
          </ac:spMkLst>
        </pc:spChg>
        <pc:spChg chg="add mod">
          <ac:chgData name="Joshua Rinaldo" userId="eeaa994f99e4e508" providerId="LiveId" clId="{B6D2A71A-DCDF-4D32-8FA8-2075D585A5A0}" dt="2019-07-12T18:30:19.462" v="1272" actId="164"/>
          <ac:spMkLst>
            <pc:docMk/>
            <pc:sldMk cId="4070443207" sldId="291"/>
            <ac:spMk id="439" creationId="{7882CCE6-7185-4255-B181-D914FC88ACFB}"/>
          </ac:spMkLst>
        </pc:spChg>
        <pc:spChg chg="mod">
          <ac:chgData name="Joshua Rinaldo" userId="eeaa994f99e4e508" providerId="LiveId" clId="{B6D2A71A-DCDF-4D32-8FA8-2075D585A5A0}" dt="2019-07-12T18:56:14.039" v="1577" actId="1076"/>
          <ac:spMkLst>
            <pc:docMk/>
            <pc:sldMk cId="4070443207" sldId="291"/>
            <ac:spMk id="508" creationId="{5AC55C66-D234-4400-94F0-7A960BEF7C1C}"/>
          </ac:spMkLst>
        </pc:spChg>
        <pc:spChg chg="del mod">
          <ac:chgData name="Joshua Rinaldo" userId="eeaa994f99e4e508" providerId="LiveId" clId="{B6D2A71A-DCDF-4D32-8FA8-2075D585A5A0}" dt="2019-07-12T18:48:22.629" v="1392"/>
          <ac:spMkLst>
            <pc:docMk/>
            <pc:sldMk cId="4070443207" sldId="291"/>
            <ac:spMk id="529" creationId="{42C223CE-EFC7-4D72-92B6-D4C51D89A1B6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1" creationId="{04D0425F-A6AA-4CE7-A7D3-BE6E20AF0C1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2" creationId="{8774EB78-532A-4985-A03B-CE7B63C03638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3" creationId="{36468A3A-8E49-456A-8705-DDEE4F47D83C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4" creationId="{1C1E2AEB-270C-44AE-BE0E-845E41FB5D39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5" creationId="{DAC62C67-A0AC-4A07-B372-C10A241C3BA7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6" creationId="{D8D1C063-FF4A-4A3F-B2A8-211A59B4112C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7" creationId="{FCD70BBE-E67D-4352-A671-0C9C3364B4F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8" creationId="{3551772D-DC0D-4A95-9A1F-BA5C80C8B3E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9" creationId="{14E83782-75E9-4D64-8EE9-5CA400622AA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0" creationId="{426804CA-F797-46E3-8FF5-7DADDC4291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1" creationId="{731EF08E-0CDE-44E6-B3D4-2C47931EEF5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2" creationId="{1DAD3C50-46FD-49F9-84C9-C58B868773B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3" creationId="{24A4F0F8-5C30-4316-A5D8-FF7CE933495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4" creationId="{4AF5AB1D-04CE-4653-AFDB-D5D49648BDC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5" creationId="{179C6106-0987-4FD7-A4E6-BD421C15A82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6" creationId="{E8FD7852-E13B-4596-9F14-6488B219607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7" creationId="{B4BA7694-7BDA-4201-A590-C56F19D8641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8" creationId="{53ADB81B-2C8E-4ED6-B295-C6CE5D725AC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9" creationId="{2C7295E8-898C-4AAF-8DFE-C24074275C7C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0" creationId="{0AE7FBD5-FB03-40A1-BE6E-8B2F76A86CD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1" creationId="{129E8368-13DA-4BAA-91B3-82D4527D906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2" creationId="{C3D692A2-B5E0-48F1-AB5A-69BE20C88C9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3" creationId="{83889BE4-328B-42D5-9FE7-068067B0EAD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4" creationId="{E7E007FD-F242-4B80-A8A1-D01BC42518F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5" creationId="{E404DBD4-204A-40F1-BF95-2E6AC44555C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6" creationId="{7F2841A7-0751-4241-A5C5-2E7149E5E87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7" creationId="{4BD8AE23-D99D-4934-927B-D005E8C9477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8" creationId="{78E2A303-5BEA-4213-B1F7-C981F970624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9" creationId="{15D81730-084C-4A85-B85F-52F30342FBA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0" creationId="{6E64C955-08F6-437E-981B-52E2F1A8E1C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1" creationId="{BB82B2C7-29EA-4150-9254-BDD8469C7B2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2" creationId="{FA8B5D5F-148E-462E-9E45-CE06AAA2E8F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3" creationId="{C94F7817-0F9E-4F19-971D-A30A5F4A7B4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4" creationId="{2DAED241-0166-459C-9669-415864F14C0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5" creationId="{46777FF6-269A-49C1-816D-560EEC266C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6" creationId="{ACD397AE-A4B6-4081-89E7-D1D6F1B5FCD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7" creationId="{1C26A268-7450-4C12-90A7-C455A413748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8" creationId="{14B17F0E-A08A-4B41-9BFD-5342E31E7DC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9" creationId="{B4929CD3-668A-4CDF-949D-6C154D0FEA1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0" creationId="{AA4ACCD2-BCCE-469C-9CB1-B2E69A78EB5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1" creationId="{2A307C11-F769-4E54-8303-59E8E047004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2" creationId="{6856619A-027A-4E07-A20F-51C27000701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3" creationId="{A056E6C5-D5C8-4E6C-8189-0809CCC2F12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4" creationId="{BF189763-4A3C-4245-AA80-6E4FF019EF6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5" creationId="{C7EC700B-E593-4458-B113-C0F53F30446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6" creationId="{BF0020C0-202D-403D-AEAD-92F5ECA2ABE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7" creationId="{1CF8FCA4-03D3-4DEF-90EB-D9BF0B1C8EE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8" creationId="{CDECCAE0-D5CC-4954-8079-14FFFB1119A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9" creationId="{8E3C917E-41F7-4C49-9376-A284154B799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0" creationId="{B0AC2499-D5E0-45BB-81F0-D1AC2BEBF88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1" creationId="{AA677ACC-A192-401B-BC7F-841A470992E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2" creationId="{1314CABA-7B20-4887-A1ED-C5B3B21BBE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3" creationId="{15AC8409-A1D7-449A-848C-ADE2E15AC7A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4" creationId="{69F48297-8EA8-43AD-B280-29E3C3CDD53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5" creationId="{1C30736A-17E5-40DE-B967-517864450D2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6" creationId="{153FCDB3-B4EF-4548-955F-64B590E47E4D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7" creationId="{EF00D83C-AB53-4B89-BB25-7F75E1D3C08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8" creationId="{56FB5CC5-8D2C-4B25-8D5B-A1D9E764A46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9" creationId="{06F1FC0A-3F63-4831-AC8C-BCFE8CCE0F6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0" creationId="{834376A7-0255-458A-8732-D4CAF9BAFD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1" creationId="{E6E6F840-D08C-4E82-9C03-4557EC2B9C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2" creationId="{5DB68539-3139-49BA-9449-DBF3A4E096D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3" creationId="{D1747B4C-6705-401B-BE36-8257E88C0A4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4" creationId="{D3CB62DE-040A-4F97-8F02-B10DD6A63C1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5" creationId="{AAFCCF54-D8C7-4652-885B-20E90C6E1A0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6" creationId="{3F609630-B4C0-4E63-8026-0B3733E6656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7" creationId="{DC344D51-30FF-4584-B43B-5B20B4BBC8A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8" creationId="{75462BD9-3B1A-4E72-8629-A603E49787B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9" creationId="{6EB62202-C4A8-41EF-BBD2-5A27FD4FA9A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0" creationId="{7E4ED795-17E4-41CC-AAE3-7AA618449F5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1" creationId="{1127E28C-01A9-4A3E-A314-21F9EBC98D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2" creationId="{C99127BF-89FF-406C-99C7-81E5FCB2D64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3" creationId="{94279CF6-FD59-45C8-836E-A67E33414A4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4" creationId="{5ADE0F82-624E-4861-BCFA-140BB0BE6000}"/>
          </ac:spMkLst>
        </pc:spChg>
        <pc:spChg chg="add mod">
          <ac:chgData name="Joshua Rinaldo" userId="eeaa994f99e4e508" providerId="LiveId" clId="{B6D2A71A-DCDF-4D32-8FA8-2075D585A5A0}" dt="2019-07-12T18:55:48.699" v="1566" actId="1076"/>
          <ac:spMkLst>
            <pc:docMk/>
            <pc:sldMk cId="4070443207" sldId="291"/>
            <ac:spMk id="606" creationId="{A4C383EF-5175-4565-A9D6-AEF885FAC4C8}"/>
          </ac:spMkLst>
        </pc:spChg>
        <pc:spChg chg="add mod">
          <ac:chgData name="Joshua Rinaldo" userId="eeaa994f99e4e508" providerId="LiveId" clId="{B6D2A71A-DCDF-4D32-8FA8-2075D585A5A0}" dt="2019-07-12T18:55:58.286" v="1576" actId="20577"/>
          <ac:spMkLst>
            <pc:docMk/>
            <pc:sldMk cId="4070443207" sldId="291"/>
            <ac:spMk id="607" creationId="{88B6E006-8978-4931-A68A-650D34E0CD49}"/>
          </ac:spMkLst>
        </pc:spChg>
        <pc:grpChg chg="add mod">
          <ac:chgData name="Joshua Rinaldo" userId="eeaa994f99e4e508" providerId="LiveId" clId="{B6D2A71A-DCDF-4D32-8FA8-2075D585A5A0}" dt="2019-07-12T17:58:33.529" v="809" actId="1076"/>
          <ac:grpSpMkLst>
            <pc:docMk/>
            <pc:sldMk cId="4070443207" sldId="291"/>
            <ac:grpSpMk id="4" creationId="{61687F94-DDBC-4E2C-BBFC-73372861C766}"/>
          </ac:grpSpMkLst>
        </pc:grpChg>
        <pc:grpChg chg="add del mod">
          <ac:chgData name="Joshua Rinaldo" userId="eeaa994f99e4e508" providerId="LiveId" clId="{B6D2A71A-DCDF-4D32-8FA8-2075D585A5A0}" dt="2019-07-12T17:58:41.727" v="812" actId="165"/>
          <ac:grpSpMkLst>
            <pc:docMk/>
            <pc:sldMk cId="4070443207" sldId="291"/>
            <ac:grpSpMk id="108" creationId="{D37FF909-1EA8-483C-A79F-9067FC8D1457}"/>
          </ac:grpSpMkLst>
        </pc:grpChg>
        <pc:grpChg chg="del mod topLvl">
          <ac:chgData name="Joshua Rinaldo" userId="eeaa994f99e4e508" providerId="LiveId" clId="{B6D2A71A-DCDF-4D32-8FA8-2075D585A5A0}" dt="2019-07-12T17:58:44.861" v="813" actId="165"/>
          <ac:grpSpMkLst>
            <pc:docMk/>
            <pc:sldMk cId="4070443207" sldId="291"/>
            <ac:grpSpMk id="110" creationId="{B06C32A7-FD5B-44A8-A431-0CA3F830A07B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2" creationId="{FEAB9B00-D15F-4AF5-9F86-7902726B289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3" creationId="{40024682-7583-42BF-A586-C97B0FD2ACD9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4" creationId="{CA87383D-6F05-4B52-85DD-4CD7781CCE3B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15" creationId="{EABD0387-E901-4AF6-8478-E3A22A600DC4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6" creationId="{52850331-C637-4698-BD0C-56370C41F94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7" creationId="{D1702E78-422F-4B87-B51A-F0456EC00D92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8" creationId="{C42F7C7D-4C09-43F1-8CA1-8CDA0386CEE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9" creationId="{4E0240AD-09B7-421D-91E9-36B91D764787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0" creationId="{0ACB3B32-0937-413B-A42D-7F7828E49F72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21" creationId="{E6C1D0A8-1F98-4234-B8E9-E21A742F646A}"/>
          </ac:grpSpMkLst>
        </pc:grpChg>
        <pc:grpChg chg="del mod topLvl">
          <ac:chgData name="Joshua Rinaldo" userId="eeaa994f99e4e508" providerId="LiveId" clId="{B6D2A71A-DCDF-4D32-8FA8-2075D585A5A0}" dt="2019-07-12T18:00:21.611" v="835" actId="478"/>
          <ac:grpSpMkLst>
            <pc:docMk/>
            <pc:sldMk cId="4070443207" sldId="291"/>
            <ac:grpSpMk id="122" creationId="{F7280E66-1394-406D-BA7F-E3F546212F98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23" creationId="{450602A3-0153-42BF-9C46-C221F7FAEBF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4" creationId="{16BB447D-AC16-4C7A-89A0-536733D46E7E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5" creationId="{C7841445-6162-4C32-85AC-407200FD3BAF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6" creationId="{871613F7-77C8-4CE7-9C9F-16785DF5C45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7" creationId="{8563D344-716F-4E63-BA26-0EAF2A333F93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8" creationId="{C9A43AE9-D386-4B45-A984-8D561F9C8857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9" creationId="{26A54D12-2BD3-49AF-A0EF-4314F8FC6A4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0" creationId="{DF665C68-5874-4332-AA51-D1439815FF5A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1" creationId="{43AE3A7C-8378-434E-99C7-27B48EEAAB70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2" creationId="{F081B8D0-000E-4157-BE6B-E07723288F36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3" creationId="{DD1B1E14-1AE9-4815-AED3-59A97690EB31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4" creationId="{748A4D20-1EB6-43C8-A2A1-EE373E27715D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6" creationId="{21F0AF89-CAF6-46D9-B243-0649C68D43D6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7" creationId="{739D5FFC-6898-4EE7-A69F-FC0527502389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8" creationId="{C19DA36D-1D48-4399-98D1-CCA8A5C05A68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9" creationId="{1E5F9227-D35E-4B1E-AAF8-6C007F05D5C1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0" creationId="{39D6B54D-E671-4E02-A81B-B1BB16B6790B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1" creationId="{772C6149-1D9B-45F2-AF83-16C2F9D46AF3}"/>
          </ac:grpSpMkLst>
        </pc:grpChg>
        <pc:grpChg chg="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142" creationId="{08087135-7072-46E3-A537-A87ADE73615F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3" creationId="{EAC58FB1-4C57-4B58-A9DB-F3A3C6DF2ED5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44" creationId="{AC17A1D3-FE8F-45BE-B9E3-A88AF12311D7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4" creationId="{0DC4E8B9-EDCA-4C57-A33F-A355E0CF719F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5" creationId="{D9629632-232A-4D2F-95DF-2F7DD7D3397D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8" creationId="{733015FC-11A9-44B8-ACBC-88BDC84B579A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1" creationId="{056E3610-918A-48EC-AD78-1374FAE5FE4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4" creationId="{EA73EFF7-6066-4188-B6AF-FF1C9FDE25B4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7" creationId="{AD17C182-6972-4C4C-85D9-9B84548D16B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0" creationId="{F0C14A35-B534-4F9F-99C9-F8185081B49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3" creationId="{ADF1CF0C-1DEB-40CD-9EDB-3DF59AC9AB23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6" creationId="{BFD54CC6-826E-41E1-8C3F-E3C5F2C6E65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9" creationId="{0F685224-3E7B-44ED-A86D-F2063F119A24}"/>
          </ac:grpSpMkLst>
        </pc:grpChg>
        <pc:grpChg chg="add del mod">
          <ac:chgData name="Joshua Rinaldo" userId="eeaa994f99e4e508" providerId="LiveId" clId="{B6D2A71A-DCDF-4D32-8FA8-2075D585A5A0}" dt="2019-07-12T18:02:08.364" v="870" actId="478"/>
          <ac:grpSpMkLst>
            <pc:docMk/>
            <pc:sldMk cId="4070443207" sldId="291"/>
            <ac:grpSpMk id="242" creationId="{D83D5D63-95EA-4EB3-8EAB-C595A5341D4C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0" creationId="{D1A95BF0-3F50-41A1-991E-BD304FAE6FB8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1" creationId="{10CA868C-3C4F-4995-82C3-BF39889BA56A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6" creationId="{317E3BD6-9BB3-4007-AC21-7B6D3DDB304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9" creationId="{6D2DBB93-836C-4009-8CB0-A609BE73599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53" creationId="{D03D24E9-9B96-46F8-BBA2-6BEDEFA9AA40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57" creationId="{85C96AB1-F663-4609-B604-DB2D310458A0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63" creationId="{9AD47196-BDA0-497A-89FE-7083AA8920D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67" creationId="{8F386791-9B49-4949-9D5B-76991D3C119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72" creationId="{CB3FF9AA-CEDC-4A2E-9FCC-CD0A30CD2BE7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76" creationId="{AAE6D445-9C03-4A0C-BFA5-06747D05B099}"/>
          </ac:grpSpMkLst>
        </pc:grpChg>
        <pc:grpChg chg="add del mod">
          <ac:chgData name="Joshua Rinaldo" userId="eeaa994f99e4e508" providerId="LiveId" clId="{B6D2A71A-DCDF-4D32-8FA8-2075D585A5A0}" dt="2019-07-12T18:47:30.254" v="1372" actId="478"/>
          <ac:grpSpMkLst>
            <pc:docMk/>
            <pc:sldMk cId="4070443207" sldId="291"/>
            <ac:grpSpMk id="480" creationId="{740866E4-AFA5-4A8B-9E27-7A226A53F65B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85" creationId="{F2305DFA-C92F-4BCD-84AF-D217733F9976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89" creationId="{6EE4973A-5DDC-4D7F-8441-0A90D6E69FC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2" creationId="{29F92467-B31E-422E-9E2A-90ED38B9C7C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5" creationId="{0F952B13-F413-492D-AF8F-813CDC595055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8" creationId="{209B30C0-9C35-4057-B6D1-940B37F3BAF9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1" creationId="{BE1FE699-7A78-4166-AE22-29884950A362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4" creationId="{EC3F903B-19E5-4DFA-B326-16F0B345DE4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7" creationId="{D7314B27-A307-4E6C-89C0-55AFB8CCAAC9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10" creationId="{494D85EA-EA66-470A-A644-A15EFE72DD1D}"/>
          </ac:grpSpMkLst>
        </pc:grpChg>
        <pc:grpChg chg="add del mod">
          <ac:chgData name="Joshua Rinaldo" userId="eeaa994f99e4e508" providerId="LiveId" clId="{B6D2A71A-DCDF-4D32-8FA8-2075D585A5A0}" dt="2019-07-12T18:47:37.447" v="1374"/>
          <ac:grpSpMkLst>
            <pc:docMk/>
            <pc:sldMk cId="4070443207" sldId="291"/>
            <ac:grpSpMk id="513" creationId="{7181E658-A8B1-4245-9006-4BFCC98AA141}"/>
          </ac:grpSpMkLst>
        </pc:grpChg>
        <pc:grpChg chg="add del mod">
          <ac:chgData name="Joshua Rinaldo" userId="eeaa994f99e4e508" providerId="LiveId" clId="{B6D2A71A-DCDF-4D32-8FA8-2075D585A5A0}" dt="2019-07-12T18:47:50.131" v="1376"/>
          <ac:grpSpMkLst>
            <pc:docMk/>
            <pc:sldMk cId="4070443207" sldId="291"/>
            <ac:grpSpMk id="516" creationId="{E0F0CD08-84AA-488D-84CD-3226F5443FF4}"/>
          </ac:grpSpMkLst>
        </pc:grpChg>
        <pc:grpChg chg="add del mod">
          <ac:chgData name="Joshua Rinaldo" userId="eeaa994f99e4e508" providerId="LiveId" clId="{B6D2A71A-DCDF-4D32-8FA8-2075D585A5A0}" dt="2019-07-12T18:47:57.780" v="1379"/>
          <ac:grpSpMkLst>
            <pc:docMk/>
            <pc:sldMk cId="4070443207" sldId="291"/>
            <ac:grpSpMk id="519" creationId="{D580A9EE-EB10-4E8B-8562-7B672738CABA}"/>
          </ac:grpSpMkLst>
        </pc:grpChg>
        <pc:grpChg chg="add del mod">
          <ac:chgData name="Joshua Rinaldo" userId="eeaa994f99e4e508" providerId="LiveId" clId="{B6D2A71A-DCDF-4D32-8FA8-2075D585A5A0}" dt="2019-07-12T18:48:03.205" v="1381"/>
          <ac:grpSpMkLst>
            <pc:docMk/>
            <pc:sldMk cId="4070443207" sldId="291"/>
            <ac:grpSpMk id="522" creationId="{58724826-1E61-4CFC-BC74-A63DE858CEB1}"/>
          </ac:grpSpMkLst>
        </pc:grpChg>
        <pc:grpChg chg="add del mod">
          <ac:chgData name="Joshua Rinaldo" userId="eeaa994f99e4e508" providerId="LiveId" clId="{B6D2A71A-DCDF-4D32-8FA8-2075D585A5A0}" dt="2019-07-12T18:48:11.524" v="1387"/>
          <ac:grpSpMkLst>
            <pc:docMk/>
            <pc:sldMk cId="4070443207" sldId="291"/>
            <ac:grpSpMk id="525" creationId="{8E0FDCCF-C10D-4497-8AAC-BB04946EBA09}"/>
          </ac:grpSpMkLst>
        </pc:grpChg>
        <pc:grpChg chg="add del mod">
          <ac:chgData name="Joshua Rinaldo" userId="eeaa994f99e4e508" providerId="LiveId" clId="{B6D2A71A-DCDF-4D32-8FA8-2075D585A5A0}" dt="2019-07-12T18:48:22.629" v="1392"/>
          <ac:grpSpMkLst>
            <pc:docMk/>
            <pc:sldMk cId="4070443207" sldId="291"/>
            <ac:grpSpMk id="528" creationId="{EEB0CB48-F46B-45EF-9F41-216C78DC2660}"/>
          </ac:grpSpMkLst>
        </pc:grpChg>
        <pc:grpChg chg="add del mod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605" creationId="{BCE22A42-D2ED-4B89-BFB6-C0CB52A61AA7}"/>
          </ac:grpSpMkLst>
        </pc:grpChg>
        <pc:cxnChg chg="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146" creationId="{67F814D4-F411-41CC-A442-98114E0234AA}"/>
          </ac:cxnSpMkLst>
        </pc:cxnChg>
        <pc:cxnChg chg="mod">
          <ac:chgData name="Joshua Rinaldo" userId="eeaa994f99e4e508" providerId="LiveId" clId="{B6D2A71A-DCDF-4D32-8FA8-2075D585A5A0}" dt="2019-07-12T18:48:11.859" v="1388" actId="1076"/>
          <ac:cxnSpMkLst>
            <pc:docMk/>
            <pc:sldMk cId="4070443207" sldId="291"/>
            <ac:cxnSpMk id="153" creationId="{494A829C-1667-44A0-AE3B-77FC9A309ED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45" creationId="{117D09E1-73F7-44CF-B17F-6757A33313C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47" creationId="{6FFC54F9-D457-4803-9C61-D5172A25805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1" creationId="{20FBADF4-E111-4EDE-8F4A-BCCEDC306BB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3" creationId="{A4A7BDE0-B7B6-457F-8AE2-0B3A3A39E14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5" creationId="{AC428042-17A8-46AF-8E49-528E31AFE71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7" creationId="{DE0ABB80-9799-444C-B4ED-780F801AC133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0" creationId="{65C463C0-5ECE-4A2B-A3DA-06275CA419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2" creationId="{3C0A32F7-0DBB-460D-B3A6-5921ECDD701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5" creationId="{406F89F7-D607-4D84-9B6E-7A03EB41CE9A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8" creationId="{73136E36-53A4-4017-8FD0-F77F7E36558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0" creationId="{A86335E8-F2E5-46A3-A9F1-4477CA4BBC3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2" creationId="{022791C4-71D7-4255-A8A9-5FB262EF68F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4" creationId="{FE2D3C23-0E1A-47C9-94AE-6CC4F3EF3C4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7" creationId="{2E867CA8-7459-4318-AD43-EDF75940CC1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9" creationId="{A095138D-8577-485D-9A9B-74B71698705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1" creationId="{BF0CAFCF-9205-48B5-A061-3C96650188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3" creationId="{F78C7365-4C6B-48D5-8AB8-A7D7D1C1C43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5" creationId="{3CF811AF-DFE0-4438-BBF5-28D6EE85852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8" creationId="{00CC7E2E-A82B-4DF8-B60D-EC305EC7CD0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0" creationId="{CA4A4C9C-A7F0-4671-8401-7E06B9B13FC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2" creationId="{E5FFAA82-BD22-49A9-B4A8-5A9F2E24E9B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5" creationId="{7090294A-A01E-4C47-B7E3-F49CFF086E0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8" creationId="{AE0D2489-F9E3-4EE5-A754-452D96126F9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0" creationId="{2D93E4F6-E10D-4F33-9DFB-256228A1EB1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4" creationId="{74C357C7-8ECE-47B9-924C-E641A8A123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6" creationId="{76AA42FC-2DAE-4D20-A093-C8A0D7C636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0" creationId="{4C5FD877-FDEF-4AF5-8598-87F190E65EF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2" creationId="{BF50780E-185D-4D79-96FE-A2E25D638C3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3" creationId="{F5DFD493-4E46-45C1-92EA-2C143E61A77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7" creationId="{9F6806BB-80AE-4708-8F62-6E9483B6973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0" creationId="{C9DD01CC-1327-44BF-8C7A-8E33A521934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2" creationId="{43C5393D-8C8D-4009-8033-FE3A5DDD6220}"/>
          </ac:cxnSpMkLst>
        </pc:cxnChg>
        <pc:cxnChg chg="add del mod">
          <ac:chgData name="Joshua Rinaldo" userId="eeaa994f99e4e508" providerId="LiveId" clId="{B6D2A71A-DCDF-4D32-8FA8-2075D585A5A0}" dt="2019-07-12T18:34:02.781" v="1331" actId="478"/>
          <ac:cxnSpMkLst>
            <pc:docMk/>
            <pc:sldMk cId="4070443207" sldId="291"/>
            <ac:cxnSpMk id="325" creationId="{49AE4868-F8FE-4C65-9BF0-E847C49BE48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7" creationId="{AD9B0F53-0BEB-4CC4-84EA-4E112B6DAF9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9" creationId="{19C7CF2D-CF09-43DA-802B-9D518B63077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1" creationId="{C30F2B3B-6C60-4EC9-8927-7FDD754249C9}"/>
          </ac:cxnSpMkLst>
        </pc:cxnChg>
        <pc:cxnChg chg="add del mod">
          <ac:chgData name="Joshua Rinaldo" userId="eeaa994f99e4e508" providerId="LiveId" clId="{B6D2A71A-DCDF-4D32-8FA8-2075D585A5A0}" dt="2019-07-12T18:30:50.836" v="1281" actId="478"/>
          <ac:cxnSpMkLst>
            <pc:docMk/>
            <pc:sldMk cId="4070443207" sldId="291"/>
            <ac:cxnSpMk id="333" creationId="{43DE0530-15CF-4D80-9313-46DA5F0CC01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5" creationId="{768D150F-D9D1-4D43-8993-A81D905F4E6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7" creationId="{D5E9D725-3EE6-41F9-8CBC-D09E79C5A5D6}"/>
          </ac:cxnSpMkLst>
        </pc:cxnChg>
        <pc:cxnChg chg="add del mod">
          <ac:chgData name="Joshua Rinaldo" userId="eeaa994f99e4e508" providerId="LiveId" clId="{B6D2A71A-DCDF-4D32-8FA8-2075D585A5A0}" dt="2019-07-12T18:31:05.905" v="1284" actId="478"/>
          <ac:cxnSpMkLst>
            <pc:docMk/>
            <pc:sldMk cId="4070443207" sldId="291"/>
            <ac:cxnSpMk id="339" creationId="{6F92C4B0-DB9F-4166-83FA-4E6FEB094AA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2" creationId="{41A60D92-C2C5-4162-8B48-B55F1F85EC7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4" creationId="{56A8571E-0DF6-4C8E-8F8F-7986ED11C55A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7" creationId="{86AE010E-1826-428E-8FB0-5B520A1FE942}"/>
          </ac:cxnSpMkLst>
        </pc:cxnChg>
        <pc:cxnChg chg="add del mod">
          <ac:chgData name="Joshua Rinaldo" userId="eeaa994f99e4e508" providerId="LiveId" clId="{B6D2A71A-DCDF-4D32-8FA8-2075D585A5A0}" dt="2019-07-12T18:33:35.959" v="1323" actId="478"/>
          <ac:cxnSpMkLst>
            <pc:docMk/>
            <pc:sldMk cId="4070443207" sldId="291"/>
            <ac:cxnSpMk id="350" creationId="{F933841F-567C-4539-8351-CC783988906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4" creationId="{ACF22E84-5D50-462A-AEFC-2A8DE5CDCEA1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6" creationId="{33E39D09-B725-43F4-8BA1-B9C965948A5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8" creationId="{7820A3FE-C6AF-4B42-B038-8C5111C27B0E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0" creationId="{EF1A5275-4276-40D6-AE12-B02073EF87F0}"/>
          </ac:cxnSpMkLst>
        </pc:cxnChg>
        <pc:cxnChg chg="add del mod">
          <ac:chgData name="Joshua Rinaldo" userId="eeaa994f99e4e508" providerId="LiveId" clId="{B6D2A71A-DCDF-4D32-8FA8-2075D585A5A0}" dt="2019-07-12T18:35:18.116" v="1356" actId="478"/>
          <ac:cxnSpMkLst>
            <pc:docMk/>
            <pc:sldMk cId="4070443207" sldId="291"/>
            <ac:cxnSpMk id="362" creationId="{4C4F0108-3F1A-4A40-A15E-DC1A9C5FDA1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4" creationId="{80915630-362E-4A8C-91D9-BBDCC59677D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6" creationId="{6E951A5F-E681-4907-9C08-31F110E9337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8" creationId="{C7AE2CBD-8A64-41C2-BACF-A863DC3E433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0" creationId="{C31B44FE-0FAB-4B0C-816C-18E1FDC845E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2" creationId="{30455B08-A5E0-4F8A-98FC-8AE33975056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4" creationId="{349B5AF4-FAA4-4084-8504-5326E687745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6" creationId="{5947C59D-39F3-48E8-B453-BF1EB0514A8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8" creationId="{79219497-5ADC-49C5-B0B8-3481A8838360}"/>
          </ac:cxnSpMkLst>
        </pc:cxnChg>
        <pc:cxnChg chg="add del mod">
          <ac:chgData name="Joshua Rinaldo" userId="eeaa994f99e4e508" providerId="LiveId" clId="{B6D2A71A-DCDF-4D32-8FA8-2075D585A5A0}" dt="2019-07-12T18:36:02.871" v="1369" actId="478"/>
          <ac:cxnSpMkLst>
            <pc:docMk/>
            <pc:sldMk cId="4070443207" sldId="291"/>
            <ac:cxnSpMk id="380" creationId="{D204B798-E2C3-4555-A704-26870EC53E8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89" creationId="{5A39C4C4-483E-4062-9700-30786E6D2330}"/>
          </ac:cxnSpMkLst>
        </pc:cxnChg>
        <pc:cxnChg chg="add del mod">
          <ac:chgData name="Joshua Rinaldo" userId="eeaa994f99e4e508" providerId="LiveId" clId="{B6D2A71A-DCDF-4D32-8FA8-2075D585A5A0}" dt="2019-07-12T18:19:25.223" v="1156" actId="478"/>
          <ac:cxnSpMkLst>
            <pc:docMk/>
            <pc:sldMk cId="4070443207" sldId="291"/>
            <ac:cxnSpMk id="391" creationId="{28AEB0D5-6FE4-4ECE-9756-2453DF0EEF1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4" creationId="{4FCBEAE7-4535-47D9-8C0E-AF26C672059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6" creationId="{ED1E0891-8CB2-49FC-B2F4-FAC865860A6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8" creationId="{0F05381A-36D5-422B-BF96-6C697745489E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0" creationId="{39D6FB31-4E9D-4674-834A-7160826214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3" creationId="{B75A5296-14A4-407C-A76B-B53A501E99A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5" creationId="{97E844E9-8F21-49A4-BF3D-78B996A4989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7" creationId="{34EBA6D2-50C4-4393-ADE7-CCB2FEDA453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0" creationId="{26EE15C3-6FF0-4E3C-952E-1CBC74CAB00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3" creationId="{65362F4D-6456-4086-9CD4-BDA5B27B69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5" creationId="{B4FC5BF4-A611-435E-B3BA-2C331365942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8" creationId="{2E0B751C-E850-40C9-A9C5-71705AE2300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0" creationId="{D77275EA-A1CB-4599-BEAE-1F8E2C20EFA1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2" creationId="{7B44DB7E-7D3D-4F7C-9A1B-5A413D42051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4" creationId="{E1DE3893-4EC2-49CF-821E-F06BDFA6710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6" creationId="{D224568E-B18E-4521-9F8E-AEE5B382AEA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9" creationId="{7F361831-2616-4F74-8305-BDD37575E9D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31" creationId="{5B66A0C7-2600-4488-AB39-B1C6C42889A2}"/>
          </ac:cxnSpMkLst>
        </pc:cxnChg>
        <pc:cxnChg chg="del mod">
          <ac:chgData name="Joshua Rinaldo" userId="eeaa994f99e4e508" providerId="LiveId" clId="{B6D2A71A-DCDF-4D32-8FA8-2075D585A5A0}" dt="2019-07-12T18:55:30.866" v="1551" actId="478"/>
          <ac:cxnSpMkLst>
            <pc:docMk/>
            <pc:sldMk cId="4070443207" sldId="291"/>
            <ac:cxnSpMk id="530" creationId="{2680ACE3-D089-4F72-B7C9-A35504A58E41}"/>
          </ac:cxnSpMkLst>
        </pc:cxnChg>
      </pc:sldChg>
      <pc:sldChg chg="addSp delSp modSp add">
        <pc:chgData name="Joshua Rinaldo" userId="eeaa994f99e4e508" providerId="LiveId" clId="{B6D2A71A-DCDF-4D32-8FA8-2075D585A5A0}" dt="2019-07-19T19:22:18.870" v="2328" actId="1076"/>
        <pc:sldMkLst>
          <pc:docMk/>
          <pc:sldMk cId="2008549189" sldId="292"/>
        </pc:sldMkLst>
        <pc:spChg chg="del">
          <ac:chgData name="Joshua Rinaldo" userId="eeaa994f99e4e508" providerId="LiveId" clId="{B6D2A71A-DCDF-4D32-8FA8-2075D585A5A0}" dt="2019-07-12T19:10:56.404" v="1579" actId="478"/>
          <ac:spMkLst>
            <pc:docMk/>
            <pc:sldMk cId="2008549189" sldId="292"/>
            <ac:spMk id="2" creationId="{98873B2A-2FBB-46D8-9384-5834DDB4D0F5}"/>
          </ac:spMkLst>
        </pc:spChg>
        <pc:spChg chg="del">
          <ac:chgData name="Joshua Rinaldo" userId="eeaa994f99e4e508" providerId="LiveId" clId="{B6D2A71A-DCDF-4D32-8FA8-2075D585A5A0}" dt="2019-07-12T19:11:00.546" v="1580" actId="478"/>
          <ac:spMkLst>
            <pc:docMk/>
            <pc:sldMk cId="2008549189" sldId="292"/>
            <ac:spMk id="3" creationId="{BAD35BA1-5796-4FC1-B118-650444A9C2E1}"/>
          </ac:spMkLst>
        </pc:spChg>
        <pc:spChg chg="add del mod">
          <ac:chgData name="Joshua Rinaldo" userId="eeaa994f99e4e508" providerId="LiveId" clId="{B6D2A71A-DCDF-4D32-8FA8-2075D585A5A0}" dt="2019-07-12T19:11:35.768" v="1584" actId="478"/>
          <ac:spMkLst>
            <pc:docMk/>
            <pc:sldMk cId="2008549189" sldId="292"/>
            <ac:spMk id="4" creationId="{46314531-3A51-448D-B3DA-DA53CBBE989A}"/>
          </ac:spMkLst>
        </pc:spChg>
        <pc:spChg chg="add mod">
          <ac:chgData name="Joshua Rinaldo" userId="eeaa994f99e4e508" providerId="LiveId" clId="{B6D2A71A-DCDF-4D32-8FA8-2075D585A5A0}" dt="2019-07-19T19:22:15.837" v="2327" actId="207"/>
          <ac:spMkLst>
            <pc:docMk/>
            <pc:sldMk cId="2008549189" sldId="292"/>
            <ac:spMk id="4" creationId="{FABBBFED-1E23-4141-80BE-F7703FB42F70}"/>
          </ac:spMkLst>
        </pc:spChg>
        <pc:spChg chg="add del mod">
          <ac:chgData name="Joshua Rinaldo" userId="eeaa994f99e4e508" providerId="LiveId" clId="{B6D2A71A-DCDF-4D32-8FA8-2075D585A5A0}" dt="2019-07-12T19:12:07.971" v="1586" actId="478"/>
          <ac:spMkLst>
            <pc:docMk/>
            <pc:sldMk cId="2008549189" sldId="292"/>
            <ac:spMk id="5" creationId="{4250E239-67C5-433E-B026-9555C191A14C}"/>
          </ac:spMkLst>
        </pc:spChg>
        <pc:spChg chg="add del mod">
          <ac:chgData name="Joshua Rinaldo" userId="eeaa994f99e4e508" providerId="LiveId" clId="{B6D2A71A-DCDF-4D32-8FA8-2075D585A5A0}" dt="2019-07-12T19:12:54.850" v="1590" actId="478"/>
          <ac:spMkLst>
            <pc:docMk/>
            <pc:sldMk cId="2008549189" sldId="292"/>
            <ac:spMk id="6" creationId="{48057F21-3AF4-4B18-A86E-69861F368455}"/>
          </ac:spMkLst>
        </pc:spChg>
        <pc:spChg chg="add del mod">
          <ac:chgData name="Joshua Rinaldo" userId="eeaa994f99e4e508" providerId="LiveId" clId="{B6D2A71A-DCDF-4D32-8FA8-2075D585A5A0}" dt="2019-07-12T19:12:50.844" v="1589" actId="478"/>
          <ac:spMkLst>
            <pc:docMk/>
            <pc:sldMk cId="2008549189" sldId="292"/>
            <ac:spMk id="7" creationId="{E4A8EFEB-F6CA-44AC-AD09-89074785278B}"/>
          </ac:spMkLst>
        </pc:spChg>
        <pc:spChg chg="add del mod">
          <ac:chgData name="Joshua Rinaldo" userId="eeaa994f99e4e508" providerId="LiveId" clId="{B6D2A71A-DCDF-4D32-8FA8-2075D585A5A0}" dt="2019-07-12T19:18:50.857" v="1652" actId="478"/>
          <ac:spMkLst>
            <pc:docMk/>
            <pc:sldMk cId="2008549189" sldId="292"/>
            <ac:spMk id="8" creationId="{D255C8F6-123D-454C-B66F-A1F1612FC99C}"/>
          </ac:spMkLst>
        </pc:spChg>
        <pc:spChg chg="add del mod">
          <ac:chgData name="Joshua Rinaldo" userId="eeaa994f99e4e508" providerId="LiveId" clId="{B6D2A71A-DCDF-4D32-8FA8-2075D585A5A0}" dt="2019-07-12T19:13:38.071" v="1597" actId="478"/>
          <ac:spMkLst>
            <pc:docMk/>
            <pc:sldMk cId="2008549189" sldId="292"/>
            <ac:spMk id="9" creationId="{87F88D0C-5039-4C29-A878-3B848335286E}"/>
          </ac:spMkLst>
        </pc:spChg>
        <pc:spChg chg="add del mod">
          <ac:chgData name="Joshua Rinaldo" userId="eeaa994f99e4e508" providerId="LiveId" clId="{B6D2A71A-DCDF-4D32-8FA8-2075D585A5A0}" dt="2019-07-12T19:14:26.324" v="1613" actId="478"/>
          <ac:spMkLst>
            <pc:docMk/>
            <pc:sldMk cId="2008549189" sldId="292"/>
            <ac:spMk id="10" creationId="{0EB4266A-D90B-4A2C-9490-AD4B6CD5D305}"/>
          </ac:spMkLst>
        </pc:spChg>
        <pc:spChg chg="add del mod">
          <ac:chgData name="Joshua Rinaldo" userId="eeaa994f99e4e508" providerId="LiveId" clId="{B6D2A71A-DCDF-4D32-8FA8-2075D585A5A0}" dt="2019-07-12T19:18:04.946" v="1642" actId="478"/>
          <ac:spMkLst>
            <pc:docMk/>
            <pc:sldMk cId="2008549189" sldId="292"/>
            <ac:spMk id="11" creationId="{6E2D63CE-B901-4FC6-A9D5-86D16634547E}"/>
          </ac:spMkLst>
        </pc:spChg>
        <pc:spChg chg="add del mod">
          <ac:chgData name="Joshua Rinaldo" userId="eeaa994f99e4e508" providerId="LiveId" clId="{B6D2A71A-DCDF-4D32-8FA8-2075D585A5A0}" dt="2019-07-12T19:40:10.183" v="1892" actId="478"/>
          <ac:spMkLst>
            <pc:docMk/>
            <pc:sldMk cId="2008549189" sldId="292"/>
            <ac:spMk id="12" creationId="{F71794A7-01B0-487E-B097-38EAE4168BF2}"/>
          </ac:spMkLst>
        </pc:spChg>
        <pc:spChg chg="add del mod">
          <ac:chgData name="Joshua Rinaldo" userId="eeaa994f99e4e508" providerId="LiveId" clId="{B6D2A71A-DCDF-4D32-8FA8-2075D585A5A0}" dt="2019-07-12T19:19:19.672" v="1664" actId="478"/>
          <ac:spMkLst>
            <pc:docMk/>
            <pc:sldMk cId="2008549189" sldId="292"/>
            <ac:spMk id="13" creationId="{ABA96DC7-27F0-4275-98B9-8A089F3A0343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4" creationId="{E170786C-B65A-4E8E-9EB0-515F65067A42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5" creationId="{F2CA853D-A684-40EF-AA3B-7AE0535A279A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6" creationId="{9C65168B-1E43-4F55-B027-8F3C301E465F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7" creationId="{532B8BA9-0861-4C85-9FE2-7E92856C2641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8" creationId="{B32ACBBC-198D-4BE4-9346-721A047A3AEE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9" creationId="{673FF709-C0F7-4B62-B1E3-2C8B73A93B02}"/>
          </ac:spMkLst>
        </pc:spChg>
        <pc:spChg chg="add del mod">
          <ac:chgData name="Joshua Rinaldo" userId="eeaa994f99e4e508" providerId="LiveId" clId="{B6D2A71A-DCDF-4D32-8FA8-2075D585A5A0}" dt="2019-07-12T19:26:13.339" v="1710" actId="478"/>
          <ac:spMkLst>
            <pc:docMk/>
            <pc:sldMk cId="2008549189" sldId="292"/>
            <ac:spMk id="20" creationId="{EF67697D-3DC6-42D5-9C69-1C8047B1256B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1" creationId="{F6C05DE8-4C3B-4A75-9A60-50A9041F3586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2" creationId="{8B55FCDE-1A7E-4527-9B65-B6ADC3C7978C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3" creationId="{5559C693-E70D-4B7D-91F4-F5BBA1AFE692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9" creationId="{B15B0D41-CE18-4B94-AFFD-B7C5DB888F94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30" creationId="{B070DC6F-2ECB-4EB6-8593-EC782D5E0551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31" creationId="{F6D83892-F443-4367-B36E-8002D6A253D6}"/>
          </ac:spMkLst>
        </pc:spChg>
        <pc:spChg chg="add del mod">
          <ac:chgData name="Joshua Rinaldo" userId="eeaa994f99e4e508" providerId="LiveId" clId="{B6D2A71A-DCDF-4D32-8FA8-2075D585A5A0}" dt="2019-07-12T19:28:58.773" v="1775" actId="478"/>
          <ac:spMkLst>
            <pc:docMk/>
            <pc:sldMk cId="2008549189" sldId="292"/>
            <ac:spMk id="34" creationId="{64BC42B7-3D84-4930-9646-A38AC552382B}"/>
          </ac:spMkLst>
        </pc:spChg>
        <pc:spChg chg="add del mod">
          <ac:chgData name="Joshua Rinaldo" userId="eeaa994f99e4e508" providerId="LiveId" clId="{B6D2A71A-DCDF-4D32-8FA8-2075D585A5A0}" dt="2019-07-12T19:29:13.640" v="1777" actId="478"/>
          <ac:spMkLst>
            <pc:docMk/>
            <pc:sldMk cId="2008549189" sldId="292"/>
            <ac:spMk id="35" creationId="{8F6279EF-FC32-432F-9D95-7F8102836A72}"/>
          </ac:spMkLst>
        </pc:spChg>
        <pc:spChg chg="add mod topLvl">
          <ac:chgData name="Joshua Rinaldo" userId="eeaa994f99e4e508" providerId="LiveId" clId="{B6D2A71A-DCDF-4D32-8FA8-2075D585A5A0}" dt="2019-07-19T19:21:46.793" v="2321" actId="14100"/>
          <ac:spMkLst>
            <pc:docMk/>
            <pc:sldMk cId="2008549189" sldId="292"/>
            <ac:spMk id="36" creationId="{39E3008C-334D-4BBD-A336-C8E4EB63F749}"/>
          </ac:spMkLst>
        </pc:spChg>
        <pc:spChg chg="add del mod">
          <ac:chgData name="Joshua Rinaldo" userId="eeaa994f99e4e508" providerId="LiveId" clId="{B6D2A71A-DCDF-4D32-8FA8-2075D585A5A0}" dt="2019-07-12T19:29:52.505" v="1824" actId="478"/>
          <ac:spMkLst>
            <pc:docMk/>
            <pc:sldMk cId="2008549189" sldId="292"/>
            <ac:spMk id="37" creationId="{10B52CCF-0826-4E81-9DA8-96D40FB660ED}"/>
          </ac:spMkLst>
        </pc:spChg>
        <pc:spChg chg="add del mod">
          <ac:chgData name="Joshua Rinaldo" userId="eeaa994f99e4e508" providerId="LiveId" clId="{B6D2A71A-DCDF-4D32-8FA8-2075D585A5A0}" dt="2019-07-12T19:29:49.972" v="1822" actId="478"/>
          <ac:spMkLst>
            <pc:docMk/>
            <pc:sldMk cId="2008549189" sldId="292"/>
            <ac:spMk id="38" creationId="{E3185CCD-5A41-4FC0-9DAD-9B2C9C9DCD32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39" creationId="{FF38AFDE-7579-4D79-A816-28D04A053911}"/>
          </ac:spMkLst>
        </pc:spChg>
        <pc:spChg chg="add del mod">
          <ac:chgData name="Joshua Rinaldo" userId="eeaa994f99e4e508" providerId="LiveId" clId="{B6D2A71A-DCDF-4D32-8FA8-2075D585A5A0}" dt="2019-07-12T19:32:14.143" v="1842" actId="478"/>
          <ac:spMkLst>
            <pc:docMk/>
            <pc:sldMk cId="2008549189" sldId="292"/>
            <ac:spMk id="40" creationId="{7C34B595-A30E-4165-8216-18E7BFE2031A}"/>
          </ac:spMkLst>
        </pc:spChg>
        <pc:spChg chg="add del mod">
          <ac:chgData name="Joshua Rinaldo" userId="eeaa994f99e4e508" providerId="LiveId" clId="{B6D2A71A-DCDF-4D32-8FA8-2075D585A5A0}" dt="2019-07-12T19:35:07.380" v="1845" actId="478"/>
          <ac:spMkLst>
            <pc:docMk/>
            <pc:sldMk cId="2008549189" sldId="292"/>
            <ac:spMk id="41" creationId="{40ABE274-20C1-45FD-B83C-90E86539EC82}"/>
          </ac:spMkLst>
        </pc:spChg>
        <pc:spChg chg="add del mod ord">
          <ac:chgData name="Joshua Rinaldo" userId="eeaa994f99e4e508" providerId="LiveId" clId="{B6D2A71A-DCDF-4D32-8FA8-2075D585A5A0}" dt="2019-07-12T19:36:22.433" v="1859" actId="478"/>
          <ac:spMkLst>
            <pc:docMk/>
            <pc:sldMk cId="2008549189" sldId="292"/>
            <ac:spMk id="42" creationId="{886E773C-0DBA-405C-BABA-3633237EAA15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3" creationId="{B2AB9EB1-29DA-4EC6-BEA0-173987DA15EA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4" creationId="{F95BEAA5-7C73-405D-871B-91BBFCA99AE2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5" creationId="{7D4854EB-CF85-4873-AC67-349609E0AAE5}"/>
          </ac:spMkLst>
        </pc:spChg>
        <pc:spChg chg="add del mod">
          <ac:chgData name="Joshua Rinaldo" userId="eeaa994f99e4e508" providerId="LiveId" clId="{B6D2A71A-DCDF-4D32-8FA8-2075D585A5A0}" dt="2019-07-12T19:37:16.227" v="1871" actId="478"/>
          <ac:spMkLst>
            <pc:docMk/>
            <pc:sldMk cId="2008549189" sldId="292"/>
            <ac:spMk id="48" creationId="{CA3DACF8-729A-4D3D-8BCE-A338CC2351EF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9" creationId="{DB70BDBD-3239-4388-A6F8-9A451C0C957C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0" creationId="{4DA08BDF-1823-4122-80F7-E16DEB02DA84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1" creationId="{37DB6BE2-EF87-42E1-A598-5DCB41414A75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2" creationId="{41F32970-E8B0-4CB0-8EED-4323FA0C27CD}"/>
          </ac:spMkLst>
        </pc:spChg>
        <pc:spChg chg="add del mod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68" creationId="{30E5A709-37EE-49E7-B7E8-B9D2246C2545}"/>
          </ac:spMkLst>
        </pc:spChg>
        <pc:grpChg chg="add del mod">
          <ac:chgData name="Joshua Rinaldo" userId="eeaa994f99e4e508" providerId="LiveId" clId="{B6D2A71A-DCDF-4D32-8FA8-2075D585A5A0}" dt="2019-07-12T19:41:49.219" v="1904" actId="165"/>
          <ac:grpSpMkLst>
            <pc:docMk/>
            <pc:sldMk cId="2008549189" sldId="292"/>
            <ac:grpSpMk id="53" creationId="{12EB1171-DA5A-44C3-900D-5545D68A0DA4}"/>
          </ac:grpSpMkLst>
        </pc:grpChg>
        <pc:grpChg chg="add del mod">
          <ac:chgData name="Joshua Rinaldo" userId="eeaa994f99e4e508" providerId="LiveId" clId="{B6D2A71A-DCDF-4D32-8FA8-2075D585A5A0}" dt="2019-07-19T19:21:13.189" v="2309" actId="478"/>
          <ac:grpSpMkLst>
            <pc:docMk/>
            <pc:sldMk cId="2008549189" sldId="292"/>
            <ac:grpSpMk id="54" creationId="{D1B0E417-83B0-4FA7-92B8-D6322820CCCF}"/>
          </ac:grpSpMkLst>
        </pc:grpChg>
        <pc:picChg chg="add mod ord">
          <ac:chgData name="Joshua Rinaldo" userId="eeaa994f99e4e508" providerId="LiveId" clId="{B6D2A71A-DCDF-4D32-8FA8-2075D585A5A0}" dt="2019-07-19T19:22:18.870" v="2328" actId="1076"/>
          <ac:picMkLst>
            <pc:docMk/>
            <pc:sldMk cId="2008549189" sldId="292"/>
            <ac:picMk id="3" creationId="{27D15C89-CDDF-4305-B436-698B679B625D}"/>
          </ac:picMkLst>
        </pc:pic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25" creationId="{35CB78FF-4F51-4DEB-BEB7-39F33DC5B80B}"/>
          </ac:cxnSpMkLst>
        </pc:cxn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27" creationId="{2CA3715D-797E-46BA-A4F6-6ED46982D58D}"/>
          </ac:cxnSpMkLst>
        </pc:cxn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32" creationId="{4C898F32-BEF5-4097-8280-F7191EEF106B}"/>
          </ac:cxnSpMkLst>
        </pc:cxnChg>
        <pc:cxnChg chg="add del mod topLvl">
          <ac:chgData name="Joshua Rinaldo" userId="eeaa994f99e4e508" providerId="LiveId" clId="{B6D2A71A-DCDF-4D32-8FA8-2075D585A5A0}" dt="2019-07-19T19:21:31.868" v="2317" actId="478"/>
          <ac:cxnSpMkLst>
            <pc:docMk/>
            <pc:sldMk cId="2008549189" sldId="292"/>
            <ac:cxnSpMk id="47" creationId="{68CECD02-CB6F-4F0C-B608-8809BEFF6409}"/>
          </ac:cxnSpMkLst>
        </pc:cxnChg>
        <pc:cxnChg chg="mod">
          <ac:chgData name="Joshua Rinaldo" userId="eeaa994f99e4e508" providerId="LiveId" clId="{B6D2A71A-DCDF-4D32-8FA8-2075D585A5A0}" dt="2019-07-19T19:21:13.189" v="2309" actId="478"/>
          <ac:cxnSpMkLst>
            <pc:docMk/>
            <pc:sldMk cId="2008549189" sldId="292"/>
            <ac:cxnSpMk id="63" creationId="{27FBBA94-3F06-4436-BFDE-44FBC7852C06}"/>
          </ac:cxnSpMkLst>
        </pc:cxnChg>
      </pc:sldChg>
      <pc:sldChg chg="addSp delSp modSp add">
        <pc:chgData name="Joshua Rinaldo" userId="eeaa994f99e4e508" providerId="LiveId" clId="{B6D2A71A-DCDF-4D32-8FA8-2075D585A5A0}" dt="2019-07-19T19:21:04.141" v="2308" actId="478"/>
        <pc:sldMkLst>
          <pc:docMk/>
          <pc:sldMk cId="3570015054" sldId="293"/>
        </pc:sldMkLst>
        <pc:spChg chg="del">
          <ac:chgData name="Joshua Rinaldo" userId="eeaa994f99e4e508" providerId="LiveId" clId="{B6D2A71A-DCDF-4D32-8FA8-2075D585A5A0}" dt="2019-07-17T20:36:40.578" v="1927" actId="478"/>
          <ac:spMkLst>
            <pc:docMk/>
            <pc:sldMk cId="3570015054" sldId="293"/>
            <ac:spMk id="2" creationId="{80AD0ED4-CDA2-47FC-8043-32ACF59B1A7F}"/>
          </ac:spMkLst>
        </pc:spChg>
        <pc:spChg chg="del">
          <ac:chgData name="Joshua Rinaldo" userId="eeaa994f99e4e508" providerId="LiveId" clId="{B6D2A71A-DCDF-4D32-8FA8-2075D585A5A0}" dt="2019-07-17T20:36:39.004" v="1926" actId="478"/>
          <ac:spMkLst>
            <pc:docMk/>
            <pc:sldMk cId="3570015054" sldId="293"/>
            <ac:spMk id="3" creationId="{AAA1FC43-E1B9-41E5-8C09-8B5FBC85B0B0}"/>
          </ac:spMkLst>
        </pc:spChg>
        <pc:spChg chg="add mod">
          <ac:chgData name="Joshua Rinaldo" userId="eeaa994f99e4e508" providerId="LiveId" clId="{B6D2A71A-DCDF-4D32-8FA8-2075D585A5A0}" dt="2019-07-18T16:06:52.105" v="2012" actId="1076"/>
          <ac:spMkLst>
            <pc:docMk/>
            <pc:sldMk cId="3570015054" sldId="293"/>
            <ac:spMk id="4" creationId="{21296EA4-13B4-4CE8-BC8D-6B1BCD50DDE9}"/>
          </ac:spMkLst>
        </pc:spChg>
        <pc:spChg chg="add 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5" creationId="{68F21DDB-E05C-4047-BC64-71106D079E7F}"/>
          </ac:spMkLst>
        </pc:spChg>
        <pc:spChg chg="add mod">
          <ac:chgData name="Joshua Rinaldo" userId="eeaa994f99e4e508" providerId="LiveId" clId="{B6D2A71A-DCDF-4D32-8FA8-2075D585A5A0}" dt="2019-07-18T16:06:52.105" v="2012" actId="1076"/>
          <ac:spMkLst>
            <pc:docMk/>
            <pc:sldMk cId="3570015054" sldId="293"/>
            <ac:spMk id="6" creationId="{CE36B6A8-28EF-41CA-A42C-7214811E52F9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0" creationId="{ACCBDA27-5ACE-4CA1-BF20-F2F68E3012D1}"/>
          </ac:spMkLst>
        </pc:spChg>
        <pc:spChg chg="add mod">
          <ac:chgData name="Joshua Rinaldo" userId="eeaa994f99e4e508" providerId="LiveId" clId="{B6D2A71A-DCDF-4D32-8FA8-2075D585A5A0}" dt="2019-07-18T16:43:26.472" v="2290" actId="1076"/>
          <ac:spMkLst>
            <pc:docMk/>
            <pc:sldMk cId="3570015054" sldId="293"/>
            <ac:spMk id="12" creationId="{68E5C0DF-99F2-4836-876B-F2FC25876C8E}"/>
          </ac:spMkLst>
        </pc:spChg>
        <pc:spChg chg="mod">
          <ac:chgData name="Joshua Rinaldo" userId="eeaa994f99e4e508" providerId="LiveId" clId="{B6D2A71A-DCDF-4D32-8FA8-2075D585A5A0}" dt="2019-07-17T20:37:09.957" v="1932" actId="1076"/>
          <ac:spMkLst>
            <pc:docMk/>
            <pc:sldMk cId="3570015054" sldId="293"/>
            <ac:spMk id="18" creationId="{62943504-D830-4D0C-9524-F3F5FE395F79}"/>
          </ac:spMkLst>
        </pc:spChg>
        <pc:spChg chg="mod">
          <ac:chgData name="Joshua Rinaldo" userId="eeaa994f99e4e508" providerId="LiveId" clId="{B6D2A71A-DCDF-4D32-8FA8-2075D585A5A0}" dt="2019-07-18T16:04:17.465" v="1979" actId="1076"/>
          <ac:spMkLst>
            <pc:docMk/>
            <pc:sldMk cId="3570015054" sldId="293"/>
            <ac:spMk id="39" creationId="{5FF975F6-8B9D-4DCF-BEF6-7EE335DFD43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5" creationId="{EF29FE49-2705-45A5-8EA9-E50343E9DD3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6" creationId="{5A3F50C9-C313-4481-AC0C-316F61CBB53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7" creationId="{BB76A222-7BB0-458C-B0D9-908C3AB9CC1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8" creationId="{F4F8204C-29ED-42AE-AC1F-3425AF9FE9C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9" creationId="{312F0C67-2531-4255-920E-E13E44910EE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0" creationId="{FC2B090F-799B-4831-82BD-5FD01245B1F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5" creationId="{C1DBFF23-1296-40A5-BA0B-9956EDD0844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6" creationId="{6FEAF902-BF16-4267-959A-30A29C9A94B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7" creationId="{AB020B65-F054-4D86-AB81-8DE6E1C2E97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8" creationId="{A0CBA356-CF46-4862-AA10-DF75593E997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9" creationId="{43E9C1AA-08B7-4DD8-8923-7F944DA3502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0" creationId="{57C2A998-1ECD-4971-843D-54EB841E8CD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13" creationId="{3B50D5FE-4B28-4B06-A632-A47C9AF0E4B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14" creationId="{FBDCB031-9592-4F00-A427-F6FDA8B6880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5" creationId="{5F2F6445-FC4D-46B4-B44E-C0DAD60BDBE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6" creationId="{09DA2A9B-1A3C-42F8-B1D1-8A4BA64AC8F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7" creationId="{1506365A-CF46-492B-B626-B3CD58F6585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8" creationId="{65A34B1A-37CA-4894-8BA8-D13BBCA42E5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9" creationId="{51D03EB8-4878-4862-A481-7F3AA7D4D33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20" creationId="{587D4041-A6C8-4936-9C64-7F32574E751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1" creationId="{13C0FAC1-7B57-452D-88D5-EBA11CDA7F6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2" creationId="{884B4817-E7A7-4AA2-89C1-B0547B5F882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3" creationId="{FD309AC3-A1E9-42C3-8B73-5E16CEE0F96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4" creationId="{C05DC625-794F-444B-A5A8-36F047766D7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5" creationId="{70D128F2-6973-436B-BEB2-F11DA428D87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6" creationId="{AA737AB3-A41A-424E-A655-12A8E515B82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1" creationId="{01EE7AB0-340F-4BB9-9B02-C4AE0AD473A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2" creationId="{BD1D4C3E-9FF1-400D-A3A1-F2443F02441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3" creationId="{05D7A0F6-6185-462C-AC42-D01CBD83061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4" creationId="{636B0560-1CE9-4FA5-A51B-5A1E62EBCD67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5" creationId="{F66D4004-1885-47CF-9B66-1F17635B254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6" creationId="{067A6F28-B5F5-4860-9878-A139AD0A2E1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7" creationId="{F0EF0548-989A-4769-8669-9927BF9B06C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8" creationId="{8503BB2B-E614-4E96-B5B6-FF7A145E519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9" creationId="{86FE7515-6120-4EDE-A75B-0666D197696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0" creationId="{869269F8-75F4-4563-BEDE-40A6D2BEC10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1" creationId="{8FDD41BC-C11C-4AD8-914B-18D787880E3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2" creationId="{83B605A2-19AB-44E0-B264-E3CAE9206F2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2" creationId="{ABB0916B-CB28-4A70-9B8E-96540A980C4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3" creationId="{DDB82651-D4F3-4846-B721-EE6C33629A6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4" creationId="{3D10A7E7-BF11-407A-8644-EF7107472CB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5" creationId="{1D2FE97B-73BA-4646-A907-B25FB7348D8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6" creationId="{9CC2C21F-A7E4-4616-B624-283D663EEDF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7" creationId="{B0AADC97-ECF7-4B5D-874B-3F1D4BA89EAE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8" creationId="{98B93D76-C6AA-484F-8AD4-30700E53A02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9" creationId="{C221FB67-5D15-48DD-8A0F-8191C0CD96B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0" creationId="{3728193C-A0D0-4073-9479-0C114D02D2B9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1" creationId="{83E777D8-D5A1-4D23-B5CA-E27BBD30D76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2" creationId="{29066D58-EA6F-43D2-ACBB-7AF90B4AFE6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3" creationId="{2F5668F1-805E-4DEF-ADBC-03AD717D20A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4" creationId="{9C61FD14-72BF-4063-B917-D22FCB3EE25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5" creationId="{5BEE19A9-EB8C-43C8-9959-AED18FED60B1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6" creationId="{AEC9E9BD-12F8-4807-8AD7-1051C640D80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7" creationId="{13282ADD-4C88-4CAD-9C8D-5B0D470B86B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8" creationId="{6A3AC3F6-6AB8-43F1-99E0-906762D13AA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9" creationId="{2154B56A-7E60-4F8F-9DF0-916470DCCE6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0" creationId="{2BA1808F-5C49-4AB2-92CA-BA0E489B337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1" creationId="{16DEAD60-8836-4D87-8858-05CC19A2966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2" creationId="{DA769BB7-0A88-4801-BA8F-E29458498C9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3" creationId="{F354E1B9-1B32-4099-94A1-5EF9094BA6A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4" creationId="{8986C793-E8E4-4B4B-B0F5-422E4078A288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5" creationId="{938AA909-A479-451E-AE85-19178F5FBE74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6" creationId="{924F54FF-E88D-45C7-9D8F-46433010567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7" creationId="{164ECAA2-7534-4C0E-8259-F4F9B32CCF4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7" creationId="{FF492655-09F2-4D23-81BE-08BA77DBFDA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8" creationId="{1EEAFB0B-8640-4B00-A4F5-FB29581AC71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8" creationId="{D2BF6DB1-9B32-4E06-80A4-727A64CDF01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9" creationId="{21B77084-6D72-4C9B-BAB8-1EE98AF4F75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9" creationId="{C81B61D2-0139-4D92-A3AB-F398BAED1208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0" creationId="{AB6F949A-6C1D-4800-A5D4-75E6C531917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0" creationId="{EAC64B4C-17ED-45B9-A7B3-E29CF2C3926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1" creationId="{15F4B319-F7E8-47CA-A657-A90392528E0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1" creationId="{CDF29530-78FA-4EE7-B4EA-FCBB14640A0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2" creationId="{624C4A0D-753C-4BE4-B3A6-F4C85A5E455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2" creationId="{FD4F21D9-C884-4521-B7A2-937FE9A85EF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3" creationId="{1F9C5A60-5376-4472-9D42-414954A0FB0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4" creationId="{9E381EF7-1EAD-406F-AD74-AEDEA56E3A1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5" creationId="{D159238A-CF16-43BE-A71E-B0C42788AE1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6" creationId="{D8F6B5C3-515C-414F-AF85-21930DE9474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7" creationId="{5F65E810-FAB0-4EC2-B9E9-CE657C42B9C1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7" creationId="{BD6D698C-4CB3-4A80-B8A9-07CA5F6CE0A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8" creationId="{1AFD94A7-0F08-4044-B6E7-CE130FA57BD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8" creationId="{41AF9E26-5798-4D09-B8BB-30B3079D837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9" creationId="{05005655-AB02-4259-9E89-602A503B446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9" creationId="{501FDE30-C1AC-4FD6-B376-1198B003B32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0" creationId="{2D0DE0D4-AC13-4AE0-A166-01DDFDBC3A14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0" creationId="{63A806DC-D831-4217-A9BD-EC7B9C4CC3D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1" creationId="{46A96B28-7D1D-41B5-8123-C94D56A99DC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1" creationId="{A683CD0E-195B-41AC-BA5C-6A228656904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2" creationId="{7DF84CCD-37CB-4753-A031-0A6C93C849B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2" creationId="{E9F46364-C6CC-4729-9DB0-5AAA3500B1C5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3" creationId="{1861827C-4BE0-4602-A4C9-05711687B7C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4" creationId="{E6B6CE23-9E23-43F4-BA81-A4BC70DCFDF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5" creationId="{FAC8012A-AE81-4E3A-A682-6E44DACDC09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6" creationId="{C5CC65F1-66D4-4CB6-BCC7-9A654FFC3DA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7" creationId="{5F85F5E4-3D07-4FF3-B888-EF39B8DBE75E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7" creationId="{9AEC89E8-84BB-4ACF-94C6-6395EFEB8E7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8" creationId="{1FD336AD-7FBE-4688-A2B7-3B9CC729435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8" creationId="{FEE199F9-1231-4F4E-8F3F-F61FC900FEF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9" creationId="{A699EC34-443E-4E10-B46C-1FA3B0DA0F9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9" creationId="{BB8F1389-E1CC-44BB-92A9-CCD09B0600E2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20" creationId="{1687E82D-5871-4DAD-B877-60543BCB2ADD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21" creationId="{7591EB8B-12C3-4D09-93F9-637B49CA586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2" creationId="{17928713-6A11-4E21-8DE3-EE50C9C4DFB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2" creationId="{4F262366-885C-4A92-A45C-03799DC601A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3" creationId="{5E201586-F380-4DE2-A1AE-1E44F03920C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3" creationId="{BDC38D90-DFDF-4F7D-91A0-5D91EFC33B8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4" creationId="{C662EEDF-474A-4C9A-96F1-2305A2A53D7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4" creationId="{F09CD0B0-D048-4961-AEC1-2FC9259ECB6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5" creationId="{D930FA37-EC13-47FA-A088-BF2C42A3C53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6" creationId="{1624F742-3EF0-4653-815F-6CCC6ABAE5C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7" creationId="{BF577056-0D4D-4BCD-AFF4-E1B857898FD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8" creationId="{30D9EBCD-2684-493B-8EE0-0B1F24A918B5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9" creationId="{EFE1AC48-7D4E-4992-A6CC-814C76D11B4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9" creationId="{FC7D392D-1F07-4E9B-9182-F8BBA6F7FFB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0" creationId="{55C412D6-C7E1-4124-AC14-18AC603281B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0" creationId="{FD5295D1-AD5F-4C29-9B75-436C9A3579B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1" creationId="{458E3D1E-2958-4E25-8925-BAD08F69D76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1" creationId="{4EEBF324-4AE4-41C0-8A4D-B39BEC8FD34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2" creationId="{535B8E7E-6A2B-45B4-BDA4-5235904C854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2" creationId="{6864FD41-A4C6-4CF8-928A-3542736A690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3" creationId="{D7F4CECD-6624-4134-A79A-9613DA76659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3" creationId="{D84EB4C8-2D98-42DA-8F35-CE64886A6A38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4" creationId="{57F22074-12B9-4DC1-827F-90A18425268E}"/>
          </ac:spMkLst>
        </pc:spChg>
        <pc:spChg chg="add del mod">
          <ac:chgData name="Joshua Rinaldo" userId="eeaa994f99e4e508" providerId="LiveId" clId="{B6D2A71A-DCDF-4D32-8FA8-2075D585A5A0}" dt="2019-07-18T16:06:39.525" v="2009" actId="478"/>
          <ac:spMkLst>
            <pc:docMk/>
            <pc:sldMk cId="3570015054" sldId="293"/>
            <ac:spMk id="235" creationId="{6967FEE4-F97D-4FF7-A7DF-ED271F13C026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6" creationId="{72BF9341-1600-48DD-8C45-F3203BCE227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7" creationId="{36D77770-AFA3-4E72-A006-D84D86E36E6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7" creationId="{84F0F629-4269-4E30-B36D-538765E62FB6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8" creationId="{4170D0D8-540D-4746-B4A4-776BB88C666F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9" creationId="{550B3F4A-5474-4EF7-943B-C05677719058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40" creationId="{84B94DB6-F31F-437E-B3B4-0206C26AAC8A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41" creationId="{73044CFC-3F8F-4A4C-A787-10F34D0EF8AB}"/>
          </ac:spMkLst>
        </pc:spChg>
        <pc:spChg chg="add mod">
          <ac:chgData name="Joshua Rinaldo" userId="eeaa994f99e4e508" providerId="LiveId" clId="{B6D2A71A-DCDF-4D32-8FA8-2075D585A5A0}" dt="2019-07-18T16:03:28.781" v="1969" actId="164"/>
          <ac:spMkLst>
            <pc:docMk/>
            <pc:sldMk cId="3570015054" sldId="293"/>
            <ac:spMk id="242" creationId="{77CFDB87-7D27-442B-A7F1-4292C3850E7B}"/>
          </ac:spMkLst>
        </pc:spChg>
        <pc:spChg chg="add mod">
          <ac:chgData name="Joshua Rinaldo" userId="eeaa994f99e4e508" providerId="LiveId" clId="{B6D2A71A-DCDF-4D32-8FA8-2075D585A5A0}" dt="2019-07-18T16:03:55.698" v="1975" actId="1076"/>
          <ac:spMkLst>
            <pc:docMk/>
            <pc:sldMk cId="3570015054" sldId="293"/>
            <ac:spMk id="243" creationId="{0853F435-E429-4D20-81AC-EBCDFC08990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48" creationId="{A930F06C-0310-46C0-9168-A1054EA25C7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49" creationId="{A52BEBFF-039A-4DC7-B299-0490578EB5F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0" creationId="{B997AF0D-CAC6-4776-8D17-4274749EC47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1" creationId="{DAD99BC6-9C5E-4729-9077-BC899A94262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2" creationId="{16C5B107-EAEF-4D8D-9918-0A9CECAE6F7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3" creationId="{7DBEC580-2A29-421D-B4C3-BD8EAF3F0C7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8" creationId="{45B345CD-1BAA-4CF5-92B5-DE54C0AB291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9" creationId="{C302A982-5A71-4A8C-B2D3-4C4077B8E20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0" creationId="{D37AFEAF-73EF-439B-B19E-CDE84D80048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1" creationId="{8BB4B933-FCB2-4685-9EE2-53B0C2794EF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2" creationId="{1F3A1B4D-0A26-4D78-8FEF-0A25C89B9B0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3" creationId="{01E88821-FD06-48CA-954C-B324D46E2385}"/>
          </ac:spMkLst>
        </pc:spChg>
        <pc:spChg chg="add del mod">
          <ac:chgData name="Joshua Rinaldo" userId="eeaa994f99e4e508" providerId="LiveId" clId="{B6D2A71A-DCDF-4D32-8FA8-2075D585A5A0}" dt="2019-07-18T16:18:55.178" v="2076" actId="478"/>
          <ac:spMkLst>
            <pc:docMk/>
            <pc:sldMk cId="3570015054" sldId="293"/>
            <ac:spMk id="264" creationId="{EEC958B5-3BBB-48F1-83C4-4E8D87CE26D0}"/>
          </ac:spMkLst>
        </pc:s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2" creationId="{0D364C79-A970-4390-8E1C-2A20A36EF5AD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3" creationId="{69A47FC4-A709-4D19-AE48-C5F07C941CCA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7" creationId="{AE623D78-EA18-494C-A19A-6C368535C5BC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" creationId="{781FEEBC-4298-4EC9-B350-2BDA936D6F0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" creationId="{B209562F-5043-4322-83E1-969BEC061ED7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9" creationId="{1D057B92-E0B0-4680-AF01-B6CA12C0620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2" creationId="{66B7DA41-C8B3-4948-B1A4-6AE0E16826F8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5" creationId="{1743F0D2-C67C-4EE6-B783-59FB38CB10EB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8" creationId="{712EA191-C98D-47B7-9FD5-E92A7B242E79}"/>
          </ac:grpSpMkLst>
        </pc:grpChg>
        <pc:grpChg chg="add del mod">
          <ac:chgData name="Joshua Rinaldo" userId="eeaa994f99e4e508" providerId="LiveId" clId="{B6D2A71A-DCDF-4D32-8FA8-2075D585A5A0}" dt="2019-07-18T16:07:14.902" v="2016" actId="478"/>
          <ac:grpSpMkLst>
            <pc:docMk/>
            <pc:sldMk cId="3570015054" sldId="293"/>
            <ac:grpSpMk id="31" creationId="{7BE84E12-38D2-4440-85C1-38115DD15A6D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34" creationId="{736DF039-E513-4B4B-BE78-8C8966EB97B9}"/>
          </ac:grpSpMkLst>
        </pc:gr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37" creationId="{0382E2D9-31DC-4EF7-90A9-7A970FA275E7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40" creationId="{F2A717F2-3B4C-4978-B405-DB4CBC664FDA}"/>
          </ac:grpSpMkLst>
        </pc:gr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47" creationId="{2613A3A0-3B29-4154-8665-D7B73F2DB0B8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51" creationId="{FC126C00-B927-4BBE-8FFD-6FD3A66F118C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2" creationId="{CAE838A4-303B-4874-A990-701ED65D5305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3" creationId="{D258FE1A-428B-40E9-BCE3-4A915251B579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4" creationId="{E63DEEBE-76F6-4F44-BBC0-8C4E9B057497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61" creationId="{C683664F-2B04-4EEC-A07F-776D7F4BC64A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2" creationId="{A0E3CA00-DFAD-4E64-AC12-3D07414C7607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3" creationId="{F5D5CDD6-E504-4E31-A23D-2A5BD9F00058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4" creationId="{37A48065-B430-4C8E-98DB-797F6F6983F2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74" creationId="{7C81DCC7-A232-4D3F-BA84-9CB3339D9284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75" creationId="{00C35801-91B0-45F8-BA67-0C93921C6B86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80" creationId="{64F1B071-033A-42D3-BA92-844639B16F8B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81" creationId="{BC889095-1FF3-4864-83B4-9627F91E6F98}"/>
          </ac:grpSpMkLst>
        </pc:grpChg>
        <pc:grpChg chg="add mod">
          <ac:chgData name="Joshua Rinaldo" userId="eeaa994f99e4e508" providerId="LiveId" clId="{B6D2A71A-DCDF-4D32-8FA8-2075D585A5A0}" dt="2019-07-18T16:05:45.603" v="1999" actId="1076"/>
          <ac:grpSpMkLst>
            <pc:docMk/>
            <pc:sldMk cId="3570015054" sldId="293"/>
            <ac:grpSpMk id="90" creationId="{0D8BA8CC-4551-4574-87CE-4BF058B4E28B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1" creationId="{04DEE5BF-174F-49D7-864C-D2D1EA884722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3" creationId="{AE6D8144-472B-4532-804C-476B9FA56D5E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4" creationId="{CB4046FF-1014-4D54-89FA-517E367C9717}"/>
          </ac:grpSpMkLst>
        </pc:grpChg>
        <pc:grpChg chg="add mod ord">
          <ac:chgData name="Joshua Rinaldo" userId="eeaa994f99e4e508" providerId="LiveId" clId="{B6D2A71A-DCDF-4D32-8FA8-2075D585A5A0}" dt="2019-07-18T16:32:23.931" v="2210" actId="166"/>
          <ac:grpSpMkLst>
            <pc:docMk/>
            <pc:sldMk cId="3570015054" sldId="293"/>
            <ac:grpSpMk id="101" creationId="{341D874E-8DF5-4B8B-B1E3-F17C4E68BD28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2" creationId="{4BE0341E-B28B-4FC2-9247-8A36C98BC55D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3" creationId="{1A3FB799-3ABA-4FD2-9814-A4588992875E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4" creationId="{A6F6800D-2915-4071-96B6-5B46A3F98A84}"/>
          </ac:grpSpMkLst>
        </pc:grpChg>
        <pc:grpChg chg="add mod">
          <ac:chgData name="Joshua Rinaldo" userId="eeaa994f99e4e508" providerId="LiveId" clId="{B6D2A71A-DCDF-4D32-8FA8-2075D585A5A0}" dt="2019-07-18T16:20:43.952" v="2109" actId="1076"/>
          <ac:grpSpMkLst>
            <pc:docMk/>
            <pc:sldMk cId="3570015054" sldId="293"/>
            <ac:grpSpMk id="111" creationId="{598E35D7-6BF6-4D4E-9354-BAC0BC47DDA0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2" creationId="{C35F7108-97EA-4D64-91F2-85BEFB233551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3" creationId="{FD4FC632-504C-44B2-A417-9908BCD9AAE6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4" creationId="{C5DDA880-7128-45E8-9396-22B03DEA339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15" creationId="{F4E4CDE7-BCC8-4CCD-A7B2-2776E5C1DBDB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18" creationId="{06EAF25A-96A2-4E05-941B-DD15D6F184C2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21" creationId="{159D2E1E-C83E-454E-BBD4-705467CF6C3B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21" creationId="{BE75C182-D1F4-4648-8514-1D5875F817C2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22" creationId="{D1B09D44-2A7F-4E07-A45D-3C810D2C9218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23" creationId="{5F828542-351C-4E4B-855C-705DE70FDE79}"/>
          </ac:grpSpMkLst>
        </pc:grpChg>
        <pc:grpChg chg="add del">
          <ac:chgData name="Joshua Rinaldo" userId="eeaa994f99e4e508" providerId="LiveId" clId="{B6D2A71A-DCDF-4D32-8FA8-2075D585A5A0}" dt="2019-07-18T16:07:17.657" v="2017" actId="478"/>
          <ac:grpSpMkLst>
            <pc:docMk/>
            <pc:sldMk cId="3570015054" sldId="293"/>
            <ac:grpSpMk id="124" creationId="{6E8BA7FA-8CE8-439D-9475-C83C27715986}"/>
          </ac:grpSpMkLst>
        </pc:grpChg>
        <pc:grpChg chg="add del mod">
          <ac:chgData name="Joshua Rinaldo" userId="eeaa994f99e4e508" providerId="LiveId" clId="{B6D2A71A-DCDF-4D32-8FA8-2075D585A5A0}" dt="2019-07-18T16:03:35.909" v="1971" actId="478"/>
          <ac:grpSpMkLst>
            <pc:docMk/>
            <pc:sldMk cId="3570015054" sldId="293"/>
            <ac:grpSpMk id="127" creationId="{258875C6-47C6-482B-A7EA-8A87B854F67C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0" creationId="{45183D76-0E9C-4BA9-86AF-52EA2FB1BD9D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0" creationId="{7496C572-D0B6-4100-9E21-A103933023B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3" creationId="{39AF6B1C-7C51-41CD-BE6C-13FB473695DD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6" creationId="{90D50F78-B7EA-4A18-81E1-3F0AA575E990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37" creationId="{76C9C3AE-7D71-4B00-B97E-4D614F0B75BA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8" creationId="{B1355312-78F6-44D0-B864-758D6A81295B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9" creationId="{2583AE53-FEA4-4507-BA37-7C6EB9DCF121}"/>
          </ac:grpSpMkLst>
        </pc:grpChg>
        <pc:grpChg chg="add del mod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9" creationId="{63820F1A-E868-4965-B4F7-B4AD36E78843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0" creationId="{B17F6D79-0C61-4F8C-828D-D30441742C9A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2" creationId="{D209BFBA-BC59-464D-95F0-37E935ACC599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5" creationId="{D83300F3-8B18-4E62-BBA0-5AD524ADCE3E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47" creationId="{9FBA4051-09BF-4C25-85CE-92D0C6281514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8" creationId="{11E9BF76-1735-4EA9-9F30-FE8B94D60E12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8" creationId="{2BB8407D-8C82-49C8-A72F-B29C4A10CC86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9" creationId="{C87FC4A8-36FC-450A-BD1F-940535928C29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50" creationId="{04BBC2CE-6C3F-46F6-9D98-357AE55A79A0}"/>
          </ac:grpSpMkLst>
        </pc:grpChg>
        <pc:grpChg chg="add del">
          <ac:chgData name="Joshua Rinaldo" userId="eeaa994f99e4e508" providerId="LiveId" clId="{B6D2A71A-DCDF-4D32-8FA8-2075D585A5A0}" dt="2019-07-18T16:07:17.657" v="2017" actId="478"/>
          <ac:grpSpMkLst>
            <pc:docMk/>
            <pc:sldMk cId="3570015054" sldId="293"/>
            <ac:grpSpMk id="151" creationId="{41D8FFB8-E277-46D5-92F9-07006CFE3A4D}"/>
          </ac:grpSpMkLst>
        </pc:grpChg>
        <pc:grpChg chg="add del mod">
          <ac:chgData name="Joshua Rinaldo" userId="eeaa994f99e4e508" providerId="LiveId" clId="{B6D2A71A-DCDF-4D32-8FA8-2075D585A5A0}" dt="2019-07-19T19:21:04.141" v="2308" actId="478"/>
          <ac:grpSpMkLst>
            <pc:docMk/>
            <pc:sldMk cId="3570015054" sldId="293"/>
            <ac:grpSpMk id="154" creationId="{ABBC1373-9914-4638-BAA2-3C928A88C1F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57" creationId="{0DB9477F-073D-4926-AA19-0C138CE657B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0" creationId="{1D5C1BF2-D5C3-4CFC-96DB-D4CEDA79F5D9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63" creationId="{435120EB-52BB-44F6-AACF-0AB051A5F755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3" creationId="{E97D4E2D-ABFF-4D32-8F7E-6E936F49FE8E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4" creationId="{7EA42655-B878-4192-A8A5-3BF1363CE228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5" creationId="{9DFA2E62-0E4F-4460-9CBE-8C857ED039B2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6" creationId="{3631D843-B81F-405E-926D-42CB47BED236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6" creationId="{A7404914-9B55-49EC-B67F-92DA99972E1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9" creationId="{C7A85AC8-CB97-47C3-B904-98DE962BEE8B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73" creationId="{F5760B16-E2C3-488A-BF2D-4276173DEFE7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4" creationId="{B3D9C6D7-F66B-4C2E-9B02-9421C1138007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5" creationId="{EC182EB4-8090-47AD-945D-5874116E0622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6" creationId="{D43293AD-3AA1-4716-84AC-F21CD1BFF890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83" creationId="{75A4CE1A-139D-4CC8-96D6-805473048DCB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4" creationId="{AFAB72F7-5878-49DE-BDC8-446A9466F144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5" creationId="{4118A041-4AE8-45CB-9A0C-E641B45116A3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6" creationId="{1879EA59-92A4-4B46-B5C9-6AED38DB917F}"/>
          </ac:grpSpMkLst>
        </pc:grpChg>
        <pc:grpChg chg="add mod">
          <ac:chgData name="Joshua Rinaldo" userId="eeaa994f99e4e508" providerId="LiveId" clId="{B6D2A71A-DCDF-4D32-8FA8-2075D585A5A0}" dt="2019-07-18T16:06:17.913" v="2005" actId="1076"/>
          <ac:grpSpMkLst>
            <pc:docMk/>
            <pc:sldMk cId="3570015054" sldId="293"/>
            <ac:grpSpMk id="193" creationId="{412975E5-DBEC-4542-8C81-DCD1A191851C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4" creationId="{887287AA-E2D1-4B61-A2E1-929F8CA3F8C9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5" creationId="{EFE3542E-B22D-44F3-97D9-4600ED6B730E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6" creationId="{228203AF-BABC-4B45-BF44-A623044304F0}"/>
          </ac:grpSpMkLst>
        </pc:grpChg>
        <pc:grpChg chg="add mod">
          <ac:chgData name="Joshua Rinaldo" userId="eeaa994f99e4e508" providerId="LiveId" clId="{B6D2A71A-DCDF-4D32-8FA8-2075D585A5A0}" dt="2019-07-18T16:06:17.913" v="2005" actId="1076"/>
          <ac:grpSpMkLst>
            <pc:docMk/>
            <pc:sldMk cId="3570015054" sldId="293"/>
            <ac:grpSpMk id="203" creationId="{BFFB5C08-AE68-47C7-8B21-5B1558DF888C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4" creationId="{DEE235AE-0D33-4DC0-827E-09DFE70C8308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5" creationId="{F5873DE7-944B-447C-9D20-4EA476C92E92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6" creationId="{21C43D87-5DC6-4E43-A285-E93CDCF38858}"/>
          </ac:grpSpMkLst>
        </pc:grpChg>
        <pc:grpChg chg="add mod ord">
          <ac:chgData name="Joshua Rinaldo" userId="eeaa994f99e4e508" providerId="LiveId" clId="{B6D2A71A-DCDF-4D32-8FA8-2075D585A5A0}" dt="2019-07-18T16:30:38.575" v="2192" actId="1076"/>
          <ac:grpSpMkLst>
            <pc:docMk/>
            <pc:sldMk cId="3570015054" sldId="293"/>
            <ac:grpSpMk id="213" creationId="{83DCB3CE-1736-43DD-8570-D92C272C0F94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4" creationId="{E49A189A-6F58-474C-882A-DA090475E7D3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5" creationId="{12F860C3-5C66-4E36-ADDB-441DB91D22A1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6" creationId="{59BAF6A0-8CC1-4B50-A447-FFC39730C254}"/>
          </ac:grpSpMkLst>
        </pc:grpChg>
        <pc:grpChg chg="add mod">
          <ac:chgData name="Joshua Rinaldo" userId="eeaa994f99e4e508" providerId="LiveId" clId="{B6D2A71A-DCDF-4D32-8FA8-2075D585A5A0}" dt="2019-07-18T16:06:26.482" v="2007" actId="1076"/>
          <ac:grpSpMkLst>
            <pc:docMk/>
            <pc:sldMk cId="3570015054" sldId="293"/>
            <ac:grpSpMk id="225" creationId="{8E62A4AF-53CA-4CE4-B59E-47D7EE66FFC0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6" creationId="{4268DDB9-692A-4825-94E6-9E61C8633882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7" creationId="{AC06F2C6-F87C-4EDA-9BB5-AB8643EBFCC9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8" creationId="{A47B1168-AB7D-440E-BF94-BBFE44305146}"/>
          </ac:grpSpMkLst>
        </pc:grpChg>
        <pc:grpChg chg="add mod ord">
          <ac:chgData name="Joshua Rinaldo" userId="eeaa994f99e4e508" providerId="LiveId" clId="{B6D2A71A-DCDF-4D32-8FA8-2075D585A5A0}" dt="2019-07-18T16:43:10.447" v="2289" actId="166"/>
          <ac:grpSpMkLst>
            <pc:docMk/>
            <pc:sldMk cId="3570015054" sldId="293"/>
            <ac:grpSpMk id="244" creationId="{1880B935-AF9F-41CF-B801-6422024E9518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5" creationId="{DE37AFA9-8BEB-4A62-A73F-2E1417AA2AD2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6" creationId="{95C0DA3F-E991-407F-9814-D67EC5F4A6CD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7" creationId="{F1DE021A-20C6-4977-8C16-D6126D237FBB}"/>
          </ac:grpSpMkLst>
        </pc:grpChg>
        <pc:grpChg chg="add mod">
          <ac:chgData name="Joshua Rinaldo" userId="eeaa994f99e4e508" providerId="LiveId" clId="{B6D2A71A-DCDF-4D32-8FA8-2075D585A5A0}" dt="2019-07-18T16:06:26.482" v="2007" actId="1076"/>
          <ac:grpSpMkLst>
            <pc:docMk/>
            <pc:sldMk cId="3570015054" sldId="293"/>
            <ac:grpSpMk id="254" creationId="{134178B6-DD20-4265-B769-DD75DD83DEE4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5" creationId="{7CAEF844-641D-4D1D-89EC-049E2B0E3434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6" creationId="{4AC0B0EE-9206-4C21-AEA4-363F83E3176C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7" creationId="{EBA22A35-3387-40DE-BF29-4850AE661410}"/>
          </ac:grpSpMkLst>
        </pc:grpChg>
        <pc:picChg chg="add del mod">
          <ac:chgData name="Joshua Rinaldo" userId="eeaa994f99e4e508" providerId="LiveId" clId="{B6D2A71A-DCDF-4D32-8FA8-2075D585A5A0}" dt="2019-07-17T20:38:11.171" v="1946" actId="478"/>
          <ac:picMkLst>
            <pc:docMk/>
            <pc:sldMk cId="3570015054" sldId="293"/>
            <ac:picMk id="1025" creationId="{A2974788-0FB2-4686-A36A-4403E521D6DF}"/>
          </ac:picMkLst>
        </pc:picChg>
        <pc:cxnChg chg="add mod">
          <ac:chgData name="Joshua Rinaldo" userId="eeaa994f99e4e508" providerId="LiveId" clId="{B6D2A71A-DCDF-4D32-8FA8-2075D585A5A0}" dt="2019-07-18T16:27:36.676" v="2169" actId="1076"/>
          <ac:cxnSpMkLst>
            <pc:docMk/>
            <pc:sldMk cId="3570015054" sldId="293"/>
            <ac:cxnSpMk id="9" creationId="{8A825AA8-F7F9-4581-AAF9-35E25A5C097D}"/>
          </ac:cxnSpMkLst>
        </pc:cxnChg>
        <pc:cxnChg chg="add mod">
          <ac:chgData name="Joshua Rinaldo" userId="eeaa994f99e4e508" providerId="LiveId" clId="{B6D2A71A-DCDF-4D32-8FA8-2075D585A5A0}" dt="2019-07-18T16:43:26.472" v="2290" actId="1076"/>
          <ac:cxnSpMkLst>
            <pc:docMk/>
            <pc:sldMk cId="3570015054" sldId="293"/>
            <ac:cxnSpMk id="11" creationId="{E43427BA-AF2C-4963-BBA0-89122711536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3" creationId="{443216AC-9F34-423C-8E3B-55F38D436CC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4" creationId="{ABF77FEB-9BE5-4A77-90CF-943985E8737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5" creationId="{B261BEAB-EA15-46F4-88A2-200C204F35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6" creationId="{C38D65DB-950B-46AB-BF8A-1F43387FE0B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7" creationId="{34B9B3F2-669F-42D7-9C72-C7A16B09A66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8" creationId="{EEE22EB4-9644-4DD2-9AFF-3A0CC732419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9" creationId="{688022B6-CD2F-4472-9E66-A91CD5C34C9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0" creationId="{4844F78D-0510-4039-A130-EADF3A00A75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1" creationId="{D0170662-57AB-46A7-82BD-58588F08091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2" creationId="{3D8DA3A5-CA1D-4358-88BD-3F6B38BAA25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3" creationId="{7338BCEE-45E0-4365-AE10-4D4962790B4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4" creationId="{70705FF8-EE3B-477D-A147-0AD429DA6DB7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5" creationId="{D3D82D82-96B0-4051-834B-48B69C0E008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6" creationId="{B8065DD9-2F9A-4BE5-BD3F-C335F64953A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7" creationId="{2C09E66D-66BC-4C5D-A058-C158BB9D85F3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8" creationId="{55EA6C58-452E-475A-82F2-4559B17F6574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9" creationId="{A6A9E239-DEDC-4143-B49B-2D1DD2EBEC8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0" creationId="{373EAD78-DCDA-4E55-B462-CD6793A39C4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1" creationId="{B9D14F76-1F8C-4EA0-9992-AA0339D2C57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2" creationId="{DE13B96E-7092-4CA7-84A9-AEF8FDD666B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3" creationId="{41EDF956-5020-4615-A7CF-B509A6A996F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4" creationId="{AC0B7558-61B1-4EBF-BDDC-905ACA4B33F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5" creationId="{7BA14807-E754-4CBF-993C-7FE834C7F6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6" creationId="{7D4158BE-6928-4759-BACE-A0E1178133C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7" creationId="{6AFA8AF8-CA17-4231-BB67-0F6AE95819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8" creationId="{F1DE4B0A-5BBF-4589-A265-55CE21A83FC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9" creationId="{2C64397E-12F7-490B-BBD9-D70FA1E202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0" creationId="{4212C447-E4A7-42DC-A03B-55F5DF9B21E1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1" creationId="{84668926-CBC2-4A55-B23D-D50C9AC9F54D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2" creationId="{D83ECCA5-B5CD-4756-83E4-9B1539D6C3B9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3" creationId="{887E708A-4660-4DAD-968D-3DA13F72EEC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4" creationId="{BE6F04BC-2E10-4404-B64A-2EE461607B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5" creationId="{DBCD4ABC-104F-49F7-A0D1-2B45A3B3C43A}"/>
          </ac:cxnSpMkLst>
        </pc:cxnChg>
        <pc:cxnChg chg="add del">
          <ac:chgData name="Joshua Rinaldo" userId="eeaa994f99e4e508" providerId="LiveId" clId="{B6D2A71A-DCDF-4D32-8FA8-2075D585A5A0}" dt="2019-07-18T16:06:41.863" v="2010" actId="478"/>
          <ac:cxnSpMkLst>
            <pc:docMk/>
            <pc:sldMk cId="3570015054" sldId="293"/>
            <ac:cxnSpMk id="76" creationId="{D31E5F35-30A9-4EDA-8490-F58449B00B1F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7" creationId="{7132B8DC-06E6-4F03-B544-C4FD397CBC36}"/>
          </ac:cxnSpMkLst>
        </pc:cxnChg>
        <pc:cxnChg chg="add mod">
          <ac:chgData name="Joshua Rinaldo" userId="eeaa994f99e4e508" providerId="LiveId" clId="{B6D2A71A-DCDF-4D32-8FA8-2075D585A5A0}" dt="2019-07-18T16:28:23.924" v="2174" actId="1076"/>
          <ac:cxnSpMkLst>
            <pc:docMk/>
            <pc:sldMk cId="3570015054" sldId="293"/>
            <ac:cxnSpMk id="78" creationId="{91AD1CDF-6F34-4BF7-A289-B9CA7C53FCAE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9" creationId="{80BB6DF2-2BF4-4D1A-B659-708BC0C020F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0" creationId="{30D2F5A1-0D05-499C-81F7-A1A481E82F9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1" creationId="{BABF2FBB-A834-46FB-80D1-A86DC1D72A7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2" creationId="{A095870D-264D-49C7-80C0-8540B5BD75A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3" creationId="{D0E1C445-7B26-43D0-AE0D-A1CB1CF72D9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4" creationId="{1AA9DFCD-2894-41D8-A65A-26D3F3D4EC9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5" creationId="{76444506-DC6F-4318-82F7-03CB62337D1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6" creationId="{BCEBE9CC-6392-406E-8DF6-8E263B298C8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7" creationId="{E34D95C2-33AC-4D83-8E29-D1D7C3385931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88" creationId="{DB9B5BC9-C661-471C-AA38-6E3A450ED304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89" creationId="{8480C869-7B92-41EF-93D2-E1D25449354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0" creationId="{231B11F9-B232-4D43-9F77-69AD09B09F5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1" creationId="{2425507F-7374-4EF3-A411-B370495B537C}"/>
          </ac:cxnSpMkLst>
        </pc:cxnChg>
        <pc:cxnChg chg="add del">
          <ac:chgData name="Joshua Rinaldo" userId="eeaa994f99e4e508" providerId="LiveId" clId="{B6D2A71A-DCDF-4D32-8FA8-2075D585A5A0}" dt="2019-07-18T16:06:44.188" v="2011" actId="478"/>
          <ac:cxnSpMkLst>
            <pc:docMk/>
            <pc:sldMk cId="3570015054" sldId="293"/>
            <ac:cxnSpMk id="92" creationId="{591492DF-FF0B-42D1-AF7F-7DB2B523C73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3" creationId="{99CFDC03-A893-4758-B0CD-8811BF417DC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4" creationId="{14D5559C-6C54-4C8C-8EDB-7C0598A188B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5" creationId="{DC895AB7-26F0-4483-8582-65F0CA46155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6" creationId="{A77D7696-A2D2-4843-86D3-609AAAA5C8D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7" creationId="{10C44563-20F3-44F0-8A33-8EC0C6A314F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8" creationId="{651C61BF-0D80-4B2B-B5EA-7CC5C040D89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9" creationId="{2D6CB76E-6755-43FC-96AD-3E63F23A8F65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0" creationId="{F4F95ACA-59C1-47D0-80E3-E1442C7AD9F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1" creationId="{E3FFD587-264B-4347-8F67-3F823C56DFE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2" creationId="{5A42729C-BD8E-4332-BC94-F1CBEBACB187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3" creationId="{01C25D17-992A-463C-82BE-12ACCCF9FBB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4" creationId="{8529EBA0-4FDA-4315-9AEB-933A7BD84E6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5" creationId="{B21DD8C3-3914-4233-9082-2EF63DF72DC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6" creationId="{61E15F95-D035-478C-B831-27BF828F718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7" creationId="{16B4317C-C211-4387-AA2B-76E8DEE8CAB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8" creationId="{19E8A3F0-631C-4A39-8B43-309797C4718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9" creationId="{D062C01D-18E6-4EB3-BB9D-D2B672D0F9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0" creationId="{66709C7A-552D-4757-9F9E-1157B50E5E83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1" creationId="{A56A06D5-7975-493F-B887-0597CB45C62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2" creationId="{FF9F4CAD-5FC5-4940-87FF-5F4471B8A284}"/>
          </ac:cxnSpMkLst>
        </pc:cxnChg>
        <pc:cxnChg chg="add mod">
          <ac:chgData name="Joshua Rinaldo" userId="eeaa994f99e4e508" providerId="LiveId" clId="{B6D2A71A-DCDF-4D32-8FA8-2075D585A5A0}" dt="2019-07-18T16:31:21.855" v="2199" actId="1076"/>
          <ac:cxnSpMkLst>
            <pc:docMk/>
            <pc:sldMk cId="3570015054" sldId="293"/>
            <ac:cxnSpMk id="265" creationId="{15933860-3ACB-4CF8-9096-6022F70C7FFD}"/>
          </ac:cxnSpMkLst>
        </pc:cxnChg>
        <pc:cxnChg chg="add mod">
          <ac:chgData name="Joshua Rinaldo" userId="eeaa994f99e4e508" providerId="LiveId" clId="{B6D2A71A-DCDF-4D32-8FA8-2075D585A5A0}" dt="2019-07-18T16:29:58.253" v="2183" actId="1582"/>
          <ac:cxnSpMkLst>
            <pc:docMk/>
            <pc:sldMk cId="3570015054" sldId="293"/>
            <ac:cxnSpMk id="266" creationId="{BDA4899B-DC51-4FCC-B338-9E05D58EB6A4}"/>
          </ac:cxnSpMkLst>
        </pc:cxnChg>
        <pc:cxnChg chg="add mod">
          <ac:chgData name="Joshua Rinaldo" userId="eeaa994f99e4e508" providerId="LiveId" clId="{B6D2A71A-DCDF-4D32-8FA8-2075D585A5A0}" dt="2019-07-18T16:29:12.777" v="2175" actId="1582"/>
          <ac:cxnSpMkLst>
            <pc:docMk/>
            <pc:sldMk cId="3570015054" sldId="293"/>
            <ac:cxnSpMk id="267" creationId="{B3186D72-6EEE-4DF3-9D4A-2EC1891B885A}"/>
          </ac:cxnSpMkLst>
        </pc:cxnChg>
        <pc:cxnChg chg="add mod">
          <ac:chgData name="Joshua Rinaldo" userId="eeaa994f99e4e508" providerId="LiveId" clId="{B6D2A71A-DCDF-4D32-8FA8-2075D585A5A0}" dt="2019-07-18T16:33:12.626" v="2226" actId="1076"/>
          <ac:cxnSpMkLst>
            <pc:docMk/>
            <pc:sldMk cId="3570015054" sldId="293"/>
            <ac:cxnSpMk id="268" creationId="{BE37C88E-FA0D-4E74-A21D-BA6B19CD5002}"/>
          </ac:cxnSpMkLst>
        </pc:cxnChg>
        <pc:cxnChg chg="add mod">
          <ac:chgData name="Joshua Rinaldo" userId="eeaa994f99e4e508" providerId="LiveId" clId="{B6D2A71A-DCDF-4D32-8FA8-2075D585A5A0}" dt="2019-07-18T16:36:25.235" v="2238" actId="1076"/>
          <ac:cxnSpMkLst>
            <pc:docMk/>
            <pc:sldMk cId="3570015054" sldId="293"/>
            <ac:cxnSpMk id="269" creationId="{4C50C9B0-3698-4DB1-906D-192A2A1E7F8B}"/>
          </ac:cxnSpMkLst>
        </pc:cxnChg>
        <pc:cxnChg chg="add mod">
          <ac:chgData name="Joshua Rinaldo" userId="eeaa994f99e4e508" providerId="LiveId" clId="{B6D2A71A-DCDF-4D32-8FA8-2075D585A5A0}" dt="2019-07-18T16:29:35.563" v="2179" actId="1582"/>
          <ac:cxnSpMkLst>
            <pc:docMk/>
            <pc:sldMk cId="3570015054" sldId="293"/>
            <ac:cxnSpMk id="270" creationId="{7233194B-F9B3-444B-94D9-6A961E6969F6}"/>
          </ac:cxnSpMkLst>
        </pc:cxnChg>
        <pc:cxnChg chg="add mod">
          <ac:chgData name="Joshua Rinaldo" userId="eeaa994f99e4e508" providerId="LiveId" clId="{B6D2A71A-DCDF-4D32-8FA8-2075D585A5A0}" dt="2019-07-18T16:41:14.625" v="2263" actId="1076"/>
          <ac:cxnSpMkLst>
            <pc:docMk/>
            <pc:sldMk cId="3570015054" sldId="293"/>
            <ac:cxnSpMk id="271" creationId="{309369D8-7486-4754-92AE-634546912C5B}"/>
          </ac:cxnSpMkLst>
        </pc:cxnChg>
        <pc:cxnChg chg="add mod">
          <ac:chgData name="Joshua Rinaldo" userId="eeaa994f99e4e508" providerId="LiveId" clId="{B6D2A71A-DCDF-4D32-8FA8-2075D585A5A0}" dt="2019-07-18T16:42:28.043" v="2281" actId="1076"/>
          <ac:cxnSpMkLst>
            <pc:docMk/>
            <pc:sldMk cId="3570015054" sldId="293"/>
            <ac:cxnSpMk id="272" creationId="{A25D598E-FE5C-4550-A5AB-1D6C1A0FB47D}"/>
          </ac:cxnSpMkLst>
        </pc:cxnChg>
        <pc:cxnChg chg="add mod">
          <ac:chgData name="Joshua Rinaldo" userId="eeaa994f99e4e508" providerId="LiveId" clId="{B6D2A71A-DCDF-4D32-8FA8-2075D585A5A0}" dt="2019-07-18T16:31:39.902" v="2202" actId="1582"/>
          <ac:cxnSpMkLst>
            <pc:docMk/>
            <pc:sldMk cId="3570015054" sldId="293"/>
            <ac:cxnSpMk id="273" creationId="{9DD17A2C-0344-40FD-B008-437031C924C8}"/>
          </ac:cxnSpMkLst>
        </pc:cxnChg>
        <pc:cxnChg chg="add mod">
          <ac:chgData name="Joshua Rinaldo" userId="eeaa994f99e4e508" providerId="LiveId" clId="{B6D2A71A-DCDF-4D32-8FA8-2075D585A5A0}" dt="2019-07-18T16:37:19.266" v="2253" actId="1076"/>
          <ac:cxnSpMkLst>
            <pc:docMk/>
            <pc:sldMk cId="3570015054" sldId="293"/>
            <ac:cxnSpMk id="274" creationId="{C02B70E3-6607-49DC-831A-720E690F5FC6}"/>
          </ac:cxnSpMkLst>
        </pc:cxnChg>
        <pc:cxnChg chg="add mod">
          <ac:chgData name="Joshua Rinaldo" userId="eeaa994f99e4e508" providerId="LiveId" clId="{B6D2A71A-DCDF-4D32-8FA8-2075D585A5A0}" dt="2019-07-18T16:27:40.288" v="2170" actId="1076"/>
          <ac:cxnSpMkLst>
            <pc:docMk/>
            <pc:sldMk cId="3570015054" sldId="293"/>
            <ac:cxnSpMk id="275" creationId="{4C5779F2-4CB9-49C0-B119-B298EFEBF0A1}"/>
          </ac:cxnSpMkLst>
        </pc:cxnChg>
        <pc:cxnChg chg="add mod">
          <ac:chgData name="Joshua Rinaldo" userId="eeaa994f99e4e508" providerId="LiveId" clId="{B6D2A71A-DCDF-4D32-8FA8-2075D585A5A0}" dt="2019-07-18T16:27:36.676" v="2169" actId="1076"/>
          <ac:cxnSpMkLst>
            <pc:docMk/>
            <pc:sldMk cId="3570015054" sldId="293"/>
            <ac:cxnSpMk id="276" creationId="{73D0946F-6B73-4BE3-AD4B-3A93DF39ECDD}"/>
          </ac:cxnSpMkLst>
        </pc:cxnChg>
        <pc:cxnChg chg="add mod">
          <ac:chgData name="Joshua Rinaldo" userId="eeaa994f99e4e508" providerId="LiveId" clId="{B6D2A71A-DCDF-4D32-8FA8-2075D585A5A0}" dt="2019-07-18T16:28:13.584" v="2172" actId="1582"/>
          <ac:cxnSpMkLst>
            <pc:docMk/>
            <pc:sldMk cId="3570015054" sldId="293"/>
            <ac:cxnSpMk id="277" creationId="{3B6299C0-C130-45F8-A457-952B8AC17AC3}"/>
          </ac:cxnSpMkLst>
        </pc:cxnChg>
        <pc:cxnChg chg="add mod">
          <ac:chgData name="Joshua Rinaldo" userId="eeaa994f99e4e508" providerId="LiveId" clId="{B6D2A71A-DCDF-4D32-8FA8-2075D585A5A0}" dt="2019-07-18T16:28:08.202" v="2171" actId="1582"/>
          <ac:cxnSpMkLst>
            <pc:docMk/>
            <pc:sldMk cId="3570015054" sldId="293"/>
            <ac:cxnSpMk id="278" creationId="{5D7FAAAE-662F-4428-B02D-CEB3B66184EC}"/>
          </ac:cxnSpMkLst>
        </pc:cxnChg>
        <pc:cxnChg chg="add mod">
          <ac:chgData name="Joshua Rinaldo" userId="eeaa994f99e4e508" providerId="LiveId" clId="{B6D2A71A-DCDF-4D32-8FA8-2075D585A5A0}" dt="2019-07-18T16:30:55.454" v="2194" actId="1582"/>
          <ac:cxnSpMkLst>
            <pc:docMk/>
            <pc:sldMk cId="3570015054" sldId="293"/>
            <ac:cxnSpMk id="279" creationId="{830A3F89-469C-43B8-AF1A-C556F82E2011}"/>
          </ac:cxnSpMkLst>
        </pc:cxnChg>
        <pc:cxnChg chg="add mod">
          <ac:chgData name="Joshua Rinaldo" userId="eeaa994f99e4e508" providerId="LiveId" clId="{B6D2A71A-DCDF-4D32-8FA8-2075D585A5A0}" dt="2019-07-18T16:31:06.525" v="2196" actId="1076"/>
          <ac:cxnSpMkLst>
            <pc:docMk/>
            <pc:sldMk cId="3570015054" sldId="293"/>
            <ac:cxnSpMk id="282" creationId="{386A171D-CCED-4372-8A9D-1D69697BB8FE}"/>
          </ac:cxnSpMkLst>
        </pc:cxnChg>
        <pc:cxnChg chg="add mod">
          <ac:chgData name="Joshua Rinaldo" userId="eeaa994f99e4e508" providerId="LiveId" clId="{B6D2A71A-DCDF-4D32-8FA8-2075D585A5A0}" dt="2019-07-18T16:30:29.753" v="2189" actId="1076"/>
          <ac:cxnSpMkLst>
            <pc:docMk/>
            <pc:sldMk cId="3570015054" sldId="293"/>
            <ac:cxnSpMk id="284" creationId="{711110FA-9BAE-4792-8966-42408EAB709F}"/>
          </ac:cxnSpMkLst>
        </pc:cxnChg>
        <pc:cxnChg chg="add mod">
          <ac:chgData name="Joshua Rinaldo" userId="eeaa994f99e4e508" providerId="LiveId" clId="{B6D2A71A-DCDF-4D32-8FA8-2075D585A5A0}" dt="2019-07-18T16:30:45.127" v="2193" actId="1076"/>
          <ac:cxnSpMkLst>
            <pc:docMk/>
            <pc:sldMk cId="3570015054" sldId="293"/>
            <ac:cxnSpMk id="289" creationId="{168A0579-A90E-48D9-9335-326172DF7593}"/>
          </ac:cxnSpMkLst>
        </pc:cxnChg>
        <pc:cxnChg chg="add mod">
          <ac:chgData name="Joshua Rinaldo" userId="eeaa994f99e4e508" providerId="LiveId" clId="{B6D2A71A-DCDF-4D32-8FA8-2075D585A5A0}" dt="2019-07-18T16:31:50.531" v="2204" actId="1076"/>
          <ac:cxnSpMkLst>
            <pc:docMk/>
            <pc:sldMk cId="3570015054" sldId="293"/>
            <ac:cxnSpMk id="292" creationId="{650CD94C-AA90-421F-8AF2-2288F9301AD4}"/>
          </ac:cxnSpMkLst>
        </pc:cxnChg>
        <pc:cxnChg chg="add mod">
          <ac:chgData name="Joshua Rinaldo" userId="eeaa994f99e4e508" providerId="LiveId" clId="{B6D2A71A-DCDF-4D32-8FA8-2075D585A5A0}" dt="2019-07-18T16:31:43.960" v="2203" actId="1076"/>
          <ac:cxnSpMkLst>
            <pc:docMk/>
            <pc:sldMk cId="3570015054" sldId="293"/>
            <ac:cxnSpMk id="295" creationId="{189ABFFA-3A65-4EBB-8A39-9179757B6AB3}"/>
          </ac:cxnSpMkLst>
        </pc:cxnChg>
        <pc:cxnChg chg="add mod">
          <ac:chgData name="Joshua Rinaldo" userId="eeaa994f99e4e508" providerId="LiveId" clId="{B6D2A71A-DCDF-4D32-8FA8-2075D585A5A0}" dt="2019-07-18T16:32:18.688" v="2209" actId="14100"/>
          <ac:cxnSpMkLst>
            <pc:docMk/>
            <pc:sldMk cId="3570015054" sldId="293"/>
            <ac:cxnSpMk id="299" creationId="{483341C4-A03B-4C6D-9018-D4D22A97D7E5}"/>
          </ac:cxnSpMkLst>
        </pc:cxnChg>
        <pc:cxnChg chg="add mod">
          <ac:chgData name="Joshua Rinaldo" userId="eeaa994f99e4e508" providerId="LiveId" clId="{B6D2A71A-DCDF-4D32-8FA8-2075D585A5A0}" dt="2019-07-18T16:32:48.385" v="2216" actId="1076"/>
          <ac:cxnSpMkLst>
            <pc:docMk/>
            <pc:sldMk cId="3570015054" sldId="293"/>
            <ac:cxnSpMk id="302" creationId="{A6956F1F-1FD7-493C-ABAF-8F8C1289CC51}"/>
          </ac:cxnSpMkLst>
        </pc:cxnChg>
        <pc:cxnChg chg="add mod">
          <ac:chgData name="Joshua Rinaldo" userId="eeaa994f99e4e508" providerId="LiveId" clId="{B6D2A71A-DCDF-4D32-8FA8-2075D585A5A0}" dt="2019-07-18T16:33:29.226" v="2232" actId="14100"/>
          <ac:cxnSpMkLst>
            <pc:docMk/>
            <pc:sldMk cId="3570015054" sldId="293"/>
            <ac:cxnSpMk id="305" creationId="{A6E8009E-13D1-493B-8473-8BCCCFF69596}"/>
          </ac:cxnSpMkLst>
        </pc:cxnChg>
        <pc:cxnChg chg="add mod">
          <ac:chgData name="Joshua Rinaldo" userId="eeaa994f99e4e508" providerId="LiveId" clId="{B6D2A71A-DCDF-4D32-8FA8-2075D585A5A0}" dt="2019-07-18T16:33:36.462" v="2236" actId="1076"/>
          <ac:cxnSpMkLst>
            <pc:docMk/>
            <pc:sldMk cId="3570015054" sldId="293"/>
            <ac:cxnSpMk id="314" creationId="{5839AEEF-504C-494D-8B1D-453C219E9607}"/>
          </ac:cxnSpMkLst>
        </pc:cxnChg>
        <pc:cxnChg chg="add mod">
          <ac:chgData name="Joshua Rinaldo" userId="eeaa994f99e4e508" providerId="LiveId" clId="{B6D2A71A-DCDF-4D32-8FA8-2075D585A5A0}" dt="2019-07-18T16:41:25.018" v="2265" actId="1076"/>
          <ac:cxnSpMkLst>
            <pc:docMk/>
            <pc:sldMk cId="3570015054" sldId="293"/>
            <ac:cxnSpMk id="316" creationId="{C01C7305-E2B1-49EA-A90D-82A55987EEC3}"/>
          </ac:cxnSpMkLst>
        </pc:cxnChg>
        <pc:cxnChg chg="add mod">
          <ac:chgData name="Joshua Rinaldo" userId="eeaa994f99e4e508" providerId="LiveId" clId="{B6D2A71A-DCDF-4D32-8FA8-2075D585A5A0}" dt="2019-07-18T16:36:57.210" v="2245" actId="14100"/>
          <ac:cxnSpMkLst>
            <pc:docMk/>
            <pc:sldMk cId="3570015054" sldId="293"/>
            <ac:cxnSpMk id="318" creationId="{DFD93B26-0792-48FD-A620-ED3488ECA8E5}"/>
          </ac:cxnSpMkLst>
        </pc:cxnChg>
        <pc:cxnChg chg="add mod">
          <ac:chgData name="Joshua Rinaldo" userId="eeaa994f99e4e508" providerId="LiveId" clId="{B6D2A71A-DCDF-4D32-8FA8-2075D585A5A0}" dt="2019-07-18T16:37:06.950" v="2250" actId="1076"/>
          <ac:cxnSpMkLst>
            <pc:docMk/>
            <pc:sldMk cId="3570015054" sldId="293"/>
            <ac:cxnSpMk id="321" creationId="{7D97469D-4B13-4D05-9A14-57A41FAD5F4D}"/>
          </ac:cxnSpMkLst>
        </pc:cxnChg>
        <pc:cxnChg chg="add mod">
          <ac:chgData name="Joshua Rinaldo" userId="eeaa994f99e4e508" providerId="LiveId" clId="{B6D2A71A-DCDF-4D32-8FA8-2075D585A5A0}" dt="2019-07-18T16:37:35.252" v="2257" actId="14100"/>
          <ac:cxnSpMkLst>
            <pc:docMk/>
            <pc:sldMk cId="3570015054" sldId="293"/>
            <ac:cxnSpMk id="324" creationId="{8CF4B7A7-2BFE-488A-A144-135E98B1A857}"/>
          </ac:cxnSpMkLst>
        </pc:cxnChg>
        <pc:cxnChg chg="add mod">
          <ac:chgData name="Joshua Rinaldo" userId="eeaa994f99e4e508" providerId="LiveId" clId="{B6D2A71A-DCDF-4D32-8FA8-2075D585A5A0}" dt="2019-07-18T16:37:43.665" v="2260" actId="1076"/>
          <ac:cxnSpMkLst>
            <pc:docMk/>
            <pc:sldMk cId="3570015054" sldId="293"/>
            <ac:cxnSpMk id="327" creationId="{CA856862-4244-4666-B463-F80C44A46EFB}"/>
          </ac:cxnSpMkLst>
        </pc:cxnChg>
        <pc:cxnChg chg="add mod">
          <ac:chgData name="Joshua Rinaldo" userId="eeaa994f99e4e508" providerId="LiveId" clId="{B6D2A71A-DCDF-4D32-8FA8-2075D585A5A0}" dt="2019-07-18T16:41:58.565" v="2273" actId="1076"/>
          <ac:cxnSpMkLst>
            <pc:docMk/>
            <pc:sldMk cId="3570015054" sldId="293"/>
            <ac:cxnSpMk id="330" creationId="{CB8C3A5C-F6E3-4279-B05A-DD2AD4AEAF00}"/>
          </ac:cxnSpMkLst>
        </pc:cxnChg>
        <pc:cxnChg chg="add mod">
          <ac:chgData name="Joshua Rinaldo" userId="eeaa994f99e4e508" providerId="LiveId" clId="{B6D2A71A-DCDF-4D32-8FA8-2075D585A5A0}" dt="2019-07-18T16:42:14.808" v="2279" actId="14100"/>
          <ac:cxnSpMkLst>
            <pc:docMk/>
            <pc:sldMk cId="3570015054" sldId="293"/>
            <ac:cxnSpMk id="334" creationId="{FA0EFB01-C62F-4280-AF10-392574BDEE33}"/>
          </ac:cxnSpMkLst>
        </pc:cxnChg>
        <pc:cxnChg chg="add mod">
          <ac:chgData name="Joshua Rinaldo" userId="eeaa994f99e4e508" providerId="LiveId" clId="{B6D2A71A-DCDF-4D32-8FA8-2075D585A5A0}" dt="2019-07-18T16:43:02.810" v="2288" actId="1076"/>
          <ac:cxnSpMkLst>
            <pc:docMk/>
            <pc:sldMk cId="3570015054" sldId="293"/>
            <ac:cxnSpMk id="339" creationId="{A54DF177-B31B-4216-80A1-6341FE53FDE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.png"/><Relationship Id="rId21" Type="http://schemas.openxmlformats.org/officeDocument/2006/relationships/image" Target="../media/image24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image" Target="../media/image22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170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20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190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18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0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png"/><Relationship Id="rId18" Type="http://schemas.openxmlformats.org/officeDocument/2006/relationships/image" Target="../media/image67.png"/><Relationship Id="rId21" Type="http://schemas.openxmlformats.org/officeDocument/2006/relationships/image" Target="../media/image70.png"/><Relationship Id="rId12" Type="http://schemas.openxmlformats.org/officeDocument/2006/relationships/image" Target="../media/image160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0.png"/><Relationship Id="rId24" Type="http://schemas.openxmlformats.org/officeDocument/2006/relationships/image" Target="../media/image73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9" Type="http://schemas.openxmlformats.org/officeDocument/2006/relationships/image" Target="../media/image68.png"/><Relationship Id="rId14" Type="http://schemas.openxmlformats.org/officeDocument/2006/relationships/image" Target="../media/image56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6406443" y="982874"/>
            <a:ext cx="230682" cy="590340"/>
          </a:xfrm>
          <a:prstGeom prst="ellipse">
            <a:avLst/>
          </a:prstGeom>
          <a:solidFill>
            <a:schemeClr val="bg2">
              <a:lumMod val="75000"/>
              <a:alpha val="5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3684" r="-236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6502885" y="1305362"/>
            <a:ext cx="443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8416825" y="169477"/>
            <a:ext cx="2694711" cy="1951222"/>
            <a:chOff x="8416825" y="169477"/>
            <a:chExt cx="2694711" cy="1951222"/>
          </a:xfrm>
        </p:grpSpPr>
        <p:grpSp>
          <p:nvGrpSpPr>
            <p:cNvPr id="62" name="Group 61"/>
            <p:cNvGrpSpPr/>
            <p:nvPr/>
          </p:nvGrpSpPr>
          <p:grpSpPr>
            <a:xfrm>
              <a:off x="8416825" y="169477"/>
              <a:ext cx="2694711" cy="1951222"/>
              <a:chOff x="8416825" y="169477"/>
              <a:chExt cx="2694711" cy="1951222"/>
            </a:xfrm>
          </p:grpSpPr>
          <p:sp>
            <p:nvSpPr>
              <p:cNvPr id="2" name="Can 1"/>
              <p:cNvSpPr/>
              <p:nvPr/>
            </p:nvSpPr>
            <p:spPr>
              <a:xfrm rot="5400000">
                <a:off x="9138185" y="19669"/>
                <a:ext cx="843280" cy="22860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" name="Can 2"/>
              <p:cNvSpPr/>
              <p:nvPr/>
            </p:nvSpPr>
            <p:spPr>
              <a:xfrm rot="5400000">
                <a:off x="9242075" y="731251"/>
                <a:ext cx="843280" cy="8636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/>
              <p:cNvCxnSpPr/>
              <p:nvPr/>
            </p:nvCxnSpPr>
            <p:spPr>
              <a:xfrm flipV="1">
                <a:off x="9394475" y="1662949"/>
                <a:ext cx="538480" cy="10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t="-23333" r="-2278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>
                <a:off x="9501155" y="543535"/>
                <a:ext cx="431800" cy="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8488597" y="883298"/>
                <a:ext cx="2187757" cy="605750"/>
                <a:chOff x="1442924" y="4769525"/>
                <a:chExt cx="2187757" cy="60575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559885" y="48273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712285" y="49797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514166" y="50025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666566" y="514587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35144" y="48501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857756" y="48966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010156" y="50490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812037" y="50718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64437" y="521514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33015" y="49194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903530" y="47816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055930" y="49340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857811" y="49568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010211" y="51001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78789" y="48044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201401" y="48508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353801" y="50032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155682" y="50261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08082" y="51694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376660" y="48737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509058" y="47695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661458" y="49219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463339" y="49447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615739" y="508806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684317" y="47923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761210" y="501405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458751" y="523742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634010" y="526028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756622" y="530669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931881" y="532955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802396" y="519170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977655" y="521456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100267" y="52609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275526" y="528383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449880" y="50927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442924" y="52635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583183" y="520247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584962" y="480567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539243" y="49809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190490" y="47935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342890" y="49459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144771" y="49688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97171" y="511213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365749" y="48164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442642" y="50381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483828" y="521577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131312" y="511680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24356" y="52876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264615" y="522654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9756533" y="754014"/>
                <a:ext cx="332509" cy="830677"/>
              </a:xfrm>
              <a:prstGeom prst="ellipse">
                <a:avLst/>
              </a:prstGeom>
              <a:solidFill>
                <a:schemeClr val="bg2">
                  <a:lumMod val="75000"/>
                  <a:alpha val="54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>
              <a:off x="10364188" y="742734"/>
              <a:ext cx="332509" cy="830677"/>
            </a:xfrm>
            <a:prstGeom prst="ellipse">
              <a:avLst/>
            </a:prstGeom>
            <a:solidFill>
              <a:schemeClr val="bg2">
                <a:lumMod val="75000"/>
                <a:alpha val="54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46065" y="4494431"/>
            <a:ext cx="2324939" cy="1382924"/>
            <a:chOff x="1346065" y="4494431"/>
            <a:chExt cx="2324939" cy="1382924"/>
          </a:xfrm>
        </p:grpSpPr>
        <p:sp>
          <p:nvSpPr>
            <p:cNvPr id="217" name="Can 216"/>
            <p:cNvSpPr/>
            <p:nvPr/>
          </p:nvSpPr>
          <p:spPr>
            <a:xfrm rot="5400000">
              <a:off x="2067425" y="3795569"/>
              <a:ext cx="843280" cy="2286000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Arrow 248"/>
            <p:cNvSpPr/>
            <p:nvPr/>
          </p:nvSpPr>
          <p:spPr>
            <a:xfrm rot="10800000">
              <a:off x="2024892" y="4712850"/>
              <a:ext cx="727435" cy="194772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1461895" y="5499846"/>
              <a:ext cx="2001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767" r="-776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/>
            <p:nvPr/>
          </p:nvCxnSpPr>
          <p:spPr>
            <a:xfrm>
              <a:off x="2066520" y="5132413"/>
              <a:ext cx="6441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/>
                <p:cNvSpPr txBox="1"/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2" name="TextBox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/>
                <p:cNvSpPr txBox="1"/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0969" y="1029772"/>
            <a:ext cx="4108241" cy="2638874"/>
            <a:chOff x="7464802" y="740348"/>
            <a:chExt cx="4108241" cy="2638874"/>
          </a:xfrm>
        </p:grpSpPr>
        <p:grpSp>
          <p:nvGrpSpPr>
            <p:cNvPr id="3" name="Group 2"/>
            <p:cNvGrpSpPr/>
            <p:nvPr/>
          </p:nvGrpSpPr>
          <p:grpSpPr>
            <a:xfrm>
              <a:off x="8419895" y="740348"/>
              <a:ext cx="3153148" cy="2638874"/>
              <a:chOff x="8597633" y="1708537"/>
              <a:chExt cx="3153148" cy="263887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8937937" y="3885746"/>
                <a:ext cx="2575775" cy="25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8937936" y="1782393"/>
                <a:ext cx="23610" cy="21441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oMath>
                      </m:oMathPara>
                    </a14:m>
                    <a:endParaRPr lang="en-CA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8597633" y="1814231"/>
                <a:ext cx="32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latin typeface="Symbol" panose="05050102010706020507" pitchFamily="18" charset="2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8950192" y="2042230"/>
                <a:ext cx="2320698" cy="13691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8822157" y="1886259"/>
              <a:ext cx="8826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704762" y="1886259"/>
              <a:ext cx="12256" cy="10570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138394" y="177271"/>
            <a:ext cx="5654330" cy="2839720"/>
            <a:chOff x="5960164" y="755823"/>
            <a:chExt cx="5654330" cy="2839720"/>
          </a:xfrm>
        </p:grpSpPr>
        <p:grpSp>
          <p:nvGrpSpPr>
            <p:cNvPr id="15" name="Group 14"/>
            <p:cNvGrpSpPr/>
            <p:nvPr/>
          </p:nvGrpSpPr>
          <p:grpSpPr>
            <a:xfrm>
              <a:off x="5960164" y="755823"/>
              <a:ext cx="5654330" cy="2839720"/>
              <a:chOff x="982792" y="3098800"/>
              <a:chExt cx="5654330" cy="283972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29210" y="3098800"/>
                <a:ext cx="4756215" cy="2839720"/>
                <a:chOff x="1520650" y="3566160"/>
                <a:chExt cx="4756215" cy="283972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694705" y="3566160"/>
                  <a:ext cx="174735" cy="283972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524000" y="3577278"/>
                  <a:ext cx="4744720" cy="1375722"/>
                  <a:chOff x="1524000" y="3577278"/>
                  <a:chExt cx="4744720" cy="1375722"/>
                </a:xfrm>
              </p:grpSpPr>
              <p:sp>
                <p:nvSpPr>
                  <p:cNvPr id="30" name="Freeform 29"/>
                  <p:cNvSpPr/>
                  <p:nvPr/>
                </p:nvSpPr>
                <p:spPr>
                  <a:xfrm>
                    <a:off x="1767840" y="3577278"/>
                    <a:ext cx="4500880" cy="103536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reeform 33"/>
                  <p:cNvSpPr/>
                  <p:nvPr/>
                </p:nvSpPr>
                <p:spPr>
                  <a:xfrm>
                    <a:off x="1524000" y="4836160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 flipV="1">
                  <a:off x="1520650" y="5034281"/>
                  <a:ext cx="4748070" cy="1358473"/>
                  <a:chOff x="1524000" y="3589938"/>
                  <a:chExt cx="4748070" cy="1363063"/>
                </a:xfrm>
              </p:grpSpPr>
              <p:sp>
                <p:nvSpPr>
                  <p:cNvPr id="25" name="Freeform 24"/>
                  <p:cNvSpPr/>
                  <p:nvPr/>
                </p:nvSpPr>
                <p:spPr>
                  <a:xfrm>
                    <a:off x="1771190" y="3589938"/>
                    <a:ext cx="4500880" cy="102270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reeform 26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reeform 28"/>
                  <p:cNvSpPr/>
                  <p:nvPr/>
                </p:nvSpPr>
                <p:spPr>
                  <a:xfrm>
                    <a:off x="1524000" y="4836161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" name="Oval 23"/>
                <p:cNvSpPr/>
                <p:nvPr/>
              </p:nvSpPr>
              <p:spPr>
                <a:xfrm>
                  <a:off x="6209808" y="4612640"/>
                  <a:ext cx="67057" cy="7704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42"/>
                  <p:cNvSpPr txBox="1"/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789" r="-526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43"/>
                  <p:cNvSpPr txBox="1"/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5517" r="-517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44"/>
                  <p:cNvSpPr txBox="1"/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9545" r="-681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44"/>
                <p:cNvSpPr txBox="1"/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889" r="-6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8617870" y="1214438"/>
              <a:ext cx="10473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930969" y="3812578"/>
            <a:ext cx="4021324" cy="2315773"/>
            <a:chOff x="930969" y="3812578"/>
            <a:chExt cx="4021324" cy="2315773"/>
          </a:xfrm>
        </p:grpSpPr>
        <p:grpSp>
          <p:nvGrpSpPr>
            <p:cNvPr id="104" name="Group 103"/>
            <p:cNvGrpSpPr/>
            <p:nvPr/>
          </p:nvGrpSpPr>
          <p:grpSpPr>
            <a:xfrm>
              <a:off x="1007612" y="4034347"/>
              <a:ext cx="3156993" cy="2094004"/>
              <a:chOff x="1007612" y="4034347"/>
              <a:chExt cx="3156993" cy="209400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112970" y="4034347"/>
                <a:ext cx="2911838" cy="2094004"/>
                <a:chOff x="1112970" y="4034347"/>
                <a:chExt cx="2911838" cy="2094004"/>
              </a:xfrm>
            </p:grpSpPr>
            <p:sp>
              <p:nvSpPr>
                <p:cNvPr id="42" name="Can 41"/>
                <p:cNvSpPr/>
                <p:nvPr/>
              </p:nvSpPr>
              <p:spPr>
                <a:xfrm rot="5400000">
                  <a:off x="1480118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Can 42"/>
                <p:cNvSpPr/>
                <p:nvPr/>
              </p:nvSpPr>
              <p:spPr>
                <a:xfrm rot="5400000">
                  <a:off x="3096773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218398" y="5101350"/>
                  <a:ext cx="6257" cy="6851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20883" y="4804048"/>
                  <a:ext cx="1963" cy="9824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endCxn id="43" idx="3"/>
                </p:cNvCxnSpPr>
                <p:nvPr/>
              </p:nvCxnSpPr>
              <p:spPr>
                <a:xfrm flipV="1">
                  <a:off x="2288324" y="4820906"/>
                  <a:ext cx="441302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4082" r="-3571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1218398" y="5398077"/>
                  <a:ext cx="27024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367" r="-612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20000" r="-4000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ounded Rectangle 83"/>
                <p:cNvSpPr/>
                <p:nvPr/>
              </p:nvSpPr>
              <p:spPr>
                <a:xfrm>
                  <a:off x="1218398" y="5729183"/>
                  <a:ext cx="2702485" cy="39172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𝐵𝑎𝑡𝑡𝑒𝑟𝑦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8075" r="-8075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6" name="Plus 85"/>
                <p:cNvSpPr/>
                <p:nvPr/>
              </p:nvSpPr>
              <p:spPr>
                <a:xfrm>
                  <a:off x="1380714" y="5786547"/>
                  <a:ext cx="328067" cy="341804"/>
                </a:xfrm>
                <a:prstGeom prst="mathPlus">
                  <a:avLst>
                    <a:gd name="adj1" fmla="val 9742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" name="Minus 86"/>
                <p:cNvSpPr/>
                <p:nvPr/>
              </p:nvSpPr>
              <p:spPr>
                <a:xfrm>
                  <a:off x="3514253" y="5846177"/>
                  <a:ext cx="342027" cy="157737"/>
                </a:xfrm>
                <a:prstGeom prst="mathMinus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2364644" y="4820904"/>
                  <a:ext cx="34233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41667" r="-2916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4624" r="-346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1183733" y="4404476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4598" r="-4023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2804918" y="4398515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Arrow Connector 97"/>
              <p:cNvCxnSpPr/>
              <p:nvPr/>
            </p:nvCxnSpPr>
            <p:spPr>
              <a:xfrm>
                <a:off x="3925267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225378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1667" r="-291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36000" r="-28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Rounded Rectangle 104"/>
            <p:cNvSpPr/>
            <p:nvPr/>
          </p:nvSpPr>
          <p:spPr>
            <a:xfrm>
              <a:off x="930969" y="4023369"/>
              <a:ext cx="3442241" cy="1192181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/>
          <p:cNvGrpSpPr/>
          <p:nvPr/>
        </p:nvGrpSpPr>
        <p:grpSpPr>
          <a:xfrm>
            <a:off x="7447036" y="3014693"/>
            <a:ext cx="3194154" cy="3113658"/>
            <a:chOff x="7447036" y="3014693"/>
            <a:chExt cx="3194154" cy="3113658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7703600" y="3791478"/>
              <a:ext cx="1561" cy="1958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0400916" y="3772070"/>
              <a:ext cx="10436" cy="20144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8" idx="3"/>
            </p:cNvCxnSpPr>
            <p:nvPr/>
          </p:nvCxnSpPr>
          <p:spPr>
            <a:xfrm flipV="1">
              <a:off x="7703600" y="4897578"/>
              <a:ext cx="731251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082" r="-3571" b="-2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>
              <a:off x="7703600" y="5629118"/>
              <a:ext cx="27024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8445473" y="3519182"/>
              <a:ext cx="1295183" cy="560888"/>
              <a:chOff x="7591040" y="4540462"/>
              <a:chExt cx="1295183" cy="560888"/>
            </a:xfrm>
          </p:grpSpPr>
          <p:sp>
            <p:nvSpPr>
              <p:cNvPr id="117" name="Can 116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367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oup 136"/>
            <p:cNvGrpSpPr/>
            <p:nvPr/>
          </p:nvGrpSpPr>
          <p:grpSpPr>
            <a:xfrm>
              <a:off x="8434850" y="4617134"/>
              <a:ext cx="1295183" cy="560888"/>
              <a:chOff x="9207695" y="4540462"/>
              <a:chExt cx="1295183" cy="560888"/>
            </a:xfrm>
          </p:grpSpPr>
          <p:sp>
            <p:nvSpPr>
              <p:cNvPr id="118" name="Can 117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20408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" name="Rounded Rectangle 125"/>
            <p:cNvSpPr/>
            <p:nvPr/>
          </p:nvSpPr>
          <p:spPr>
            <a:xfrm>
              <a:off x="7696468" y="5729183"/>
              <a:ext cx="2702485" cy="39172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𝐵𝑎𝑡𝑡𝑒𝑟𝑦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8075" r="-8075" b="-3529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Plus 127"/>
            <p:cNvSpPr/>
            <p:nvPr/>
          </p:nvSpPr>
          <p:spPr>
            <a:xfrm>
              <a:off x="7858784" y="5786547"/>
              <a:ext cx="328067" cy="341804"/>
            </a:xfrm>
            <a:prstGeom prst="mathPlus">
              <a:avLst>
                <a:gd name="adj1" fmla="val 9742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Minus 128"/>
            <p:cNvSpPr/>
            <p:nvPr/>
          </p:nvSpPr>
          <p:spPr>
            <a:xfrm>
              <a:off x="9992323" y="5846177"/>
              <a:ext cx="342027" cy="157737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7892357" y="4901589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7500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571" r="-1714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/>
            <p:nvPr/>
          </p:nvCxnSpPr>
          <p:spPr>
            <a:xfrm flipV="1">
              <a:off x="8487407" y="3432275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114" r="-170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/>
            <p:nvPr/>
          </p:nvCxnSpPr>
          <p:spPr>
            <a:xfrm flipV="1">
              <a:off x="8476784" y="4545920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0405104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7710428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6316" r="-789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1667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ounded Rectangle 109"/>
            <p:cNvSpPr/>
            <p:nvPr/>
          </p:nvSpPr>
          <p:spPr>
            <a:xfrm>
              <a:off x="7447036" y="3047815"/>
              <a:ext cx="3185522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 flipV="1">
              <a:off x="7696060" y="3801733"/>
              <a:ext cx="766055" cy="6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9591443" y="4901268"/>
              <a:ext cx="806529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9626697" y="3779511"/>
              <a:ext cx="778407" cy="11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7892357" y="3804940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9920016" y="3785173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9911657" y="4908648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7027" r="-8108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23684" r="-7895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3077" r="-7692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872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833780" y="497883"/>
            <a:ext cx="3918467" cy="2190470"/>
            <a:chOff x="53032" y="632636"/>
            <a:chExt cx="3918467" cy="2190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>
              <a:endCxn id="79" idx="3"/>
            </p:cNvCxnSpPr>
            <p:nvPr/>
          </p:nvCxnSpPr>
          <p:spPr>
            <a:xfrm>
              <a:off x="1728009" y="2257500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949215" y="881823"/>
              <a:ext cx="1295183" cy="560888"/>
              <a:chOff x="7591040" y="4540462"/>
              <a:chExt cx="1295183" cy="560888"/>
            </a:xfrm>
          </p:grpSpPr>
          <p:sp>
            <p:nvSpPr>
              <p:cNvPr id="81" name="Can 80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5442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/>
            <p:cNvGrpSpPr/>
            <p:nvPr/>
          </p:nvGrpSpPr>
          <p:grpSpPr>
            <a:xfrm>
              <a:off x="1949215" y="1977058"/>
              <a:ext cx="1295183" cy="560888"/>
              <a:chOff x="9207695" y="4540462"/>
              <a:chExt cx="1295183" cy="560888"/>
            </a:xfrm>
          </p:grpSpPr>
          <p:sp>
            <p:nvSpPr>
              <p:cNvPr id="79" name="Can 78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164" r="-616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ounded Rectangle 67"/>
            <p:cNvSpPr/>
            <p:nvPr/>
          </p:nvSpPr>
          <p:spPr>
            <a:xfrm>
              <a:off x="244128" y="632636"/>
              <a:ext cx="3548886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0192" y="1416169"/>
              <a:ext cx="1295183" cy="560888"/>
              <a:chOff x="9207695" y="4540462"/>
              <a:chExt cx="1295183" cy="560888"/>
            </a:xfrm>
          </p:grpSpPr>
          <p:sp>
            <p:nvSpPr>
              <p:cNvPr id="84" name="Can 83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6207" r="-620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6" name="Straight Connector 85"/>
            <p:cNvCxnSpPr/>
            <p:nvPr/>
          </p:nvCxnSpPr>
          <p:spPr>
            <a:xfrm>
              <a:off x="1735672" y="1162265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744738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542937" y="1696611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496526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132724" y="1158258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32724" y="2262049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515232" y="1707879"/>
              <a:ext cx="456267" cy="3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3032" y="1696611"/>
              <a:ext cx="2722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211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05A0ADA9-4C48-49BC-AD55-BBC260886C4A}"/>
              </a:ext>
            </a:extLst>
          </p:cNvPr>
          <p:cNvGrpSpPr/>
          <p:nvPr/>
        </p:nvGrpSpPr>
        <p:grpSpPr>
          <a:xfrm>
            <a:off x="580056" y="787480"/>
            <a:ext cx="4453574" cy="3628510"/>
            <a:chOff x="580056" y="787480"/>
            <a:chExt cx="4453574" cy="36285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835E4D-E688-4C9B-B69E-79E469617426}"/>
                </a:ext>
              </a:extLst>
            </p:cNvPr>
            <p:cNvSpPr/>
            <p:nvPr/>
          </p:nvSpPr>
          <p:spPr>
            <a:xfrm>
              <a:off x="924023" y="859053"/>
              <a:ext cx="3522849" cy="3522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91E4A7-047E-4C11-9165-8E88651ABAD1}"/>
                </a:ext>
              </a:extLst>
            </p:cNvPr>
            <p:cNvGrpSpPr/>
            <p:nvPr/>
          </p:nvGrpSpPr>
          <p:grpSpPr>
            <a:xfrm>
              <a:off x="1215747" y="4262096"/>
              <a:ext cx="3205213" cy="0"/>
              <a:chOff x="3368842" y="5573027"/>
              <a:chExt cx="3205213" cy="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72BE555-C894-49EE-B099-1A19E1DD7D36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D33496C-27AF-4A09-8438-6D2B2574B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491699F-4BEB-4601-B0CA-A554F0CB8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E45A1E1-594D-4EEC-BE7F-31D07AEB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46C56B-63DF-4BF5-B07C-C9AEBCAEBA29}"/>
                </a:ext>
              </a:extLst>
            </p:cNvPr>
            <p:cNvGrpSpPr/>
            <p:nvPr/>
          </p:nvGrpSpPr>
          <p:grpSpPr>
            <a:xfrm rot="18006327">
              <a:off x="299497" y="2472019"/>
              <a:ext cx="3628510" cy="259432"/>
              <a:chOff x="3368842" y="5573027"/>
              <a:chExt cx="3205213" cy="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54FF166-1C6E-4060-A8F4-FA99CB9FC951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1018E35-7198-497D-80FE-74011E307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67401E5-190D-42AB-A430-00E012BD1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75CBB3A-9993-4068-A335-55C467081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DEBBC8-5836-44BB-94FC-3E70DA9D7CDA}"/>
                </a:ext>
              </a:extLst>
            </p:cNvPr>
            <p:cNvGrpSpPr/>
            <p:nvPr/>
          </p:nvGrpSpPr>
          <p:grpSpPr>
            <a:xfrm rot="16200000">
              <a:off x="-572063" y="2520433"/>
              <a:ext cx="3205213" cy="0"/>
              <a:chOff x="3368842" y="5573027"/>
              <a:chExt cx="3205213" cy="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C02E866-9A0B-42F2-A6C0-F753D6A9E9FE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839F326-4719-4BDF-A3E1-8043F5053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5652021-D6BA-4AF5-9373-0F3E2FCA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2992EE-C310-439E-A3A1-861350079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D40534-A760-4669-B761-4DEDDA709B7B}"/>
                </a:ext>
              </a:extLst>
            </p:cNvPr>
            <p:cNvGrpSpPr/>
            <p:nvPr/>
          </p:nvGrpSpPr>
          <p:grpSpPr>
            <a:xfrm rot="20759516">
              <a:off x="1154415" y="3779078"/>
              <a:ext cx="3275647" cy="63200"/>
              <a:chOff x="3368842" y="5573027"/>
              <a:chExt cx="3205213" cy="0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A9F6E51-4280-44DF-9FD2-379D087ABFC4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1C91985-EAB1-41BC-83C2-11A9F2655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6361FEC-1248-4275-BEAB-19FC64F64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DFB902C-29C5-4979-878B-D16EBA627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697B641-7989-4F27-B18A-D773F66A883B}"/>
                </a:ext>
              </a:extLst>
            </p:cNvPr>
            <p:cNvGrpSpPr/>
            <p:nvPr/>
          </p:nvGrpSpPr>
          <p:grpSpPr>
            <a:xfrm rot="18945583">
              <a:off x="580056" y="2557125"/>
              <a:ext cx="4453574" cy="176426"/>
              <a:chOff x="3368842" y="5573027"/>
              <a:chExt cx="3205213" cy="0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2CEC34C-98EA-477A-8AF0-DE13D01125D9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517821-EF17-4175-9412-413885F01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2E42C65-1A39-4EA2-9FDE-2A22BF32E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E99BB9B-C10A-4F6A-8831-9412A0C7A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CD6C24F-F060-4EF9-980D-0C1B47AEC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143" y="1028580"/>
              <a:ext cx="917853" cy="11701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0A745A3-2E54-4D1E-8024-48F6A64E3A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1035" y="2313490"/>
              <a:ext cx="645689" cy="802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AB3EC5-3982-4C00-BA3F-04166A919D3E}"/>
                </a:ext>
              </a:extLst>
            </p:cNvPr>
            <p:cNvGrpSpPr/>
            <p:nvPr/>
          </p:nvGrpSpPr>
          <p:grpSpPr>
            <a:xfrm>
              <a:off x="1850048" y="2501755"/>
              <a:ext cx="2166941" cy="1250950"/>
              <a:chOff x="5598225" y="1945406"/>
              <a:chExt cx="1649961" cy="2087016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0A95A23-43EA-4E21-99D8-EB5D45E867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0333" y="1945406"/>
                <a:ext cx="917853" cy="1170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5B0C6C5-5D82-4D45-9E85-D5AC75718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8225" y="3230316"/>
                <a:ext cx="645689" cy="8021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ADCB461-10CB-46A0-A17D-38C7391A416C}"/>
                </a:ext>
              </a:extLst>
            </p:cNvPr>
            <p:cNvGrpSpPr/>
            <p:nvPr/>
          </p:nvGrpSpPr>
          <p:grpSpPr>
            <a:xfrm>
              <a:off x="1298256" y="977043"/>
              <a:ext cx="424706" cy="2275901"/>
              <a:chOff x="5598225" y="1945406"/>
              <a:chExt cx="1649961" cy="2087016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4E9C15C-B792-468F-A775-DE3B3A423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0333" y="1945406"/>
                <a:ext cx="917853" cy="1170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042DB166-46AD-47D5-B0D2-AE5771A0D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8225" y="3230316"/>
                <a:ext cx="645689" cy="8021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A64742-2952-40B4-B805-47FE91A15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057" y="1057945"/>
              <a:ext cx="458765" cy="12388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7C6909-01A8-4F6F-A278-537A99E9E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5230" y="1815716"/>
              <a:ext cx="1254087" cy="9527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41A84D5-2E20-43FD-975E-220782B3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127" y="2861155"/>
              <a:ext cx="1385385" cy="6366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984B4FF-D39F-4DC9-AB61-A08A117E9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4113" y="3827466"/>
              <a:ext cx="1468467" cy="1991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A58E32F-847C-4495-ADE2-7EF6E9F278E3}"/>
              </a:ext>
            </a:extLst>
          </p:cNvPr>
          <p:cNvSpPr/>
          <p:nvPr/>
        </p:nvSpPr>
        <p:spPr>
          <a:xfrm>
            <a:off x="5393478" y="859052"/>
            <a:ext cx="3522849" cy="352284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B08231EC-0504-4F5D-924B-C3EDC90CA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1069" y="0"/>
            <a:ext cx="11976231" cy="6792489"/>
          </a:xfrm>
          <a:prstGeom prst="rect">
            <a:avLst/>
          </a:prstGeom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02586EF-3390-4639-B492-E398195D1518}"/>
              </a:ext>
            </a:extLst>
          </p:cNvPr>
          <p:cNvGrpSpPr/>
          <p:nvPr/>
        </p:nvGrpSpPr>
        <p:grpSpPr>
          <a:xfrm>
            <a:off x="136112" y="399043"/>
            <a:ext cx="5375351" cy="3754682"/>
            <a:chOff x="1506418" y="313859"/>
            <a:chExt cx="5375351" cy="375468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504B01-7F20-44DC-BE7F-9F693790EF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608" y="2830468"/>
              <a:ext cx="610849" cy="954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0267303-568E-4621-92F8-BAF8C4995C94}"/>
                    </a:ext>
                  </a:extLst>
                </p:cNvPr>
                <p:cNvSpPr txBox="1"/>
                <p:nvPr/>
              </p:nvSpPr>
              <p:spPr>
                <a:xfrm>
                  <a:off x="5106861" y="2752245"/>
                  <a:ext cx="17749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𝐶𝑜𝑝𝑝𝑒𝑟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𝑊𝑖𝑟𝑒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0267303-568E-4621-92F8-BAF8C4995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61" y="2752245"/>
                  <a:ext cx="177490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AE8937E-6849-4B11-8400-60F52D0B9C57}"/>
                    </a:ext>
                  </a:extLst>
                </p:cNvPr>
                <p:cNvSpPr txBox="1"/>
                <p:nvPr/>
              </p:nvSpPr>
              <p:spPr>
                <a:xfrm>
                  <a:off x="4078840" y="3422210"/>
                  <a:ext cx="65755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AE8937E-6849-4B11-8400-60F52D0B9C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840" y="3422210"/>
                  <a:ext cx="657551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5454D9F-6711-48ED-B6FD-EF2EECC9D1AE}"/>
                    </a:ext>
                  </a:extLst>
                </p:cNvPr>
                <p:cNvSpPr txBox="1"/>
                <p:nvPr/>
              </p:nvSpPr>
              <p:spPr>
                <a:xfrm>
                  <a:off x="2916147" y="3422210"/>
                  <a:ext cx="7585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</m:oMath>
                    </m:oMathPara>
                  </a14:m>
                  <a:endParaRPr lang="en-CA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5454D9F-6711-48ED-B6FD-EF2EECC9D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147" y="3422210"/>
                  <a:ext cx="758541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5112230-3AF7-44B6-BEB0-B82F7C585DA1}"/>
                </a:ext>
              </a:extLst>
            </p:cNvPr>
            <p:cNvCxnSpPr>
              <a:cxnSpLocks/>
            </p:cNvCxnSpPr>
            <p:nvPr/>
          </p:nvCxnSpPr>
          <p:spPr>
            <a:xfrm rot="4026606" flipH="1" flipV="1">
              <a:off x="3293263" y="2688670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7AE5690-3D67-4B96-9A20-BF4E652F2A9A}"/>
                </a:ext>
              </a:extLst>
            </p:cNvPr>
            <p:cNvCxnSpPr>
              <a:cxnSpLocks/>
            </p:cNvCxnSpPr>
            <p:nvPr/>
          </p:nvCxnSpPr>
          <p:spPr>
            <a:xfrm rot="1863056" flipH="1" flipV="1">
              <a:off x="3025474" y="2352418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99F28F2-30D1-4BFB-87BD-D8480304A403}"/>
                </a:ext>
              </a:extLst>
            </p:cNvPr>
            <p:cNvCxnSpPr>
              <a:cxnSpLocks/>
            </p:cNvCxnSpPr>
            <p:nvPr/>
          </p:nvCxnSpPr>
          <p:spPr>
            <a:xfrm rot="21149396" flipH="1" flipV="1">
              <a:off x="2628489" y="2264812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1616C0-CE09-483C-9054-EE4AC1C36E2F}"/>
                </a:ext>
              </a:extLst>
            </p:cNvPr>
            <p:cNvCxnSpPr>
              <a:cxnSpLocks/>
            </p:cNvCxnSpPr>
            <p:nvPr/>
          </p:nvCxnSpPr>
          <p:spPr>
            <a:xfrm rot="21149396" flipH="1" flipV="1">
              <a:off x="2216017" y="2260148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7803659-EBB5-4683-B9AE-88C7285BB275}"/>
                </a:ext>
              </a:extLst>
            </p:cNvPr>
            <p:cNvCxnSpPr>
              <a:cxnSpLocks/>
            </p:cNvCxnSpPr>
            <p:nvPr/>
          </p:nvCxnSpPr>
          <p:spPr>
            <a:xfrm rot="2547730" flipH="1" flipV="1">
              <a:off x="1845256" y="2083406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5415500-88C3-4B7A-83A5-961FD56BD66F}"/>
                </a:ext>
              </a:extLst>
            </p:cNvPr>
            <p:cNvCxnSpPr>
              <a:cxnSpLocks/>
            </p:cNvCxnSpPr>
            <p:nvPr/>
          </p:nvCxnSpPr>
          <p:spPr>
            <a:xfrm rot="3736159" flipH="1" flipV="1">
              <a:off x="1650996" y="1747235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5B56D80-FDA3-4EDC-BE90-4764232454C4}"/>
                </a:ext>
              </a:extLst>
            </p:cNvPr>
            <p:cNvCxnSpPr>
              <a:cxnSpLocks/>
            </p:cNvCxnSpPr>
            <p:nvPr/>
          </p:nvCxnSpPr>
          <p:spPr>
            <a:xfrm rot="6198901" flipH="1" flipV="1">
              <a:off x="1655700" y="1340413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F00AC6D-D07D-4BCC-AA83-0B755187C555}"/>
                </a:ext>
              </a:extLst>
            </p:cNvPr>
            <p:cNvCxnSpPr>
              <a:cxnSpLocks/>
            </p:cNvCxnSpPr>
            <p:nvPr/>
          </p:nvCxnSpPr>
          <p:spPr>
            <a:xfrm rot="8536451" flipH="1" flipV="1">
              <a:off x="1927245" y="1001709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EC20BAF-32B0-4E0E-8EB6-3672F0DD3E8B}"/>
                </a:ext>
              </a:extLst>
            </p:cNvPr>
            <p:cNvCxnSpPr>
              <a:cxnSpLocks/>
            </p:cNvCxnSpPr>
            <p:nvPr/>
          </p:nvCxnSpPr>
          <p:spPr>
            <a:xfrm rot="8946919" flipH="1" flipV="1">
              <a:off x="2296977" y="805395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58A5765-0A26-49A7-A3F2-90090278FCEB}"/>
                </a:ext>
              </a:extLst>
            </p:cNvPr>
            <p:cNvCxnSpPr>
              <a:cxnSpLocks/>
            </p:cNvCxnSpPr>
            <p:nvPr/>
          </p:nvCxnSpPr>
          <p:spPr>
            <a:xfrm rot="9508166" flipH="1" flipV="1">
              <a:off x="2692831" y="668709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C01C61-ED1C-4690-B5A0-167874F76ECA}"/>
                </a:ext>
              </a:extLst>
            </p:cNvPr>
            <p:cNvCxnSpPr>
              <a:cxnSpLocks/>
            </p:cNvCxnSpPr>
            <p:nvPr/>
          </p:nvCxnSpPr>
          <p:spPr>
            <a:xfrm rot="10039718" flipH="1" flipV="1">
              <a:off x="3097358" y="603009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13B81AF-97E6-42D2-AB22-AF5B57F201C5}"/>
                </a:ext>
              </a:extLst>
            </p:cNvPr>
            <p:cNvCxnSpPr>
              <a:cxnSpLocks/>
            </p:cNvCxnSpPr>
            <p:nvPr/>
          </p:nvCxnSpPr>
          <p:spPr>
            <a:xfrm rot="10368142" flipH="1" flipV="1">
              <a:off x="3506252" y="585629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6014FD5-14F9-48C9-BA98-86248733748B}"/>
                </a:ext>
              </a:extLst>
            </p:cNvPr>
            <p:cNvCxnSpPr>
              <a:cxnSpLocks/>
            </p:cNvCxnSpPr>
            <p:nvPr/>
          </p:nvCxnSpPr>
          <p:spPr>
            <a:xfrm rot="10779149" flipH="1" flipV="1">
              <a:off x="3935205" y="590469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70A7438-33A9-4C70-9A22-CF041EC6B8D0}"/>
                </a:ext>
              </a:extLst>
            </p:cNvPr>
            <p:cNvCxnSpPr>
              <a:cxnSpLocks/>
            </p:cNvCxnSpPr>
            <p:nvPr/>
          </p:nvCxnSpPr>
          <p:spPr>
            <a:xfrm rot="10921265" flipH="1" flipV="1">
              <a:off x="4346876" y="658333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F04A8B3-4465-41B3-98F2-11F7020F3FD9}"/>
                </a:ext>
              </a:extLst>
            </p:cNvPr>
            <p:cNvCxnSpPr>
              <a:cxnSpLocks/>
            </p:cNvCxnSpPr>
            <p:nvPr/>
          </p:nvCxnSpPr>
          <p:spPr>
            <a:xfrm rot="11289141" flipH="1" flipV="1">
              <a:off x="4754239" y="741085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EDBD902-0383-4B71-8E9C-D2598AA22504}"/>
                </a:ext>
              </a:extLst>
            </p:cNvPr>
            <p:cNvCxnSpPr>
              <a:cxnSpLocks/>
            </p:cNvCxnSpPr>
            <p:nvPr/>
          </p:nvCxnSpPr>
          <p:spPr>
            <a:xfrm rot="12090941" flipH="1" flipV="1">
              <a:off x="5147201" y="873581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7214A8D-482D-492A-82AF-4E9C9EEC7217}"/>
                </a:ext>
              </a:extLst>
            </p:cNvPr>
            <p:cNvCxnSpPr>
              <a:cxnSpLocks/>
            </p:cNvCxnSpPr>
            <p:nvPr/>
          </p:nvCxnSpPr>
          <p:spPr>
            <a:xfrm rot="13936451" flipH="1" flipV="1">
              <a:off x="5484734" y="1164720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610AD5B-6A83-4DCF-96A2-5FAB1CF4F6BD}"/>
                </a:ext>
              </a:extLst>
            </p:cNvPr>
            <p:cNvCxnSpPr>
              <a:cxnSpLocks/>
            </p:cNvCxnSpPr>
            <p:nvPr/>
          </p:nvCxnSpPr>
          <p:spPr>
            <a:xfrm rot="14884816" flipH="1" flipV="1">
              <a:off x="5653020" y="1536029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28F3A45-2DD6-4A22-BC27-1727BE800135}"/>
                </a:ext>
              </a:extLst>
            </p:cNvPr>
            <p:cNvCxnSpPr>
              <a:cxnSpLocks/>
            </p:cNvCxnSpPr>
            <p:nvPr/>
          </p:nvCxnSpPr>
          <p:spPr>
            <a:xfrm rot="16382550" flipH="1" flipV="1">
              <a:off x="5663966" y="1948600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27FDA69-0AE1-4737-A7CB-ECF20C8F5053}"/>
                </a:ext>
              </a:extLst>
            </p:cNvPr>
            <p:cNvCxnSpPr>
              <a:cxnSpLocks/>
            </p:cNvCxnSpPr>
            <p:nvPr/>
          </p:nvCxnSpPr>
          <p:spPr>
            <a:xfrm rot="20369513" flipH="1" flipV="1">
              <a:off x="5410566" y="2266751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263EE2B-F9FB-4FF2-BD1A-173032ABC5A2}"/>
                </a:ext>
              </a:extLst>
            </p:cNvPr>
            <p:cNvCxnSpPr>
              <a:cxnSpLocks/>
            </p:cNvCxnSpPr>
            <p:nvPr/>
          </p:nvCxnSpPr>
          <p:spPr>
            <a:xfrm rot="21023186" flipH="1" flipV="1">
              <a:off x="5005245" y="2330719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740D2D-2862-4047-A5FB-EDAA1BF86C7C}"/>
                </a:ext>
              </a:extLst>
            </p:cNvPr>
            <p:cNvCxnSpPr>
              <a:cxnSpLocks/>
            </p:cNvCxnSpPr>
            <p:nvPr/>
          </p:nvCxnSpPr>
          <p:spPr>
            <a:xfrm rot="20000185" flipH="1" flipV="1">
              <a:off x="4600457" y="2404894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C92E0C2-7F8B-43B0-9FE4-AC3D0CEA392F}"/>
                </a:ext>
              </a:extLst>
            </p:cNvPr>
            <p:cNvCxnSpPr>
              <a:cxnSpLocks/>
            </p:cNvCxnSpPr>
            <p:nvPr/>
          </p:nvCxnSpPr>
          <p:spPr>
            <a:xfrm rot="17489141" flipH="1" flipV="1">
              <a:off x="4212968" y="2673180"/>
              <a:ext cx="351385" cy="42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AE0FFD2-40F6-4A4D-B0EC-BA6CD26DEBDB}"/>
                </a:ext>
              </a:extLst>
            </p:cNvPr>
            <p:cNvCxnSpPr>
              <a:cxnSpLocks/>
            </p:cNvCxnSpPr>
            <p:nvPr/>
          </p:nvCxnSpPr>
          <p:spPr>
            <a:xfrm rot="13661381" flipH="1" flipV="1">
              <a:off x="2949575" y="2726533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241863E8-531D-4759-A7B2-7497537F84C7}"/>
                    </a:ext>
                  </a:extLst>
                </p:cNvPr>
                <p:cNvSpPr txBox="1"/>
                <p:nvPr/>
              </p:nvSpPr>
              <p:spPr>
                <a:xfrm>
                  <a:off x="2547745" y="688351"/>
                  <a:ext cx="26511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𝐸𝑙𝑒𝑐𝑡𝑟𝑜𝑛𝑠</m:t>
                        </m:r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CA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241863E8-531D-4759-A7B2-7497537F84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7745" y="688351"/>
                  <a:ext cx="2651174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B85240C1-93C1-41BC-927C-AF2CF087F1AE}"/>
                </a:ext>
              </a:extLst>
            </p:cNvPr>
            <p:cNvCxnSpPr>
              <a:cxnSpLocks/>
            </p:cNvCxnSpPr>
            <p:nvPr/>
          </p:nvCxnSpPr>
          <p:spPr>
            <a:xfrm rot="10380062" flipH="1" flipV="1">
              <a:off x="2605343" y="2547896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FCECA9A-34AE-46B7-90D7-61983C3974D4}"/>
                </a:ext>
              </a:extLst>
            </p:cNvPr>
            <p:cNvCxnSpPr>
              <a:cxnSpLocks/>
            </p:cNvCxnSpPr>
            <p:nvPr/>
          </p:nvCxnSpPr>
          <p:spPr>
            <a:xfrm rot="10769828" flipH="1" flipV="1">
              <a:off x="2186571" y="2542899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7611193-30A3-4AE5-9438-2E8DED76FA4B}"/>
                </a:ext>
              </a:extLst>
            </p:cNvPr>
            <p:cNvCxnSpPr>
              <a:cxnSpLocks/>
            </p:cNvCxnSpPr>
            <p:nvPr/>
          </p:nvCxnSpPr>
          <p:spPr>
            <a:xfrm rot="12493120" flipH="1" flipV="1">
              <a:off x="1786498" y="2430910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1011523-FDE6-416A-8AAB-F90D6325770B}"/>
                </a:ext>
              </a:extLst>
            </p:cNvPr>
            <p:cNvCxnSpPr>
              <a:cxnSpLocks/>
            </p:cNvCxnSpPr>
            <p:nvPr/>
          </p:nvCxnSpPr>
          <p:spPr>
            <a:xfrm rot="14175122" flipH="1" flipV="1">
              <a:off x="1513803" y="2167090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D16948EA-D6D2-43F7-B703-AEF4ACFCF4D2}"/>
                </a:ext>
              </a:extLst>
            </p:cNvPr>
            <p:cNvCxnSpPr>
              <a:cxnSpLocks/>
            </p:cNvCxnSpPr>
            <p:nvPr/>
          </p:nvCxnSpPr>
          <p:spPr>
            <a:xfrm rot="15152038" flipH="1" flipV="1">
              <a:off x="1359327" y="1797655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DF351ED-6BDA-4066-AA47-C4B9807C34D5}"/>
                </a:ext>
              </a:extLst>
            </p:cNvPr>
            <p:cNvCxnSpPr>
              <a:cxnSpLocks/>
            </p:cNvCxnSpPr>
            <p:nvPr/>
          </p:nvCxnSpPr>
          <p:spPr>
            <a:xfrm rot="16217201" flipH="1" flipV="1">
              <a:off x="1351968" y="1404869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DA06636-5E6B-4428-A0D6-0132C0E3576F}"/>
                </a:ext>
              </a:extLst>
            </p:cNvPr>
            <p:cNvCxnSpPr>
              <a:cxnSpLocks/>
            </p:cNvCxnSpPr>
            <p:nvPr/>
          </p:nvCxnSpPr>
          <p:spPr>
            <a:xfrm rot="17950800" flipH="1" flipV="1">
              <a:off x="1481007" y="1039955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4E3810B-0BB9-4D89-8B38-9C7A2F351B40}"/>
                </a:ext>
              </a:extLst>
            </p:cNvPr>
            <p:cNvCxnSpPr>
              <a:cxnSpLocks/>
            </p:cNvCxnSpPr>
            <p:nvPr/>
          </p:nvCxnSpPr>
          <p:spPr>
            <a:xfrm rot="19170260" flipH="1" flipV="1">
              <a:off x="1763694" y="757386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2641BB1-46C4-4613-8DDE-C691B019A7A0}"/>
                </a:ext>
              </a:extLst>
            </p:cNvPr>
            <p:cNvCxnSpPr>
              <a:cxnSpLocks/>
            </p:cNvCxnSpPr>
            <p:nvPr/>
          </p:nvCxnSpPr>
          <p:spPr>
            <a:xfrm rot="19656452" flipH="1" flipV="1">
              <a:off x="2113106" y="568261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8DA4889C-133C-47CB-B57B-780B5ED50CF8}"/>
                </a:ext>
              </a:extLst>
            </p:cNvPr>
            <p:cNvCxnSpPr>
              <a:cxnSpLocks/>
            </p:cNvCxnSpPr>
            <p:nvPr/>
          </p:nvCxnSpPr>
          <p:spPr>
            <a:xfrm rot="20303587" flipH="1" flipV="1">
              <a:off x="2485111" y="430319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0B17B4FD-CF64-48E0-84F8-88429A82C9B2}"/>
                </a:ext>
              </a:extLst>
            </p:cNvPr>
            <p:cNvCxnSpPr>
              <a:cxnSpLocks/>
            </p:cNvCxnSpPr>
            <p:nvPr/>
          </p:nvCxnSpPr>
          <p:spPr>
            <a:xfrm rot="20672085" flipH="1" flipV="1">
              <a:off x="2879438" y="340163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B4B40BD-9A2B-4188-91C2-A2F9E446C807}"/>
                </a:ext>
              </a:extLst>
            </p:cNvPr>
            <p:cNvCxnSpPr>
              <a:cxnSpLocks/>
            </p:cNvCxnSpPr>
            <p:nvPr/>
          </p:nvCxnSpPr>
          <p:spPr>
            <a:xfrm rot="21180062" flipH="1" flipV="1">
              <a:off x="3674688" y="313859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C60AB51-828C-4A76-A345-BF4BB709609C}"/>
                </a:ext>
              </a:extLst>
            </p:cNvPr>
            <p:cNvCxnSpPr>
              <a:cxnSpLocks/>
            </p:cNvCxnSpPr>
            <p:nvPr/>
          </p:nvCxnSpPr>
          <p:spPr>
            <a:xfrm rot="21180062" flipH="1" flipV="1">
              <a:off x="3273431" y="317706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EB9E3765-C9A2-4EA0-AB4C-1AAF28B28642}"/>
                </a:ext>
              </a:extLst>
            </p:cNvPr>
            <p:cNvCxnSpPr>
              <a:cxnSpLocks/>
            </p:cNvCxnSpPr>
            <p:nvPr/>
          </p:nvCxnSpPr>
          <p:spPr>
            <a:xfrm rot="21521615" flipH="1" flipV="1">
              <a:off x="4066329" y="329185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E198033-1BF4-4E28-B512-EC7FF46A309B}"/>
                </a:ext>
              </a:extLst>
            </p:cNvPr>
            <p:cNvCxnSpPr>
              <a:cxnSpLocks/>
            </p:cNvCxnSpPr>
            <p:nvPr/>
          </p:nvCxnSpPr>
          <p:spPr>
            <a:xfrm rot="506727" flipH="1" flipV="1">
              <a:off x="4456002" y="402438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26E6875-7A5D-4CDA-931F-575B7D15146E}"/>
                </a:ext>
              </a:extLst>
            </p:cNvPr>
            <p:cNvCxnSpPr>
              <a:cxnSpLocks/>
            </p:cNvCxnSpPr>
            <p:nvPr/>
          </p:nvCxnSpPr>
          <p:spPr>
            <a:xfrm rot="752663" flipH="1" flipV="1">
              <a:off x="4837743" y="496480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68F1AF5-ABF0-484E-B4AB-EA69B8F8945D}"/>
                </a:ext>
              </a:extLst>
            </p:cNvPr>
            <p:cNvCxnSpPr>
              <a:cxnSpLocks/>
            </p:cNvCxnSpPr>
            <p:nvPr/>
          </p:nvCxnSpPr>
          <p:spPr>
            <a:xfrm rot="1203974" flipH="1" flipV="1">
              <a:off x="5213089" y="621958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244F3D0A-41F9-44DC-89C7-20AAF71FEC16}"/>
                </a:ext>
              </a:extLst>
            </p:cNvPr>
            <p:cNvCxnSpPr>
              <a:cxnSpLocks/>
            </p:cNvCxnSpPr>
            <p:nvPr/>
          </p:nvCxnSpPr>
          <p:spPr>
            <a:xfrm rot="2064914" flipH="1" flipV="1">
              <a:off x="5559627" y="823854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590A7174-790C-4F90-9F7E-CBFF6631E644}"/>
                </a:ext>
              </a:extLst>
            </p:cNvPr>
            <p:cNvCxnSpPr>
              <a:cxnSpLocks/>
            </p:cNvCxnSpPr>
            <p:nvPr/>
          </p:nvCxnSpPr>
          <p:spPr>
            <a:xfrm rot="3633549" flipH="1" flipV="1">
              <a:off x="5790271" y="1157046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6855C68E-F9BE-43C0-9FE7-7769C7F32AA3}"/>
                </a:ext>
              </a:extLst>
            </p:cNvPr>
            <p:cNvCxnSpPr>
              <a:cxnSpLocks/>
            </p:cNvCxnSpPr>
            <p:nvPr/>
          </p:nvCxnSpPr>
          <p:spPr>
            <a:xfrm rot="4229489" flipH="1" flipV="1">
              <a:off x="5916304" y="1532826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F9AC179-63DA-4B3E-B2DC-639AA0EF3E30}"/>
                </a:ext>
              </a:extLst>
            </p:cNvPr>
            <p:cNvCxnSpPr>
              <a:cxnSpLocks/>
            </p:cNvCxnSpPr>
            <p:nvPr/>
          </p:nvCxnSpPr>
          <p:spPr>
            <a:xfrm rot="4980062" flipH="1" flipV="1">
              <a:off x="5953683" y="1912633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82386D6B-7471-4BD6-AD8C-DA6C9B27AF49}"/>
                </a:ext>
              </a:extLst>
            </p:cNvPr>
            <p:cNvCxnSpPr>
              <a:cxnSpLocks/>
            </p:cNvCxnSpPr>
            <p:nvPr/>
          </p:nvCxnSpPr>
          <p:spPr>
            <a:xfrm rot="7116629" flipH="1" flipV="1">
              <a:off x="5849252" y="2268054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5FB0B3A-DBD9-4420-8BBE-34BD2E69213D}"/>
                </a:ext>
              </a:extLst>
            </p:cNvPr>
            <p:cNvCxnSpPr>
              <a:cxnSpLocks/>
            </p:cNvCxnSpPr>
            <p:nvPr/>
          </p:nvCxnSpPr>
          <p:spPr>
            <a:xfrm rot="9220501" flipH="1" flipV="1">
              <a:off x="5548741" y="2512323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34567BC8-5F07-45CD-855F-41CED4338FFC}"/>
                </a:ext>
              </a:extLst>
            </p:cNvPr>
            <p:cNvCxnSpPr>
              <a:cxnSpLocks/>
            </p:cNvCxnSpPr>
            <p:nvPr/>
          </p:nvCxnSpPr>
          <p:spPr>
            <a:xfrm rot="10380062" flipH="1" flipV="1">
              <a:off x="5138975" y="2590942"/>
              <a:ext cx="351385" cy="42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C214E5E2-F32C-4F07-8C65-2FE9F19AB90D}"/>
                  </a:ext>
                </a:extLst>
              </p:cNvPr>
              <p:cNvSpPr txBox="1"/>
              <p:nvPr/>
            </p:nvSpPr>
            <p:spPr>
              <a:xfrm>
                <a:off x="1122795" y="0"/>
                <a:ext cx="2784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𝐶𝑜𝑛𝑣𝑒𝑛𝑡𝑖𝑜𝑛𝑎𝑙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𝐶𝑢𝑟𝑟𝑒𝑛𝑡</m:t>
                      </m:r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C214E5E2-F32C-4F07-8C65-2FE9F19A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95" y="0"/>
                <a:ext cx="278473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Box 192">
            <a:extLst>
              <a:ext uri="{FF2B5EF4-FFF2-40B4-BE49-F238E27FC236}">
                <a16:creationId xmlns:a16="http://schemas.microsoft.com/office/drawing/2014/main" id="{F3F70632-512B-44BA-94B7-A98CB24F1513}"/>
              </a:ext>
            </a:extLst>
          </p:cNvPr>
          <p:cNvSpPr txBox="1"/>
          <p:nvPr/>
        </p:nvSpPr>
        <p:spPr>
          <a:xfrm>
            <a:off x="2740591" y="625664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9V</a:t>
            </a:r>
          </a:p>
        </p:txBody>
      </p:sp>
    </p:spTree>
    <p:extLst>
      <p:ext uri="{BB962C8B-B14F-4D97-AF65-F5344CB8AC3E}">
        <p14:creationId xmlns:p14="http://schemas.microsoft.com/office/powerpoint/2010/main" val="20418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687F94-DDBC-4E2C-BBFC-73372861C766}"/>
              </a:ext>
            </a:extLst>
          </p:cNvPr>
          <p:cNvGrpSpPr/>
          <p:nvPr/>
        </p:nvGrpSpPr>
        <p:grpSpPr>
          <a:xfrm>
            <a:off x="475405" y="407675"/>
            <a:ext cx="4761225" cy="4131274"/>
            <a:chOff x="6545698" y="2552914"/>
            <a:chExt cx="4154955" cy="3605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810E0CD-C974-4EE8-A5A4-689B3AFCAB03}"/>
                    </a:ext>
                  </a:extLst>
                </p:cNvPr>
                <p:cNvSpPr txBox="1"/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E2D10-D214-4357-96C4-6A85FF0301BB}"/>
                </a:ext>
              </a:extLst>
            </p:cNvPr>
            <p:cNvGrpSpPr/>
            <p:nvPr/>
          </p:nvGrpSpPr>
          <p:grpSpPr>
            <a:xfrm>
              <a:off x="6545698" y="3024464"/>
              <a:ext cx="4154955" cy="3133669"/>
              <a:chOff x="6545698" y="3024464"/>
              <a:chExt cx="4154955" cy="3133669"/>
            </a:xfrm>
          </p:grpSpPr>
          <p:sp>
            <p:nvSpPr>
              <p:cNvPr id="7" name="Can 142">
                <a:extLst>
                  <a:ext uri="{FF2B5EF4-FFF2-40B4-BE49-F238E27FC236}">
                    <a16:creationId xmlns:a16="http://schemas.microsoft.com/office/drawing/2014/main" id="{D5224711-CD31-4281-975F-4ECBC070F97F}"/>
                  </a:ext>
                </a:extLst>
              </p:cNvPr>
              <p:cNvSpPr/>
              <p:nvPr/>
            </p:nvSpPr>
            <p:spPr>
              <a:xfrm rot="5400000">
                <a:off x="7507598" y="2328192"/>
                <a:ext cx="2231155" cy="4154955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256F41C-E67A-44B0-92A3-9C4F98DA333C}"/>
                  </a:ext>
                </a:extLst>
              </p:cNvPr>
              <p:cNvGrpSpPr/>
              <p:nvPr/>
            </p:nvGrpSpPr>
            <p:grpSpPr>
              <a:xfrm rot="10335368">
                <a:off x="6811324" y="4628642"/>
                <a:ext cx="248741" cy="52226"/>
                <a:chOff x="4328981" y="5376621"/>
                <a:chExt cx="248741" cy="52226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E302F92D-814D-4F64-86CD-E311BE53997A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5C8D64F9-1F81-4751-9FA0-D1F80900BFE8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FD076F6-20AB-4A1F-A801-A7789FEAE9EC}"/>
                  </a:ext>
                </a:extLst>
              </p:cNvPr>
              <p:cNvGrpSpPr/>
              <p:nvPr/>
            </p:nvGrpSpPr>
            <p:grpSpPr>
              <a:xfrm rot="2932945">
                <a:off x="7023144" y="4871353"/>
                <a:ext cx="423641" cy="52226"/>
                <a:chOff x="4328981" y="5376621"/>
                <a:chExt cx="423641" cy="52226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1FE7CA42-4CB8-4BDA-95CA-D4788E54357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55062CA7-244B-40CE-B2C9-066E94DD36C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EA5C9DB-572C-4960-BE46-7263EA815F82}"/>
                  </a:ext>
                </a:extLst>
              </p:cNvPr>
              <p:cNvGrpSpPr/>
              <p:nvPr/>
            </p:nvGrpSpPr>
            <p:grpSpPr>
              <a:xfrm rot="11089839">
                <a:off x="6928889" y="4197894"/>
                <a:ext cx="289476" cy="75117"/>
                <a:chOff x="4328981" y="5376621"/>
                <a:chExt cx="289476" cy="75117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B1B4C47-0699-4155-95EC-ECDCB2987A7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513D1E3D-5A2F-42AA-B267-ABED3782B6CD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C1001BC-930B-4535-8034-6776EF56A8B0}"/>
                  </a:ext>
                </a:extLst>
              </p:cNvPr>
              <p:cNvGrpSpPr/>
              <p:nvPr/>
            </p:nvGrpSpPr>
            <p:grpSpPr>
              <a:xfrm rot="8501281">
                <a:off x="7104299" y="3608615"/>
                <a:ext cx="602551" cy="279261"/>
                <a:chOff x="4328981" y="5270682"/>
                <a:chExt cx="602551" cy="279261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D4BAAC39-9E2D-498F-B93B-6BEA26AF3206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C1FA4B8A-C555-4E88-BFE5-176CBA31FAB6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FBF00E7-C25F-4D59-8F20-2108D8666C60}"/>
                  </a:ext>
                </a:extLst>
              </p:cNvPr>
              <p:cNvGrpSpPr/>
              <p:nvPr/>
            </p:nvGrpSpPr>
            <p:grpSpPr>
              <a:xfrm rot="8501281">
                <a:off x="7432791" y="4316253"/>
                <a:ext cx="224397" cy="110886"/>
                <a:chOff x="4328981" y="5335719"/>
                <a:chExt cx="224397" cy="110886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952B7B7-01D8-48B2-97FC-43619614D40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E5535D8B-CF63-4765-8D5A-EB15483C96DA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53DE185-63CD-467C-B76C-49A8EA81DA56}"/>
                  </a:ext>
                </a:extLst>
              </p:cNvPr>
              <p:cNvGrpSpPr/>
              <p:nvPr/>
            </p:nvGrpSpPr>
            <p:grpSpPr>
              <a:xfrm rot="8501281">
                <a:off x="7460588" y="5132031"/>
                <a:ext cx="423641" cy="52226"/>
                <a:chOff x="4328981" y="5376621"/>
                <a:chExt cx="423641" cy="52226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8B53743-8696-4130-8A99-0DE251708E4F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6FA9F0B4-5CE6-41D2-A2B4-313C28EEE7FC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1E07AD3-2792-4554-A0F0-674DF9CD798D}"/>
                  </a:ext>
                </a:extLst>
              </p:cNvPr>
              <p:cNvGrpSpPr/>
              <p:nvPr/>
            </p:nvGrpSpPr>
            <p:grpSpPr>
              <a:xfrm rot="11877424">
                <a:off x="7607214" y="4700587"/>
                <a:ext cx="423641" cy="52226"/>
                <a:chOff x="4328981" y="5376621"/>
                <a:chExt cx="423641" cy="52226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CE9CA7E-6CE6-4E3A-9293-DD0EBB490FDA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F4CA65AE-8E71-4380-B390-81EF41B85096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1F8C52-7B81-41A3-9568-55578FB69687}"/>
                  </a:ext>
                </a:extLst>
              </p:cNvPr>
              <p:cNvGrpSpPr/>
              <p:nvPr/>
            </p:nvGrpSpPr>
            <p:grpSpPr>
              <a:xfrm rot="13351849">
                <a:off x="7677598" y="4424229"/>
                <a:ext cx="248741" cy="52226"/>
                <a:chOff x="4328981" y="5376621"/>
                <a:chExt cx="248741" cy="52226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0FA1982-4327-431F-98B9-B2DC2D266E0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A818211-862D-4477-87AC-73E19D2D3FC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9DCD85B-4B1E-4F82-A335-2B81796CAD4A}"/>
                  </a:ext>
                </a:extLst>
              </p:cNvPr>
              <p:cNvGrpSpPr/>
              <p:nvPr/>
            </p:nvGrpSpPr>
            <p:grpSpPr>
              <a:xfrm rot="5949426">
                <a:off x="7889418" y="4666940"/>
                <a:ext cx="423641" cy="52226"/>
                <a:chOff x="4328981" y="5376621"/>
                <a:chExt cx="423641" cy="52226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71E8E32-E1EE-4EAB-A9A9-8C4BF1E7C8F3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4BBBCEE3-7123-4F6C-9E4F-7C4B4FC88B2E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2DC438B-65A9-49CE-A6AB-2238EAFCA011}"/>
                  </a:ext>
                </a:extLst>
              </p:cNvPr>
              <p:cNvGrpSpPr/>
              <p:nvPr/>
            </p:nvGrpSpPr>
            <p:grpSpPr>
              <a:xfrm rot="14106320">
                <a:off x="7795163" y="3993481"/>
                <a:ext cx="289476" cy="75117"/>
                <a:chOff x="4328981" y="5376621"/>
                <a:chExt cx="289476" cy="75117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02E3C54-612B-42B4-871B-3D0A0047A48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16D0AFDE-DD22-4D8E-AD46-49CEA15557E4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2E2AF20-CD8B-4F4E-98F0-1AA12E0D959E}"/>
                  </a:ext>
                </a:extLst>
              </p:cNvPr>
              <p:cNvGrpSpPr/>
              <p:nvPr/>
            </p:nvGrpSpPr>
            <p:grpSpPr>
              <a:xfrm rot="11517762">
                <a:off x="7970573" y="3404202"/>
                <a:ext cx="602551" cy="279261"/>
                <a:chOff x="4328981" y="5270682"/>
                <a:chExt cx="602551" cy="279261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30DB169-5B9E-4F6F-92FD-8CA8B384131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6291E5A2-1159-4966-AF00-665E9430E1AA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8F6220A-8D0D-46A7-8AA2-AE52F75705F9}"/>
                  </a:ext>
                </a:extLst>
              </p:cNvPr>
              <p:cNvGrpSpPr/>
              <p:nvPr/>
            </p:nvGrpSpPr>
            <p:grpSpPr>
              <a:xfrm rot="11517762">
                <a:off x="8299065" y="4111840"/>
                <a:ext cx="224397" cy="110886"/>
                <a:chOff x="4328981" y="5335719"/>
                <a:chExt cx="224397" cy="11088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2245BA77-061C-41F0-996E-B8D9C0013B6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89CA3C98-8551-4A7E-85A8-7A355552AF45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85A6D8C-0477-4502-9780-62DEE2B85E52}"/>
                  </a:ext>
                </a:extLst>
              </p:cNvPr>
              <p:cNvGrpSpPr/>
              <p:nvPr/>
            </p:nvGrpSpPr>
            <p:grpSpPr>
              <a:xfrm rot="11517762">
                <a:off x="8326862" y="4927618"/>
                <a:ext cx="423641" cy="52226"/>
                <a:chOff x="4328981" y="5376621"/>
                <a:chExt cx="423641" cy="52226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EB49D8F-7DF1-493C-9B67-66E4F05B625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CBFDB1C0-CE20-4F9D-9CAA-D4E17D7B1C61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7C90218-8D08-4CD7-B27C-340ED6DD4706}"/>
                  </a:ext>
                </a:extLst>
              </p:cNvPr>
              <p:cNvGrpSpPr/>
              <p:nvPr/>
            </p:nvGrpSpPr>
            <p:grpSpPr>
              <a:xfrm rot="14893905">
                <a:off x="8426534" y="4513419"/>
                <a:ext cx="624775" cy="198267"/>
                <a:chOff x="4328981" y="5273460"/>
                <a:chExt cx="624775" cy="198267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920B5E0-8D7E-44FC-89AF-8E778ABB237B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AA449867-E3EF-4FCE-AB0D-68F4E839893C}"/>
                    </a:ext>
                  </a:extLst>
                </p:cNvPr>
                <p:cNvCxnSpPr/>
                <p:nvPr/>
              </p:nvCxnSpPr>
              <p:spPr>
                <a:xfrm rot="17041463">
                  <a:off x="4582119" y="5100091"/>
                  <a:ext cx="198267" cy="54500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9B0E846-9ABF-40BC-AE51-DF200CF84439}"/>
                  </a:ext>
                </a:extLst>
              </p:cNvPr>
              <p:cNvGrpSpPr/>
              <p:nvPr/>
            </p:nvGrpSpPr>
            <p:grpSpPr>
              <a:xfrm rot="10335368">
                <a:off x="8059705" y="5119573"/>
                <a:ext cx="248741" cy="52226"/>
                <a:chOff x="4328981" y="5376621"/>
                <a:chExt cx="248741" cy="52226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52CA159-62AF-4A35-998F-F411AA213B6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F2F33847-F1F2-4384-81CA-0788613BBBC1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CDE1A71-B8F9-43DC-8A8D-3908718D3104}"/>
                  </a:ext>
                </a:extLst>
              </p:cNvPr>
              <p:cNvGrpSpPr/>
              <p:nvPr/>
            </p:nvGrpSpPr>
            <p:grpSpPr>
              <a:xfrm rot="6246401">
                <a:off x="8665140" y="5181815"/>
                <a:ext cx="423641" cy="52226"/>
                <a:chOff x="4328981" y="5376621"/>
                <a:chExt cx="423641" cy="5222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49B61C09-708E-4B7D-8DD3-A410205AB1E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BB8A51BF-FDC6-4CAC-9D22-7B14B22EA3F7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1E7642E-C11D-46D1-A1C2-7B4FB4CA3644}"/>
                  </a:ext>
                </a:extLst>
              </p:cNvPr>
              <p:cNvGrpSpPr/>
              <p:nvPr/>
            </p:nvGrpSpPr>
            <p:grpSpPr>
              <a:xfrm rot="11089839">
                <a:off x="8177270" y="4688825"/>
                <a:ext cx="289476" cy="75117"/>
                <a:chOff x="4328981" y="5376621"/>
                <a:chExt cx="289476" cy="7511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76AB44F4-F2AF-4993-AEF9-4C539E3B21F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5744512-0AE6-431C-97DE-02AE7AFE275B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8B05890-7798-4CCA-801D-16F810A481DE}"/>
                  </a:ext>
                </a:extLst>
              </p:cNvPr>
              <p:cNvGrpSpPr/>
              <p:nvPr/>
            </p:nvGrpSpPr>
            <p:grpSpPr>
              <a:xfrm rot="8501281">
                <a:off x="8352680" y="4099546"/>
                <a:ext cx="602551" cy="279261"/>
                <a:chOff x="4328981" y="5270682"/>
                <a:chExt cx="602551" cy="279261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3260C9C4-EE1F-4A48-A31C-46EA5EB89AD0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01217575-EB0D-43A9-81AA-BC63C35BC682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75A93A2-D258-4F94-A131-E718CA687EFB}"/>
                  </a:ext>
                </a:extLst>
              </p:cNvPr>
              <p:cNvGrpSpPr/>
              <p:nvPr/>
            </p:nvGrpSpPr>
            <p:grpSpPr>
              <a:xfrm rot="8501281">
                <a:off x="9222349" y="5074515"/>
                <a:ext cx="224397" cy="110886"/>
                <a:chOff x="4328981" y="5335719"/>
                <a:chExt cx="224397" cy="110886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E0C0BC5-1948-4677-8172-381CA2654AF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BA62A01-13B7-4F40-A429-9019BB6CF40F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879F6A9-6F65-43F3-AA16-EC01F7A5B2F0}"/>
                  </a:ext>
                </a:extLst>
              </p:cNvPr>
              <p:cNvGrpSpPr/>
              <p:nvPr/>
            </p:nvGrpSpPr>
            <p:grpSpPr>
              <a:xfrm rot="10656447">
                <a:off x="8867753" y="4352532"/>
                <a:ext cx="423641" cy="52226"/>
                <a:chOff x="4328981" y="5376621"/>
                <a:chExt cx="423641" cy="52226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35F045F-97BE-4EAE-8787-2B6545A02D7B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45BA8E09-B75D-4C42-A109-11E933E2F32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ED35F7B-09C7-45E0-9C05-9B049D7E3A92}"/>
                  </a:ext>
                </a:extLst>
              </p:cNvPr>
              <p:cNvGrpSpPr/>
              <p:nvPr/>
            </p:nvGrpSpPr>
            <p:grpSpPr>
              <a:xfrm rot="11877424">
                <a:off x="8286504" y="3847373"/>
                <a:ext cx="423641" cy="52226"/>
                <a:chOff x="4328981" y="5376621"/>
                <a:chExt cx="423641" cy="52226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9F11EAC-6F78-4518-B96E-B8ABFBBCFFA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AEF20E-7AF0-45FE-A6FC-DE8BFD6DD025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2140C15-0F25-4E73-B5F0-5A9B21807BA7}"/>
                  </a:ext>
                </a:extLst>
              </p:cNvPr>
              <p:cNvGrpSpPr/>
              <p:nvPr/>
            </p:nvGrpSpPr>
            <p:grpSpPr>
              <a:xfrm rot="10335368">
                <a:off x="7348554" y="4017548"/>
                <a:ext cx="423641" cy="52226"/>
                <a:chOff x="4328981" y="5376621"/>
                <a:chExt cx="423641" cy="5222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B9FD92-C480-48EA-8690-2E358A9269E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A775F55-0EF1-4B65-84AB-BCCA34A57047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4E87BFD-CE01-4944-90EC-8A4A68C74E40}"/>
                  </a:ext>
                </a:extLst>
              </p:cNvPr>
              <p:cNvGrpSpPr/>
              <p:nvPr/>
            </p:nvGrpSpPr>
            <p:grpSpPr>
              <a:xfrm rot="8998758">
                <a:off x="8743978" y="3729913"/>
                <a:ext cx="423641" cy="52226"/>
                <a:chOff x="4328981" y="5376621"/>
                <a:chExt cx="423641" cy="52226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86FBE33-0BF3-40D2-9E20-D132048D5F0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669AAD16-8183-4048-ACD9-ECB28B461AF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Arrow 245">
                <a:extLst>
                  <a:ext uri="{FF2B5EF4-FFF2-40B4-BE49-F238E27FC236}">
                    <a16:creationId xmlns:a16="http://schemas.microsoft.com/office/drawing/2014/main" id="{34A18549-0CCD-4F22-88C7-0918CEF82679}"/>
                  </a:ext>
                </a:extLst>
              </p:cNvPr>
              <p:cNvSpPr/>
              <p:nvPr/>
            </p:nvSpPr>
            <p:spPr>
              <a:xfrm rot="10800000">
                <a:off x="7846555" y="3024464"/>
                <a:ext cx="1759956" cy="199201"/>
              </a:xfrm>
              <a:prstGeom prst="lef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75CA273-1225-4C2B-9366-91B0F325896B}"/>
                  </a:ext>
                </a:extLst>
              </p:cNvPr>
              <p:cNvGrpSpPr/>
              <p:nvPr/>
            </p:nvGrpSpPr>
            <p:grpSpPr>
              <a:xfrm rot="5949426">
                <a:off x="9045135" y="3725809"/>
                <a:ext cx="423641" cy="52226"/>
                <a:chOff x="4328981" y="5376621"/>
                <a:chExt cx="423641" cy="52226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4A43F26-2A18-4C7B-B116-62FDD1CFAF71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8377B7C-37B4-4292-83D8-C601405035C6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223DA61-8D84-479E-9826-4BE9A5B670D1}"/>
                  </a:ext>
                </a:extLst>
              </p:cNvPr>
              <p:cNvGrpSpPr/>
              <p:nvPr/>
            </p:nvGrpSpPr>
            <p:grpSpPr>
              <a:xfrm rot="10335368">
                <a:off x="9215422" y="4178442"/>
                <a:ext cx="248741" cy="52226"/>
                <a:chOff x="4328981" y="5376621"/>
                <a:chExt cx="248741" cy="52226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28CCD64-04CF-4999-AF77-F8E0AD797233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485E9C36-55E3-40A8-9101-C89801B4ED19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1205FA5-DE24-454A-B9B0-14722B83F474}"/>
                  </a:ext>
                </a:extLst>
              </p:cNvPr>
              <p:cNvGrpSpPr/>
              <p:nvPr/>
            </p:nvGrpSpPr>
            <p:grpSpPr>
              <a:xfrm rot="5949426">
                <a:off x="8911762" y="4852346"/>
                <a:ext cx="423641" cy="52226"/>
                <a:chOff x="4328981" y="5376621"/>
                <a:chExt cx="423641" cy="52226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EC78CAD-3F79-4695-9966-1788D4ABC14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938E0E55-EAC9-4E75-878A-9CD2BF83CF0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05E5785-9C05-4487-AAE8-3C484FB25C89}"/>
                  </a:ext>
                </a:extLst>
              </p:cNvPr>
              <p:cNvGrpSpPr/>
              <p:nvPr/>
            </p:nvGrpSpPr>
            <p:grpSpPr>
              <a:xfrm rot="10335368">
                <a:off x="9082049" y="5304979"/>
                <a:ext cx="248741" cy="52226"/>
                <a:chOff x="4328981" y="5376621"/>
                <a:chExt cx="248741" cy="52226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9A5298-414F-44B9-A973-26C2B3FEF75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591746D-B3A8-46D7-B32E-8872C33FF27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F6899D5-07D3-42F5-90E1-20ACB242EC06}"/>
                  </a:ext>
                </a:extLst>
              </p:cNvPr>
              <p:cNvGrpSpPr/>
              <p:nvPr/>
            </p:nvGrpSpPr>
            <p:grpSpPr>
              <a:xfrm rot="7792744">
                <a:off x="9338751" y="4235406"/>
                <a:ext cx="286461" cy="157692"/>
                <a:chOff x="4328981" y="5331331"/>
                <a:chExt cx="286461" cy="15769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EBD85B0-0123-4C3B-B68B-8C3DC35FFBF1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063C610-F541-416B-B912-2CC5CCA04595}"/>
                    </a:ext>
                  </a:extLst>
                </p:cNvPr>
                <p:cNvCxnSpPr/>
                <p:nvPr/>
              </p:nvCxnSpPr>
              <p:spPr>
                <a:xfrm rot="2542624" flipV="1">
                  <a:off x="4420529" y="5331331"/>
                  <a:ext cx="194913" cy="15769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F2CAFFD-5FBB-4738-B123-B4BC95E9A9F8}"/>
                  </a:ext>
                </a:extLst>
              </p:cNvPr>
              <p:cNvGrpSpPr/>
              <p:nvPr/>
            </p:nvGrpSpPr>
            <p:grpSpPr>
              <a:xfrm rot="10335368">
                <a:off x="8888531" y="4551777"/>
                <a:ext cx="175234" cy="73755"/>
                <a:chOff x="4328981" y="5376621"/>
                <a:chExt cx="175234" cy="7375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6EBE4D5-2171-4CF8-A491-A87A0E3F0112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7E6F8473-3FF4-4DBD-97A6-7019AAFD4C6C}"/>
                    </a:ext>
                  </a:extLst>
                </p:cNvPr>
                <p:cNvCxnSpPr/>
                <p:nvPr/>
              </p:nvCxnSpPr>
              <p:spPr>
                <a:xfrm>
                  <a:off x="4392849" y="5402736"/>
                  <a:ext cx="111366" cy="4764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0E939DE-8B06-4D58-8380-97B90796AC8D}"/>
                  </a:ext>
                </a:extLst>
              </p:cNvPr>
              <p:cNvGrpSpPr/>
              <p:nvPr/>
            </p:nvGrpSpPr>
            <p:grpSpPr>
              <a:xfrm rot="8786434">
                <a:off x="9467036" y="5163117"/>
                <a:ext cx="423641" cy="52226"/>
                <a:chOff x="4328981" y="5376621"/>
                <a:chExt cx="423641" cy="52226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F91A85E-1E71-44B2-B2FC-547997A11A4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09DAD688-7A39-448F-AB70-506492B0866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139481B-543F-4A1E-9B74-74B570D1B588}"/>
                  </a:ext>
                </a:extLst>
              </p:cNvPr>
              <p:cNvGrpSpPr/>
              <p:nvPr/>
            </p:nvGrpSpPr>
            <p:grpSpPr>
              <a:xfrm rot="10335368">
                <a:off x="9231028" y="4728935"/>
                <a:ext cx="423641" cy="52226"/>
                <a:chOff x="4328981" y="5376621"/>
                <a:chExt cx="423641" cy="52226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7941F546-0B37-4635-9130-AC38809FD90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3CA32D4F-F0D8-45FA-B644-FFE67CB60AFA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D6B70ED-28A0-42F6-A64C-91626F83BF82}"/>
                  </a:ext>
                </a:extLst>
              </p:cNvPr>
              <p:cNvGrpSpPr/>
              <p:nvPr/>
            </p:nvGrpSpPr>
            <p:grpSpPr>
              <a:xfrm rot="8786434">
                <a:off x="9535901" y="3588897"/>
                <a:ext cx="423641" cy="52226"/>
                <a:chOff x="4328981" y="5376621"/>
                <a:chExt cx="423641" cy="52226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37141B5-D981-4DC5-8665-6D0EC03A6CDF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5728C96-ABA5-43BF-9822-74D48405BDB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A159C97-4464-4FE9-AA83-7D2856D9D0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4" name="TextBox 2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8C9D8BE-D864-4CDE-B850-97F28C1DDB3B}"/>
                  </a:ext>
                </a:extLst>
              </p:cNvPr>
              <p:cNvCxnSpPr/>
              <p:nvPr/>
            </p:nvCxnSpPr>
            <p:spPr>
              <a:xfrm>
                <a:off x="6964179" y="5723467"/>
                <a:ext cx="33089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1B16CFD-A74B-4D69-A3C7-9B264CFA18AB}"/>
                      </a:ext>
                    </a:extLst>
                  </p:cNvPr>
                  <p:cNvSpPr txBox="1"/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TextBox 2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767" r="-77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459F10C-2E15-4CE3-BED5-E2EE80722A77}"/>
                  </a:ext>
                </a:extLst>
              </p:cNvPr>
              <p:cNvSpPr txBox="1"/>
              <p:nvPr/>
            </p:nvSpPr>
            <p:spPr>
              <a:xfrm>
                <a:off x="8652802" y="381464"/>
                <a:ext cx="275976" cy="39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459F10C-2E15-4CE3-BED5-E2EE8072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802" y="381464"/>
                <a:ext cx="275976" cy="395523"/>
              </a:xfrm>
              <a:prstGeom prst="rect">
                <a:avLst/>
              </a:prstGeom>
              <a:blipFill>
                <a:blip r:embed="rId14"/>
                <a:stretch>
                  <a:fillRect l="-10870" r="-86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Can 142">
            <a:extLst>
              <a:ext uri="{FF2B5EF4-FFF2-40B4-BE49-F238E27FC236}">
                <a16:creationId xmlns:a16="http://schemas.microsoft.com/office/drawing/2014/main" id="{2A3879BA-2E29-4B74-AB54-03EF3B2FBE08}"/>
              </a:ext>
            </a:extLst>
          </p:cNvPr>
          <p:cNvSpPr/>
          <p:nvPr/>
        </p:nvSpPr>
        <p:spPr>
          <a:xfrm rot="5400000">
            <a:off x="7329681" y="123951"/>
            <a:ext cx="2556714" cy="4761225"/>
          </a:xfrm>
          <a:prstGeom prst="can">
            <a:avLst>
              <a:gd name="adj" fmla="val 4038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US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sp>
        <p:nvSpPr>
          <p:cNvPr id="135" name="Left Arrow 245">
            <a:extLst>
              <a:ext uri="{FF2B5EF4-FFF2-40B4-BE49-F238E27FC236}">
                <a16:creationId xmlns:a16="http://schemas.microsoft.com/office/drawing/2014/main" id="{61BDCA52-A673-4119-AC9A-1D067F1416F2}"/>
              </a:ext>
            </a:extLst>
          </p:cNvPr>
          <p:cNvSpPr/>
          <p:nvPr/>
        </p:nvSpPr>
        <p:spPr>
          <a:xfrm rot="10800000">
            <a:off x="7718096" y="921820"/>
            <a:ext cx="2016760" cy="228267"/>
          </a:xfrm>
          <a:prstGeom prst="lef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8087135-7072-46E3-A537-A87ADE73615F}"/>
              </a:ext>
            </a:extLst>
          </p:cNvPr>
          <p:cNvGrpSpPr/>
          <p:nvPr/>
        </p:nvGrpSpPr>
        <p:grpSpPr>
          <a:xfrm rot="9597127">
            <a:off x="8757784" y="3401133"/>
            <a:ext cx="485458" cy="59847"/>
            <a:chOff x="4328981" y="5376621"/>
            <a:chExt cx="423642" cy="52226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54A1A5E-1A8F-4535-B476-F8AEFF6C0909}"/>
                </a:ext>
              </a:extLst>
            </p:cNvPr>
            <p:cNvSpPr/>
            <p:nvPr/>
          </p:nvSpPr>
          <p:spPr>
            <a:xfrm>
              <a:off x="4328981" y="5376621"/>
              <a:ext cx="51735" cy="522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94A829C-1667-44A0-AE3B-77FC9A309EDD}"/>
                </a:ext>
              </a:extLst>
            </p:cNvPr>
            <p:cNvCxnSpPr/>
            <p:nvPr/>
          </p:nvCxnSpPr>
          <p:spPr>
            <a:xfrm flipV="1">
              <a:off x="4392850" y="5402712"/>
              <a:ext cx="359773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6DE7222-6CF4-4D75-A5E3-A139E4380A45}"/>
                  </a:ext>
                </a:extLst>
              </p:cNvPr>
              <p:cNvSpPr txBox="1"/>
              <p:nvPr/>
            </p:nvSpPr>
            <p:spPr>
              <a:xfrm>
                <a:off x="10269498" y="2277641"/>
                <a:ext cx="390176" cy="352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6DE7222-6CF4-4D75-A5E3-A139E4380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498" y="2277641"/>
                <a:ext cx="390176" cy="3526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7F814D4-F411-41CC-A442-98114E0234AA}"/>
              </a:ext>
            </a:extLst>
          </p:cNvPr>
          <p:cNvCxnSpPr/>
          <p:nvPr/>
        </p:nvCxnSpPr>
        <p:spPr>
          <a:xfrm>
            <a:off x="6706969" y="4014648"/>
            <a:ext cx="37917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86FC621-9C90-4476-95F0-DC8276965B0F}"/>
                  </a:ext>
                </a:extLst>
              </p:cNvPr>
              <p:cNvSpPr txBox="1"/>
              <p:nvPr/>
            </p:nvSpPr>
            <p:spPr>
              <a:xfrm>
                <a:off x="8208637" y="4160052"/>
                <a:ext cx="720141" cy="352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86FC621-9C90-4476-95F0-DC8276965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637" y="4160052"/>
                <a:ext cx="720141" cy="352686"/>
              </a:xfrm>
              <a:prstGeom prst="rect">
                <a:avLst/>
              </a:prstGeom>
              <a:blipFill>
                <a:blip r:embed="rId16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DC4E8B9-EDCA-4C57-A33F-A355E0CF719F}"/>
              </a:ext>
            </a:extLst>
          </p:cNvPr>
          <p:cNvGrpSpPr/>
          <p:nvPr/>
        </p:nvGrpSpPr>
        <p:grpSpPr>
          <a:xfrm>
            <a:off x="7569598" y="2609649"/>
            <a:ext cx="447558" cy="400110"/>
            <a:chOff x="10909848" y="4008368"/>
            <a:chExt cx="447558" cy="400110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79029C85-7D62-4EE6-8313-0EBB68E0A6D1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F9949B4-FE45-4EC9-9DA4-BD6BB7F6528D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F9949B4-FE45-4EC9-9DA4-BD6BB7F65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9629632-232A-4D2F-95DF-2F7DD7D3397D}"/>
              </a:ext>
            </a:extLst>
          </p:cNvPr>
          <p:cNvGrpSpPr/>
          <p:nvPr/>
        </p:nvGrpSpPr>
        <p:grpSpPr>
          <a:xfrm>
            <a:off x="6842050" y="3181727"/>
            <a:ext cx="447558" cy="400110"/>
            <a:chOff x="10909848" y="4008368"/>
            <a:chExt cx="447558" cy="400110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060054C-3C6E-4616-966E-83784AA23AEA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C315FA43-2DB9-49FF-82B2-65DC03E99661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C315FA43-2DB9-49FF-82B2-65DC03E99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33015FC-11A9-44B8-ACBC-88BDC84B579A}"/>
              </a:ext>
            </a:extLst>
          </p:cNvPr>
          <p:cNvGrpSpPr/>
          <p:nvPr/>
        </p:nvGrpSpPr>
        <p:grpSpPr>
          <a:xfrm>
            <a:off x="8219470" y="3217514"/>
            <a:ext cx="447558" cy="400110"/>
            <a:chOff x="10909848" y="4008368"/>
            <a:chExt cx="447558" cy="400110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756476CB-CB16-4558-9886-6DB43423CB63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D823B04B-3EF6-4B8F-88A4-951395E2A6CD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D823B04B-3EF6-4B8F-88A4-951395E2A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56E3610-918A-48EC-AD78-1374FAE5FE41}"/>
              </a:ext>
            </a:extLst>
          </p:cNvPr>
          <p:cNvGrpSpPr/>
          <p:nvPr/>
        </p:nvGrpSpPr>
        <p:grpSpPr>
          <a:xfrm>
            <a:off x="8831146" y="2635770"/>
            <a:ext cx="447558" cy="400110"/>
            <a:chOff x="10909848" y="4008368"/>
            <a:chExt cx="447558" cy="400110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EB9A7D8-D537-48DA-9DFB-F00E4963AD8E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5DDAEA95-CD00-4317-99DD-E5B9B2C2B8A3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5DDAEA95-CD00-4317-99DD-E5B9B2C2B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A73EFF7-6066-4188-B6AF-FF1C9FDE25B4}"/>
              </a:ext>
            </a:extLst>
          </p:cNvPr>
          <p:cNvGrpSpPr/>
          <p:nvPr/>
        </p:nvGrpSpPr>
        <p:grpSpPr>
          <a:xfrm>
            <a:off x="9380281" y="3219046"/>
            <a:ext cx="447558" cy="400110"/>
            <a:chOff x="10909848" y="4008368"/>
            <a:chExt cx="447558" cy="400110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A7569677-3877-4432-9134-81972D84039E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BB64707-364C-4139-9034-8E16128897A3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BB64707-364C-4139-9034-8E1612889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D17C182-6972-4C4C-85D9-9B84548D16B1}"/>
              </a:ext>
            </a:extLst>
          </p:cNvPr>
          <p:cNvGrpSpPr/>
          <p:nvPr/>
        </p:nvGrpSpPr>
        <p:grpSpPr>
          <a:xfrm>
            <a:off x="9380281" y="1945888"/>
            <a:ext cx="447558" cy="400110"/>
            <a:chOff x="10909848" y="4008368"/>
            <a:chExt cx="447558" cy="400110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C95651E-B30F-4936-98FF-DB02876ACF74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6C30A5E1-E2DF-464A-92CA-9EDD6F7F90AE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6C30A5E1-E2DF-464A-92CA-9EDD6F7F9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0C14A35-B534-4F9F-99C9-F8185081B491}"/>
              </a:ext>
            </a:extLst>
          </p:cNvPr>
          <p:cNvGrpSpPr/>
          <p:nvPr/>
        </p:nvGrpSpPr>
        <p:grpSpPr>
          <a:xfrm>
            <a:off x="8831146" y="1306896"/>
            <a:ext cx="447558" cy="400110"/>
            <a:chOff x="10909848" y="4008368"/>
            <a:chExt cx="447558" cy="400110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5FE92A4-D505-41FB-B73F-BC7F1B4D6C5B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A71B4092-DE6E-484E-9643-5ADDA39E4100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A71B4092-DE6E-484E-9643-5ADDA39E4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DF1CF0C-1DEB-40CD-9EDB-3DF59AC9AB23}"/>
              </a:ext>
            </a:extLst>
          </p:cNvPr>
          <p:cNvGrpSpPr/>
          <p:nvPr/>
        </p:nvGrpSpPr>
        <p:grpSpPr>
          <a:xfrm>
            <a:off x="8213547" y="1949635"/>
            <a:ext cx="447558" cy="400110"/>
            <a:chOff x="10909848" y="4008368"/>
            <a:chExt cx="447558" cy="400110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2AEF78B6-FF0B-4F8B-804F-A5D55F1A95D5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85A7EA88-0DC0-4F40-8662-558A23F8E2F0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85A7EA88-0DC0-4F40-8662-558A23F8E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FD54CC6-826E-41E1-8C3F-E3C5F2C6E65E}"/>
              </a:ext>
            </a:extLst>
          </p:cNvPr>
          <p:cNvGrpSpPr/>
          <p:nvPr/>
        </p:nvGrpSpPr>
        <p:grpSpPr>
          <a:xfrm>
            <a:off x="7569598" y="1300617"/>
            <a:ext cx="447558" cy="400110"/>
            <a:chOff x="10909848" y="4008368"/>
            <a:chExt cx="447558" cy="400110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F57D48C6-4A2D-4041-8F5D-8EAC4FA10924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EC82C8E6-E055-44F4-8D46-8796F27B2F16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EC82C8E6-E055-44F4-8D46-8796F27B2F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F685224-3E7B-44ED-A86D-F2063F119A24}"/>
              </a:ext>
            </a:extLst>
          </p:cNvPr>
          <p:cNvGrpSpPr/>
          <p:nvPr/>
        </p:nvGrpSpPr>
        <p:grpSpPr>
          <a:xfrm>
            <a:off x="6845310" y="1949635"/>
            <a:ext cx="447558" cy="400110"/>
            <a:chOff x="10909848" y="4008368"/>
            <a:chExt cx="447558" cy="400110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F13FA604-0398-473F-80D8-C9A4DE10F5A0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39F43C6B-57B5-4D85-AFCD-FB91BAB9FBD7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39F43C6B-57B5-4D85-AFCD-FB91BAB9F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17D09E1-73F7-44CF-B17F-6757A33313C7}"/>
              </a:ext>
            </a:extLst>
          </p:cNvPr>
          <p:cNvCxnSpPr>
            <a:cxnSpLocks/>
          </p:cNvCxnSpPr>
          <p:nvPr/>
        </p:nvCxnSpPr>
        <p:spPr>
          <a:xfrm flipH="1" flipV="1">
            <a:off x="8427722" y="2839091"/>
            <a:ext cx="131384" cy="3129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FFC54F9-D457-4803-9C61-D5172A25805F}"/>
              </a:ext>
            </a:extLst>
          </p:cNvPr>
          <p:cNvCxnSpPr>
            <a:cxnSpLocks/>
          </p:cNvCxnSpPr>
          <p:nvPr/>
        </p:nvCxnSpPr>
        <p:spPr>
          <a:xfrm flipH="1" flipV="1">
            <a:off x="9384664" y="2949613"/>
            <a:ext cx="178326" cy="2010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0FBADF4-E111-4EDE-8F4A-BCCEDC306BB6}"/>
              </a:ext>
            </a:extLst>
          </p:cNvPr>
          <p:cNvCxnSpPr>
            <a:cxnSpLocks/>
          </p:cNvCxnSpPr>
          <p:nvPr/>
        </p:nvCxnSpPr>
        <p:spPr>
          <a:xfrm flipH="1">
            <a:off x="7687855" y="3449660"/>
            <a:ext cx="363775" cy="1337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4A7BDE0-B7B6-457F-8AE2-0B3A3A39E147}"/>
              </a:ext>
            </a:extLst>
          </p:cNvPr>
          <p:cNvCxnSpPr>
            <a:cxnSpLocks/>
          </p:cNvCxnSpPr>
          <p:nvPr/>
        </p:nvCxnSpPr>
        <p:spPr>
          <a:xfrm flipH="1" flipV="1">
            <a:off x="6651916" y="2887365"/>
            <a:ext cx="407468" cy="2428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AC428042-17A8-46AF-8E49-528E31AFE716}"/>
              </a:ext>
            </a:extLst>
          </p:cNvPr>
          <p:cNvCxnSpPr>
            <a:cxnSpLocks/>
          </p:cNvCxnSpPr>
          <p:nvPr/>
        </p:nvCxnSpPr>
        <p:spPr>
          <a:xfrm flipH="1">
            <a:off x="7421720" y="2363762"/>
            <a:ext cx="616419" cy="2859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E0ABB80-9799-444C-B4ED-780F801AC133}"/>
              </a:ext>
            </a:extLst>
          </p:cNvPr>
          <p:cNvCxnSpPr>
            <a:cxnSpLocks/>
          </p:cNvCxnSpPr>
          <p:nvPr/>
        </p:nvCxnSpPr>
        <p:spPr>
          <a:xfrm flipH="1">
            <a:off x="8567504" y="2378920"/>
            <a:ext cx="361274" cy="985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65C463C0-5ECE-4A2B-A3DA-06275CA41958}"/>
              </a:ext>
            </a:extLst>
          </p:cNvPr>
          <p:cNvCxnSpPr>
            <a:cxnSpLocks/>
          </p:cNvCxnSpPr>
          <p:nvPr/>
        </p:nvCxnSpPr>
        <p:spPr>
          <a:xfrm flipH="1">
            <a:off x="9370780" y="2602868"/>
            <a:ext cx="434943" cy="1145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C0A32F7-0DBB-460D-B3A6-5921ECDD701D}"/>
              </a:ext>
            </a:extLst>
          </p:cNvPr>
          <p:cNvCxnSpPr>
            <a:cxnSpLocks/>
          </p:cNvCxnSpPr>
          <p:nvPr/>
        </p:nvCxnSpPr>
        <p:spPr>
          <a:xfrm flipH="1">
            <a:off x="8137851" y="2594883"/>
            <a:ext cx="595727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406F89F7-D607-4D84-9B6E-7A03EB41CE9A}"/>
              </a:ext>
            </a:extLst>
          </p:cNvPr>
          <p:cNvCxnSpPr>
            <a:cxnSpLocks/>
          </p:cNvCxnSpPr>
          <p:nvPr/>
        </p:nvCxnSpPr>
        <p:spPr>
          <a:xfrm flipH="1">
            <a:off x="9463444" y="1646231"/>
            <a:ext cx="542824" cy="2312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3136E36-53A4-4017-8FD0-F77F7E365585}"/>
              </a:ext>
            </a:extLst>
          </p:cNvPr>
          <p:cNvCxnSpPr>
            <a:cxnSpLocks/>
          </p:cNvCxnSpPr>
          <p:nvPr/>
        </p:nvCxnSpPr>
        <p:spPr>
          <a:xfrm flipH="1" flipV="1">
            <a:off x="8863496" y="2050591"/>
            <a:ext cx="224569" cy="820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86335E8-F2E5-46A3-A9F1-4477CA4BBC36}"/>
              </a:ext>
            </a:extLst>
          </p:cNvPr>
          <p:cNvCxnSpPr>
            <a:cxnSpLocks/>
          </p:cNvCxnSpPr>
          <p:nvPr/>
        </p:nvCxnSpPr>
        <p:spPr>
          <a:xfrm flipH="1" flipV="1">
            <a:off x="8277508" y="1696774"/>
            <a:ext cx="236910" cy="1848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22791C4-71D7-4255-A8A9-5FB262EF68FF}"/>
              </a:ext>
            </a:extLst>
          </p:cNvPr>
          <p:cNvCxnSpPr>
            <a:cxnSpLocks/>
          </p:cNvCxnSpPr>
          <p:nvPr/>
        </p:nvCxnSpPr>
        <p:spPr>
          <a:xfrm>
            <a:off x="8827074" y="2166564"/>
            <a:ext cx="353779" cy="1824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FE2D3C23-0E1A-47C9-94AE-6CC4F3EF3C46}"/>
              </a:ext>
            </a:extLst>
          </p:cNvPr>
          <p:cNvCxnSpPr>
            <a:cxnSpLocks/>
          </p:cNvCxnSpPr>
          <p:nvPr/>
        </p:nvCxnSpPr>
        <p:spPr>
          <a:xfrm flipH="1">
            <a:off x="8799033" y="1888729"/>
            <a:ext cx="248757" cy="867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2E867CA8-7459-4318-AD43-EDF75940CC19}"/>
              </a:ext>
            </a:extLst>
          </p:cNvPr>
          <p:cNvCxnSpPr>
            <a:cxnSpLocks/>
          </p:cNvCxnSpPr>
          <p:nvPr/>
        </p:nvCxnSpPr>
        <p:spPr>
          <a:xfrm flipH="1" flipV="1">
            <a:off x="7610884" y="2147673"/>
            <a:ext cx="379363" cy="148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A095138D-8577-485D-9A9B-74B716987052}"/>
              </a:ext>
            </a:extLst>
          </p:cNvPr>
          <p:cNvCxnSpPr>
            <a:cxnSpLocks/>
          </p:cNvCxnSpPr>
          <p:nvPr/>
        </p:nvCxnSpPr>
        <p:spPr>
          <a:xfrm flipH="1">
            <a:off x="7445731" y="2263082"/>
            <a:ext cx="454343" cy="44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F0CAFCF-9205-48B5-A061-3C9665018858}"/>
              </a:ext>
            </a:extLst>
          </p:cNvPr>
          <p:cNvCxnSpPr>
            <a:cxnSpLocks/>
          </p:cNvCxnSpPr>
          <p:nvPr/>
        </p:nvCxnSpPr>
        <p:spPr>
          <a:xfrm flipH="1" flipV="1">
            <a:off x="7683860" y="3111202"/>
            <a:ext cx="349357" cy="1857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78C7365-4C6B-48D5-8AB8-A7D7D1C1C43B}"/>
              </a:ext>
            </a:extLst>
          </p:cNvPr>
          <p:cNvCxnSpPr>
            <a:cxnSpLocks/>
          </p:cNvCxnSpPr>
          <p:nvPr/>
        </p:nvCxnSpPr>
        <p:spPr>
          <a:xfrm flipH="1">
            <a:off x="7949283" y="3066836"/>
            <a:ext cx="435063" cy="613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3CF811AF-DFE0-4438-BBF5-28D6EE858529}"/>
              </a:ext>
            </a:extLst>
          </p:cNvPr>
          <p:cNvCxnSpPr>
            <a:cxnSpLocks/>
          </p:cNvCxnSpPr>
          <p:nvPr/>
        </p:nvCxnSpPr>
        <p:spPr>
          <a:xfrm flipH="1">
            <a:off x="8137851" y="2751552"/>
            <a:ext cx="259117" cy="220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0CC7E2E-A82B-4DF8-B60D-EC305EC7CD0F}"/>
              </a:ext>
            </a:extLst>
          </p:cNvPr>
          <p:cNvCxnSpPr>
            <a:cxnSpLocks/>
          </p:cNvCxnSpPr>
          <p:nvPr/>
        </p:nvCxnSpPr>
        <p:spPr>
          <a:xfrm flipH="1" flipV="1">
            <a:off x="7965435" y="3591379"/>
            <a:ext cx="425705" cy="1189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CA4A4C9C-A7F0-4671-8401-7E06B9B13FCF}"/>
              </a:ext>
            </a:extLst>
          </p:cNvPr>
          <p:cNvCxnSpPr>
            <a:cxnSpLocks/>
          </p:cNvCxnSpPr>
          <p:nvPr/>
        </p:nvCxnSpPr>
        <p:spPr>
          <a:xfrm flipH="1" flipV="1">
            <a:off x="9844449" y="3583456"/>
            <a:ext cx="323637" cy="104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FFAA82-BD22-49A9-B4A8-5A9F2E24E9BC}"/>
              </a:ext>
            </a:extLst>
          </p:cNvPr>
          <p:cNvCxnSpPr>
            <a:cxnSpLocks/>
          </p:cNvCxnSpPr>
          <p:nvPr/>
        </p:nvCxnSpPr>
        <p:spPr>
          <a:xfrm flipH="1">
            <a:off x="9937098" y="3376777"/>
            <a:ext cx="84578" cy="168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090294A-A01E-4C47-B7E3-F49CFF086E02}"/>
              </a:ext>
            </a:extLst>
          </p:cNvPr>
          <p:cNvCxnSpPr>
            <a:cxnSpLocks/>
          </p:cNvCxnSpPr>
          <p:nvPr/>
        </p:nvCxnSpPr>
        <p:spPr>
          <a:xfrm flipH="1">
            <a:off x="9739261" y="2858109"/>
            <a:ext cx="111804" cy="3342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AE0D2489-F9E3-4EE5-A754-452D96126F9B}"/>
              </a:ext>
            </a:extLst>
          </p:cNvPr>
          <p:cNvCxnSpPr>
            <a:cxnSpLocks/>
          </p:cNvCxnSpPr>
          <p:nvPr/>
        </p:nvCxnSpPr>
        <p:spPr>
          <a:xfrm flipH="1">
            <a:off x="9542504" y="2758891"/>
            <a:ext cx="302730" cy="1422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2D93E4F6-E10D-4F33-9DFB-256228A1EB1D}"/>
              </a:ext>
            </a:extLst>
          </p:cNvPr>
          <p:cNvCxnSpPr>
            <a:cxnSpLocks/>
          </p:cNvCxnSpPr>
          <p:nvPr/>
        </p:nvCxnSpPr>
        <p:spPr>
          <a:xfrm flipH="1" flipV="1">
            <a:off x="8656608" y="3146523"/>
            <a:ext cx="582183" cy="30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74C357C7-8ECE-47B9-924C-E641A8A123B0}"/>
              </a:ext>
            </a:extLst>
          </p:cNvPr>
          <p:cNvCxnSpPr>
            <a:cxnSpLocks/>
          </p:cNvCxnSpPr>
          <p:nvPr/>
        </p:nvCxnSpPr>
        <p:spPr>
          <a:xfrm flipH="1">
            <a:off x="8920007" y="3654565"/>
            <a:ext cx="409616" cy="28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6AA42FC-2DAE-4D20-A093-C8A0D7C63658}"/>
              </a:ext>
            </a:extLst>
          </p:cNvPr>
          <p:cNvCxnSpPr>
            <a:cxnSpLocks/>
          </p:cNvCxnSpPr>
          <p:nvPr/>
        </p:nvCxnSpPr>
        <p:spPr>
          <a:xfrm flipH="1" flipV="1">
            <a:off x="8735302" y="3574880"/>
            <a:ext cx="155020" cy="1436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C5FD877-FDEF-4AF5-8598-87F190E65EFD}"/>
              </a:ext>
            </a:extLst>
          </p:cNvPr>
          <p:cNvCxnSpPr>
            <a:cxnSpLocks/>
          </p:cNvCxnSpPr>
          <p:nvPr/>
        </p:nvCxnSpPr>
        <p:spPr>
          <a:xfrm flipH="1">
            <a:off x="8546377" y="2767450"/>
            <a:ext cx="102367" cy="2398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BF50780E-185D-4D79-96FE-A2E25D638C37}"/>
              </a:ext>
            </a:extLst>
          </p:cNvPr>
          <p:cNvCxnSpPr>
            <a:cxnSpLocks/>
          </p:cNvCxnSpPr>
          <p:nvPr/>
        </p:nvCxnSpPr>
        <p:spPr>
          <a:xfrm flipH="1">
            <a:off x="9241897" y="2375217"/>
            <a:ext cx="102367" cy="2398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5DFD493-4E46-45C1-92EA-2C143E61A776}"/>
              </a:ext>
            </a:extLst>
          </p:cNvPr>
          <p:cNvCxnSpPr>
            <a:cxnSpLocks/>
          </p:cNvCxnSpPr>
          <p:nvPr/>
        </p:nvCxnSpPr>
        <p:spPr>
          <a:xfrm flipH="1" flipV="1">
            <a:off x="9851065" y="1300617"/>
            <a:ext cx="218453" cy="1064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9F6806BB-80AE-4708-8F62-6E9483B69738}"/>
              </a:ext>
            </a:extLst>
          </p:cNvPr>
          <p:cNvCxnSpPr>
            <a:cxnSpLocks/>
          </p:cNvCxnSpPr>
          <p:nvPr/>
        </p:nvCxnSpPr>
        <p:spPr>
          <a:xfrm flipH="1">
            <a:off x="9380281" y="1401189"/>
            <a:ext cx="145521" cy="4139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C9DD01CC-1327-44BF-8C7A-8E33A5219340}"/>
              </a:ext>
            </a:extLst>
          </p:cNvPr>
          <p:cNvCxnSpPr>
            <a:cxnSpLocks/>
          </p:cNvCxnSpPr>
          <p:nvPr/>
        </p:nvCxnSpPr>
        <p:spPr>
          <a:xfrm flipH="1">
            <a:off x="9567922" y="1521146"/>
            <a:ext cx="358751" cy="814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43C5393D-8C8D-4009-8033-FE3A5DDD6220}"/>
              </a:ext>
            </a:extLst>
          </p:cNvPr>
          <p:cNvCxnSpPr>
            <a:cxnSpLocks/>
          </p:cNvCxnSpPr>
          <p:nvPr/>
        </p:nvCxnSpPr>
        <p:spPr>
          <a:xfrm flipH="1" flipV="1">
            <a:off x="9148674" y="1732577"/>
            <a:ext cx="56626" cy="157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AD9B0F53-0BEB-4CC4-84EA-4E112B6DAF98}"/>
              </a:ext>
            </a:extLst>
          </p:cNvPr>
          <p:cNvCxnSpPr>
            <a:cxnSpLocks/>
          </p:cNvCxnSpPr>
          <p:nvPr/>
        </p:nvCxnSpPr>
        <p:spPr>
          <a:xfrm flipH="1">
            <a:off x="8593700" y="1770820"/>
            <a:ext cx="163508" cy="1390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19C7CF2D-CF09-43DA-802B-9D518B630774}"/>
              </a:ext>
            </a:extLst>
          </p:cNvPr>
          <p:cNvCxnSpPr>
            <a:cxnSpLocks/>
          </p:cNvCxnSpPr>
          <p:nvPr/>
        </p:nvCxnSpPr>
        <p:spPr>
          <a:xfrm flipV="1">
            <a:off x="8398493" y="1493939"/>
            <a:ext cx="257475" cy="1818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C30F2B3B-6C60-4EC9-8927-7FDD754249C9}"/>
              </a:ext>
            </a:extLst>
          </p:cNvPr>
          <p:cNvCxnSpPr>
            <a:cxnSpLocks/>
          </p:cNvCxnSpPr>
          <p:nvPr/>
        </p:nvCxnSpPr>
        <p:spPr>
          <a:xfrm flipH="1" flipV="1">
            <a:off x="9463444" y="1313176"/>
            <a:ext cx="370063" cy="76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768D150F-D9D1-4D43-8993-A81D905F4E67}"/>
              </a:ext>
            </a:extLst>
          </p:cNvPr>
          <p:cNvCxnSpPr>
            <a:cxnSpLocks/>
          </p:cNvCxnSpPr>
          <p:nvPr/>
        </p:nvCxnSpPr>
        <p:spPr>
          <a:xfrm flipH="1">
            <a:off x="8228309" y="1326184"/>
            <a:ext cx="386040" cy="2596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D5E9D725-3EE6-41F9-8CBC-D09E79C5A5D6}"/>
              </a:ext>
            </a:extLst>
          </p:cNvPr>
          <p:cNvCxnSpPr>
            <a:cxnSpLocks/>
          </p:cNvCxnSpPr>
          <p:nvPr/>
        </p:nvCxnSpPr>
        <p:spPr>
          <a:xfrm flipH="1" flipV="1">
            <a:off x="8118248" y="1288627"/>
            <a:ext cx="207951" cy="1271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1A60D92-C2C5-4162-8B48-B55F1F85EC7D}"/>
              </a:ext>
            </a:extLst>
          </p:cNvPr>
          <p:cNvCxnSpPr>
            <a:cxnSpLocks/>
          </p:cNvCxnSpPr>
          <p:nvPr/>
        </p:nvCxnSpPr>
        <p:spPr>
          <a:xfrm flipV="1">
            <a:off x="8076067" y="2391417"/>
            <a:ext cx="192761" cy="693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56A8571E-0DF6-4C8E-8F8F-7986ED11C55A}"/>
              </a:ext>
            </a:extLst>
          </p:cNvPr>
          <p:cNvCxnSpPr>
            <a:cxnSpLocks/>
          </p:cNvCxnSpPr>
          <p:nvPr/>
        </p:nvCxnSpPr>
        <p:spPr>
          <a:xfrm flipH="1" flipV="1">
            <a:off x="7978805" y="1668330"/>
            <a:ext cx="120225" cy="2515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86AE010E-1826-428E-8FB0-5B520A1FE942}"/>
              </a:ext>
            </a:extLst>
          </p:cNvPr>
          <p:cNvCxnSpPr>
            <a:cxnSpLocks/>
          </p:cNvCxnSpPr>
          <p:nvPr/>
        </p:nvCxnSpPr>
        <p:spPr>
          <a:xfrm flipH="1">
            <a:off x="8183983" y="1653614"/>
            <a:ext cx="36859" cy="2848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CF22E84-5D50-462A-AEFC-2A8DE5CDCEA1}"/>
              </a:ext>
            </a:extLst>
          </p:cNvPr>
          <p:cNvCxnSpPr>
            <a:cxnSpLocks/>
          </p:cNvCxnSpPr>
          <p:nvPr/>
        </p:nvCxnSpPr>
        <p:spPr>
          <a:xfrm flipV="1">
            <a:off x="7484181" y="2035943"/>
            <a:ext cx="235991" cy="129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33E39D09-B725-43F4-8BA1-B9C965948A55}"/>
              </a:ext>
            </a:extLst>
          </p:cNvPr>
          <p:cNvCxnSpPr>
            <a:cxnSpLocks/>
          </p:cNvCxnSpPr>
          <p:nvPr/>
        </p:nvCxnSpPr>
        <p:spPr>
          <a:xfrm flipH="1">
            <a:off x="7608799" y="1810251"/>
            <a:ext cx="348446" cy="132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820A3FE-C6AF-4B42-B038-8C5111C27B0E}"/>
              </a:ext>
            </a:extLst>
          </p:cNvPr>
          <p:cNvCxnSpPr>
            <a:cxnSpLocks/>
          </p:cNvCxnSpPr>
          <p:nvPr/>
        </p:nvCxnSpPr>
        <p:spPr>
          <a:xfrm flipH="1" flipV="1">
            <a:off x="7057851" y="1720855"/>
            <a:ext cx="375967" cy="2067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F1A5275-4276-40D6-AE12-B02073EF87F0}"/>
              </a:ext>
            </a:extLst>
          </p:cNvPr>
          <p:cNvCxnSpPr>
            <a:cxnSpLocks/>
          </p:cNvCxnSpPr>
          <p:nvPr/>
        </p:nvCxnSpPr>
        <p:spPr>
          <a:xfrm flipH="1">
            <a:off x="7320214" y="1772126"/>
            <a:ext cx="36364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80915630-362E-4A8C-91D9-BBDCC59677D8}"/>
              </a:ext>
            </a:extLst>
          </p:cNvPr>
          <p:cNvCxnSpPr>
            <a:cxnSpLocks/>
          </p:cNvCxnSpPr>
          <p:nvPr/>
        </p:nvCxnSpPr>
        <p:spPr>
          <a:xfrm flipH="1">
            <a:off x="7161604" y="1627188"/>
            <a:ext cx="284127" cy="560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6E951A5F-E681-4907-9C08-31F110E93370}"/>
              </a:ext>
            </a:extLst>
          </p:cNvPr>
          <p:cNvCxnSpPr>
            <a:cxnSpLocks/>
          </p:cNvCxnSpPr>
          <p:nvPr/>
        </p:nvCxnSpPr>
        <p:spPr>
          <a:xfrm flipH="1">
            <a:off x="6785917" y="1307746"/>
            <a:ext cx="578456" cy="1813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C7AE2CBD-8A64-41C2-BACF-A863DC3E433F}"/>
              </a:ext>
            </a:extLst>
          </p:cNvPr>
          <p:cNvCxnSpPr>
            <a:cxnSpLocks/>
          </p:cNvCxnSpPr>
          <p:nvPr/>
        </p:nvCxnSpPr>
        <p:spPr>
          <a:xfrm flipH="1" flipV="1">
            <a:off x="7054236" y="1458844"/>
            <a:ext cx="305701" cy="981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C31B44FE-0FAB-4B0C-816C-18E1FDC845EF}"/>
              </a:ext>
            </a:extLst>
          </p:cNvPr>
          <p:cNvCxnSpPr>
            <a:cxnSpLocks/>
          </p:cNvCxnSpPr>
          <p:nvPr/>
        </p:nvCxnSpPr>
        <p:spPr>
          <a:xfrm flipH="1">
            <a:off x="6576794" y="1588427"/>
            <a:ext cx="420101" cy="3503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30455B08-A5E0-4F8A-98FC-8AE33975056F}"/>
              </a:ext>
            </a:extLst>
          </p:cNvPr>
          <p:cNvCxnSpPr>
            <a:cxnSpLocks/>
          </p:cNvCxnSpPr>
          <p:nvPr/>
        </p:nvCxnSpPr>
        <p:spPr>
          <a:xfrm flipH="1" flipV="1">
            <a:off x="6350853" y="2018645"/>
            <a:ext cx="341594" cy="197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349B5AF4-FAA4-4084-8504-5326E6877459}"/>
              </a:ext>
            </a:extLst>
          </p:cNvPr>
          <p:cNvCxnSpPr>
            <a:cxnSpLocks/>
          </p:cNvCxnSpPr>
          <p:nvPr/>
        </p:nvCxnSpPr>
        <p:spPr>
          <a:xfrm flipH="1" flipV="1">
            <a:off x="6569379" y="1369620"/>
            <a:ext cx="128621" cy="3748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947C59D-39F3-48E8-B453-BF1EB0514A8B}"/>
              </a:ext>
            </a:extLst>
          </p:cNvPr>
          <p:cNvCxnSpPr>
            <a:cxnSpLocks/>
          </p:cNvCxnSpPr>
          <p:nvPr/>
        </p:nvCxnSpPr>
        <p:spPr>
          <a:xfrm flipH="1">
            <a:off x="7430418" y="3355690"/>
            <a:ext cx="352544" cy="3237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79219497-5ADC-49C5-B0B8-3481A8838360}"/>
              </a:ext>
            </a:extLst>
          </p:cNvPr>
          <p:cNvCxnSpPr>
            <a:cxnSpLocks/>
          </p:cNvCxnSpPr>
          <p:nvPr/>
        </p:nvCxnSpPr>
        <p:spPr>
          <a:xfrm flipH="1">
            <a:off x="7523599" y="2354283"/>
            <a:ext cx="76366" cy="1764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A39C4C4-483E-4062-9700-30786E6D2330}"/>
              </a:ext>
            </a:extLst>
          </p:cNvPr>
          <p:cNvCxnSpPr>
            <a:cxnSpLocks/>
          </p:cNvCxnSpPr>
          <p:nvPr/>
        </p:nvCxnSpPr>
        <p:spPr>
          <a:xfrm flipV="1">
            <a:off x="9524969" y="2452867"/>
            <a:ext cx="211785" cy="1136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4FCBEAE7-4535-47D9-8C0E-AF26C672059C}"/>
              </a:ext>
            </a:extLst>
          </p:cNvPr>
          <p:cNvCxnSpPr>
            <a:cxnSpLocks/>
          </p:cNvCxnSpPr>
          <p:nvPr/>
        </p:nvCxnSpPr>
        <p:spPr>
          <a:xfrm flipH="1">
            <a:off x="6928682" y="2500546"/>
            <a:ext cx="313486" cy="64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ED1E0891-8CB2-49FC-B2F4-FAC865860A64}"/>
              </a:ext>
            </a:extLst>
          </p:cNvPr>
          <p:cNvCxnSpPr>
            <a:cxnSpLocks/>
          </p:cNvCxnSpPr>
          <p:nvPr/>
        </p:nvCxnSpPr>
        <p:spPr>
          <a:xfrm flipH="1">
            <a:off x="7159923" y="2546588"/>
            <a:ext cx="205634" cy="1538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0F05381A-36D5-422B-BF96-6C697745489E}"/>
              </a:ext>
            </a:extLst>
          </p:cNvPr>
          <p:cNvCxnSpPr>
            <a:cxnSpLocks/>
          </p:cNvCxnSpPr>
          <p:nvPr/>
        </p:nvCxnSpPr>
        <p:spPr>
          <a:xfrm flipH="1" flipV="1">
            <a:off x="7349174" y="3165170"/>
            <a:ext cx="305723" cy="1400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39D6FB31-4E9D-4674-834A-7160826214B0}"/>
              </a:ext>
            </a:extLst>
          </p:cNvPr>
          <p:cNvCxnSpPr>
            <a:cxnSpLocks/>
          </p:cNvCxnSpPr>
          <p:nvPr/>
        </p:nvCxnSpPr>
        <p:spPr>
          <a:xfrm flipH="1" flipV="1">
            <a:off x="7441612" y="3285389"/>
            <a:ext cx="33050" cy="2062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B75A5296-14A4-407C-A76B-B53A501E99A2}"/>
              </a:ext>
            </a:extLst>
          </p:cNvPr>
          <p:cNvCxnSpPr>
            <a:cxnSpLocks/>
          </p:cNvCxnSpPr>
          <p:nvPr/>
        </p:nvCxnSpPr>
        <p:spPr>
          <a:xfrm flipH="1" flipV="1">
            <a:off x="7045407" y="2740086"/>
            <a:ext cx="345333" cy="166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97E844E9-8F21-49A4-BF3D-78B996A49895}"/>
              </a:ext>
            </a:extLst>
          </p:cNvPr>
          <p:cNvCxnSpPr>
            <a:cxnSpLocks/>
          </p:cNvCxnSpPr>
          <p:nvPr/>
        </p:nvCxnSpPr>
        <p:spPr>
          <a:xfrm flipH="1">
            <a:off x="7156695" y="2997749"/>
            <a:ext cx="281102" cy="982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34EBA6D2-50C4-4393-ADE7-CCB2FEDA4532}"/>
              </a:ext>
            </a:extLst>
          </p:cNvPr>
          <p:cNvCxnSpPr>
            <a:cxnSpLocks/>
          </p:cNvCxnSpPr>
          <p:nvPr/>
        </p:nvCxnSpPr>
        <p:spPr>
          <a:xfrm>
            <a:off x="6975529" y="2956595"/>
            <a:ext cx="226132" cy="32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26EE15C3-6FF0-4E3C-952E-1CBC74CAB00D}"/>
              </a:ext>
            </a:extLst>
          </p:cNvPr>
          <p:cNvCxnSpPr>
            <a:cxnSpLocks/>
          </p:cNvCxnSpPr>
          <p:nvPr/>
        </p:nvCxnSpPr>
        <p:spPr>
          <a:xfrm flipH="1">
            <a:off x="7030843" y="3665868"/>
            <a:ext cx="330158" cy="318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5362F4D-6456-4086-9CD4-BDA5B27B69B0}"/>
              </a:ext>
            </a:extLst>
          </p:cNvPr>
          <p:cNvCxnSpPr>
            <a:cxnSpLocks/>
          </p:cNvCxnSpPr>
          <p:nvPr/>
        </p:nvCxnSpPr>
        <p:spPr>
          <a:xfrm flipH="1">
            <a:off x="6632827" y="2378253"/>
            <a:ext cx="16422" cy="3481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B4FC5BF4-A611-435E-B3BA-2C331365942F}"/>
              </a:ext>
            </a:extLst>
          </p:cNvPr>
          <p:cNvCxnSpPr>
            <a:cxnSpLocks/>
          </p:cNvCxnSpPr>
          <p:nvPr/>
        </p:nvCxnSpPr>
        <p:spPr>
          <a:xfrm flipH="1">
            <a:off x="6473169" y="2776794"/>
            <a:ext cx="319316" cy="317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2E0B751C-E850-40C9-A9C5-71705AE2300C}"/>
              </a:ext>
            </a:extLst>
          </p:cNvPr>
          <p:cNvCxnSpPr>
            <a:cxnSpLocks/>
          </p:cNvCxnSpPr>
          <p:nvPr/>
        </p:nvCxnSpPr>
        <p:spPr>
          <a:xfrm flipH="1" flipV="1">
            <a:off x="6824952" y="2400534"/>
            <a:ext cx="114142" cy="2772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D77275EA-A1CB-4599-BEAE-1F8E2C20EFA1}"/>
              </a:ext>
            </a:extLst>
          </p:cNvPr>
          <p:cNvCxnSpPr>
            <a:cxnSpLocks/>
          </p:cNvCxnSpPr>
          <p:nvPr/>
        </p:nvCxnSpPr>
        <p:spPr>
          <a:xfrm flipH="1" flipV="1">
            <a:off x="6549502" y="3306275"/>
            <a:ext cx="323989" cy="3981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7B44DB7E-7D3D-4F7C-9A1B-5A413D42051C}"/>
              </a:ext>
            </a:extLst>
          </p:cNvPr>
          <p:cNvCxnSpPr>
            <a:cxnSpLocks/>
          </p:cNvCxnSpPr>
          <p:nvPr/>
        </p:nvCxnSpPr>
        <p:spPr>
          <a:xfrm flipH="1">
            <a:off x="6450640" y="3066191"/>
            <a:ext cx="247041" cy="2736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E1DE3893-4EC2-49CF-821E-F06BDFA67106}"/>
              </a:ext>
            </a:extLst>
          </p:cNvPr>
          <p:cNvCxnSpPr>
            <a:cxnSpLocks/>
          </p:cNvCxnSpPr>
          <p:nvPr/>
        </p:nvCxnSpPr>
        <p:spPr>
          <a:xfrm>
            <a:off x="6525182" y="3458082"/>
            <a:ext cx="119657" cy="2452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D224568E-B18E-4521-9F8E-AEE5B382AEA7}"/>
              </a:ext>
            </a:extLst>
          </p:cNvPr>
          <p:cNvCxnSpPr>
            <a:cxnSpLocks/>
          </p:cNvCxnSpPr>
          <p:nvPr/>
        </p:nvCxnSpPr>
        <p:spPr>
          <a:xfrm flipH="1">
            <a:off x="6290055" y="2178143"/>
            <a:ext cx="327418" cy="1536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7F361831-2616-4F74-8305-BDD37575E9D9}"/>
              </a:ext>
            </a:extLst>
          </p:cNvPr>
          <p:cNvCxnSpPr>
            <a:cxnSpLocks/>
          </p:cNvCxnSpPr>
          <p:nvPr/>
        </p:nvCxnSpPr>
        <p:spPr>
          <a:xfrm flipH="1">
            <a:off x="6288463" y="2560534"/>
            <a:ext cx="225742" cy="120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B66A0C7-2600-4488-AB39-B1C6C42889A2}"/>
              </a:ext>
            </a:extLst>
          </p:cNvPr>
          <p:cNvCxnSpPr>
            <a:cxnSpLocks/>
          </p:cNvCxnSpPr>
          <p:nvPr/>
        </p:nvCxnSpPr>
        <p:spPr>
          <a:xfrm flipH="1" flipV="1">
            <a:off x="6384871" y="2808575"/>
            <a:ext cx="79837" cy="2619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F7C8F428-B6B3-40C1-A47D-038EE43350BE}"/>
              </a:ext>
            </a:extLst>
          </p:cNvPr>
          <p:cNvSpPr/>
          <p:nvPr/>
        </p:nvSpPr>
        <p:spPr>
          <a:xfrm>
            <a:off x="9815669" y="3288164"/>
            <a:ext cx="45719" cy="217165"/>
          </a:xfrm>
          <a:custGeom>
            <a:avLst/>
            <a:gdLst>
              <a:gd name="connsiteX0" fmla="*/ 0 w 187093"/>
              <a:gd name="connsiteY0" fmla="*/ 0 h 864179"/>
              <a:gd name="connsiteX1" fmla="*/ 186267 w 187093"/>
              <a:gd name="connsiteY1" fmla="*/ 417689 h 864179"/>
              <a:gd name="connsiteX2" fmla="*/ 62089 w 187093"/>
              <a:gd name="connsiteY2" fmla="*/ 857956 h 86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093" h="864179">
                <a:moveTo>
                  <a:pt x="0" y="0"/>
                </a:moveTo>
                <a:cubicBezTo>
                  <a:pt x="87959" y="137348"/>
                  <a:pt x="175919" y="274696"/>
                  <a:pt x="186267" y="417689"/>
                </a:cubicBezTo>
                <a:cubicBezTo>
                  <a:pt x="196615" y="560682"/>
                  <a:pt x="107245" y="915341"/>
                  <a:pt x="62089" y="85795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641A2AD6-DB35-4062-8A0A-EE53B9604270}"/>
              </a:ext>
            </a:extLst>
          </p:cNvPr>
          <p:cNvSpPr/>
          <p:nvPr/>
        </p:nvSpPr>
        <p:spPr>
          <a:xfrm>
            <a:off x="9833507" y="3225327"/>
            <a:ext cx="57278" cy="326360"/>
          </a:xfrm>
          <a:custGeom>
            <a:avLst/>
            <a:gdLst>
              <a:gd name="connsiteX0" fmla="*/ 0 w 187093"/>
              <a:gd name="connsiteY0" fmla="*/ 0 h 864179"/>
              <a:gd name="connsiteX1" fmla="*/ 186267 w 187093"/>
              <a:gd name="connsiteY1" fmla="*/ 417689 h 864179"/>
              <a:gd name="connsiteX2" fmla="*/ 62089 w 187093"/>
              <a:gd name="connsiteY2" fmla="*/ 857956 h 86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093" h="864179">
                <a:moveTo>
                  <a:pt x="0" y="0"/>
                </a:moveTo>
                <a:cubicBezTo>
                  <a:pt x="87959" y="137348"/>
                  <a:pt x="175919" y="274696"/>
                  <a:pt x="186267" y="417689"/>
                </a:cubicBezTo>
                <a:cubicBezTo>
                  <a:pt x="196615" y="560682"/>
                  <a:pt x="107245" y="915341"/>
                  <a:pt x="62089" y="857956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D1A95BF0-3F50-41A1-991E-BD304FAE6FB8}"/>
              </a:ext>
            </a:extLst>
          </p:cNvPr>
          <p:cNvGrpSpPr/>
          <p:nvPr/>
        </p:nvGrpSpPr>
        <p:grpSpPr>
          <a:xfrm flipH="1">
            <a:off x="9305165" y="3234485"/>
            <a:ext cx="75116" cy="326360"/>
            <a:chOff x="11015950" y="3683953"/>
            <a:chExt cx="75116" cy="326360"/>
          </a:xfrm>
        </p:grpSpPr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292DC49D-1019-42F9-8ED8-740E1CFB1DA8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7882CCE6-7185-4255-B181-D914FC88ACFB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10CA868C-3C4F-4995-82C3-BF39889BA56A}"/>
              </a:ext>
            </a:extLst>
          </p:cNvPr>
          <p:cNvGrpSpPr/>
          <p:nvPr/>
        </p:nvGrpSpPr>
        <p:grpSpPr>
          <a:xfrm>
            <a:off x="9263715" y="2651845"/>
            <a:ext cx="75116" cy="326360"/>
            <a:chOff x="11015950" y="3683953"/>
            <a:chExt cx="75116" cy="326360"/>
          </a:xfrm>
        </p:grpSpPr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3F762A60-8698-48B3-A9D4-483EBB3FFA81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6094A8A5-057B-40DF-AEB7-03B9599B20DA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17E3BD6-9BB3-4007-AC21-7B6D3DDB3041}"/>
              </a:ext>
            </a:extLst>
          </p:cNvPr>
          <p:cNvGrpSpPr/>
          <p:nvPr/>
        </p:nvGrpSpPr>
        <p:grpSpPr>
          <a:xfrm>
            <a:off x="9810155" y="1948151"/>
            <a:ext cx="75116" cy="326360"/>
            <a:chOff x="11015950" y="3683953"/>
            <a:chExt cx="75116" cy="326360"/>
          </a:xfrm>
        </p:grpSpPr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8FB57BE8-BF98-4FAC-BE88-755F38B0A21F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ED822E28-A4C5-45AB-A6AC-2B29C7057988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6D2DBB93-836C-4009-8CB0-A609BE735991}"/>
              </a:ext>
            </a:extLst>
          </p:cNvPr>
          <p:cNvGrpSpPr/>
          <p:nvPr/>
        </p:nvGrpSpPr>
        <p:grpSpPr>
          <a:xfrm>
            <a:off x="9260626" y="1321255"/>
            <a:ext cx="75116" cy="326360"/>
            <a:chOff x="11015950" y="3683953"/>
            <a:chExt cx="75116" cy="326360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6572EFF4-780D-40DA-B20E-BE28B00874DB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92EE74B0-13DF-4532-98F2-A2F2C9CA71FD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D03D24E9-9B96-46F8-BBA2-6BEDEFA9AA40}"/>
              </a:ext>
            </a:extLst>
          </p:cNvPr>
          <p:cNvGrpSpPr/>
          <p:nvPr/>
        </p:nvGrpSpPr>
        <p:grpSpPr>
          <a:xfrm>
            <a:off x="8000951" y="1307746"/>
            <a:ext cx="75116" cy="326360"/>
            <a:chOff x="11015950" y="3683953"/>
            <a:chExt cx="75116" cy="326360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1605317F-5C6D-437D-A7E6-6871D5E44545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C7E75C22-D6A6-421F-8DB2-3AF41FD91A42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5C96AB1-F663-4609-B604-DB2D310458A0}"/>
              </a:ext>
            </a:extLst>
          </p:cNvPr>
          <p:cNvGrpSpPr/>
          <p:nvPr/>
        </p:nvGrpSpPr>
        <p:grpSpPr>
          <a:xfrm>
            <a:off x="8640570" y="1957293"/>
            <a:ext cx="75116" cy="326360"/>
            <a:chOff x="11015950" y="3683953"/>
            <a:chExt cx="75116" cy="326360"/>
          </a:xfrm>
        </p:grpSpPr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8B212BAF-0A08-44F5-8EDE-66F3BFDB62B4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2909816-56A3-4ACF-AA40-4949D305266E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AD47196-BDA0-497A-89FE-7083AA8920DE}"/>
              </a:ext>
            </a:extLst>
          </p:cNvPr>
          <p:cNvGrpSpPr/>
          <p:nvPr/>
        </p:nvGrpSpPr>
        <p:grpSpPr>
          <a:xfrm>
            <a:off x="8652813" y="3234485"/>
            <a:ext cx="75116" cy="326360"/>
            <a:chOff x="11015950" y="3683953"/>
            <a:chExt cx="75116" cy="326360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C98829C6-05B6-4112-95F4-97E455854E2F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978CEE80-AC9B-4C45-85A5-D948921DB952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8F386791-9B49-4949-9D5B-76991D3C119E}"/>
              </a:ext>
            </a:extLst>
          </p:cNvPr>
          <p:cNvGrpSpPr/>
          <p:nvPr/>
        </p:nvGrpSpPr>
        <p:grpSpPr>
          <a:xfrm>
            <a:off x="8005671" y="2617701"/>
            <a:ext cx="75116" cy="326360"/>
            <a:chOff x="11015950" y="3683953"/>
            <a:chExt cx="75116" cy="326360"/>
          </a:xfrm>
        </p:grpSpPr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930CEA1F-0A1F-44EC-A8FA-4302CE7CF33D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6604518F-BBE1-4661-8054-546F82B762F6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CB3FF9AA-CEDC-4A2E-9FCC-CD0A30CD2BE7}"/>
              </a:ext>
            </a:extLst>
          </p:cNvPr>
          <p:cNvGrpSpPr/>
          <p:nvPr/>
        </p:nvGrpSpPr>
        <p:grpSpPr>
          <a:xfrm>
            <a:off x="7289498" y="3208161"/>
            <a:ext cx="75116" cy="326360"/>
            <a:chOff x="11015950" y="3683953"/>
            <a:chExt cx="75116" cy="326360"/>
          </a:xfrm>
        </p:grpSpPr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E2516E7-3376-4BA1-ACF9-834856713FF7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0D96FBA8-2249-426C-B42C-5D150B0C518C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AAE6D445-9C03-4A0C-BFA5-06747D05B099}"/>
              </a:ext>
            </a:extLst>
          </p:cNvPr>
          <p:cNvGrpSpPr/>
          <p:nvPr/>
        </p:nvGrpSpPr>
        <p:grpSpPr>
          <a:xfrm>
            <a:off x="7291384" y="1976906"/>
            <a:ext cx="75116" cy="326360"/>
            <a:chOff x="11015950" y="3683953"/>
            <a:chExt cx="75116" cy="326360"/>
          </a:xfrm>
        </p:grpSpPr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8F13E640-01B4-4F16-AB4F-5B87451F68F3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67637BE-6666-4CB5-B567-DAEB274A5389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F2305DFA-C92F-4BCD-84AF-D217733F9976}"/>
              </a:ext>
            </a:extLst>
          </p:cNvPr>
          <p:cNvGrpSpPr/>
          <p:nvPr/>
        </p:nvGrpSpPr>
        <p:grpSpPr>
          <a:xfrm flipH="1">
            <a:off x="8766950" y="2647169"/>
            <a:ext cx="75116" cy="326360"/>
            <a:chOff x="11015950" y="3683953"/>
            <a:chExt cx="75116" cy="326360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7DA7BCD4-218C-4B42-A292-8348B8FD23F6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5320B511-7423-4F25-BC4D-A3A6076E8AFD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6EE4973A-5DDC-4D7F-8441-0A90D6E69FCE}"/>
              </a:ext>
            </a:extLst>
          </p:cNvPr>
          <p:cNvGrpSpPr/>
          <p:nvPr/>
        </p:nvGrpSpPr>
        <p:grpSpPr>
          <a:xfrm flipH="1">
            <a:off x="9316225" y="1964611"/>
            <a:ext cx="75116" cy="326360"/>
            <a:chOff x="11015950" y="3683953"/>
            <a:chExt cx="75116" cy="326360"/>
          </a:xfrm>
        </p:grpSpPr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2A9DFD2A-46CC-464B-A450-D0302CFEE1EA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1C02007E-07F5-4FF1-94FF-BC4DC91FAECD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29F92467-B31E-422E-9E2A-90ED38B9C7C1}"/>
              </a:ext>
            </a:extLst>
          </p:cNvPr>
          <p:cNvGrpSpPr/>
          <p:nvPr/>
        </p:nvGrpSpPr>
        <p:grpSpPr>
          <a:xfrm flipH="1">
            <a:off x="8773587" y="1319871"/>
            <a:ext cx="75116" cy="326360"/>
            <a:chOff x="11015950" y="3683953"/>
            <a:chExt cx="75116" cy="326360"/>
          </a:xfrm>
        </p:grpSpPr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A6BE28FC-D8CB-4350-A96F-36F05268940E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0D5E881D-F243-4290-9E00-4C3EB8AC5587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F952B13-F413-492D-AF8F-813CDC595055}"/>
              </a:ext>
            </a:extLst>
          </p:cNvPr>
          <p:cNvGrpSpPr/>
          <p:nvPr/>
        </p:nvGrpSpPr>
        <p:grpSpPr>
          <a:xfrm flipH="1">
            <a:off x="7513645" y="1315190"/>
            <a:ext cx="75116" cy="326360"/>
            <a:chOff x="11015950" y="3683953"/>
            <a:chExt cx="75116" cy="326360"/>
          </a:xfrm>
        </p:grpSpPr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69958765-2AF1-4C7A-9B5B-E76124B4B57A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2C6716D7-BB08-4966-97DC-C48B62A957C9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09B30C0-9C35-4057-B6D1-940B37F3BAF9}"/>
              </a:ext>
            </a:extLst>
          </p:cNvPr>
          <p:cNvGrpSpPr/>
          <p:nvPr/>
        </p:nvGrpSpPr>
        <p:grpSpPr>
          <a:xfrm flipH="1">
            <a:off x="8158034" y="3225327"/>
            <a:ext cx="75116" cy="326360"/>
            <a:chOff x="11015950" y="3683953"/>
            <a:chExt cx="75116" cy="326360"/>
          </a:xfrm>
        </p:grpSpPr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C71A52AB-E445-417C-B9E4-1D198CE83F3B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091DCC28-A20E-4F44-861B-4106B040F460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BE1FE699-7A78-4166-AE22-29884950A362}"/>
              </a:ext>
            </a:extLst>
          </p:cNvPr>
          <p:cNvGrpSpPr/>
          <p:nvPr/>
        </p:nvGrpSpPr>
        <p:grpSpPr>
          <a:xfrm flipH="1">
            <a:off x="6783336" y="3196213"/>
            <a:ext cx="75116" cy="326360"/>
            <a:chOff x="11015950" y="3683953"/>
            <a:chExt cx="75116" cy="326360"/>
          </a:xfrm>
        </p:grpSpPr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C29BFFD3-5A15-4256-8785-00769C171933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99E1B1B-875F-4AD5-992B-D4CD1F630797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EC3F903B-19E5-4DFA-B326-16F0B345DE4E}"/>
              </a:ext>
            </a:extLst>
          </p:cNvPr>
          <p:cNvGrpSpPr/>
          <p:nvPr/>
        </p:nvGrpSpPr>
        <p:grpSpPr>
          <a:xfrm flipH="1">
            <a:off x="6774836" y="1957293"/>
            <a:ext cx="75116" cy="326360"/>
            <a:chOff x="11015950" y="3683953"/>
            <a:chExt cx="75116" cy="326360"/>
          </a:xfrm>
        </p:grpSpPr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B675F215-175D-4D38-9AC3-E8F08C00DADE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C0C87448-604F-4AED-BFA5-551587009687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D7314B27-A307-4E6C-89C0-55AFB8CCAAC9}"/>
              </a:ext>
            </a:extLst>
          </p:cNvPr>
          <p:cNvGrpSpPr/>
          <p:nvPr/>
        </p:nvGrpSpPr>
        <p:grpSpPr>
          <a:xfrm flipH="1">
            <a:off x="8141129" y="1949635"/>
            <a:ext cx="74233" cy="326360"/>
            <a:chOff x="11016833" y="3683953"/>
            <a:chExt cx="74233" cy="326360"/>
          </a:xfrm>
        </p:grpSpPr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5AC55C66-D234-4400-94F0-7A960BEF7C1C}"/>
                </a:ext>
              </a:extLst>
            </p:cNvPr>
            <p:cNvSpPr/>
            <p:nvPr/>
          </p:nvSpPr>
          <p:spPr>
            <a:xfrm>
              <a:off x="11016833" y="3738235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F901BA13-BAEB-476C-9F6A-52DFEBFE731C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494D85EA-EA66-470A-A644-A15EFE72DD1D}"/>
              </a:ext>
            </a:extLst>
          </p:cNvPr>
          <p:cNvGrpSpPr/>
          <p:nvPr/>
        </p:nvGrpSpPr>
        <p:grpSpPr>
          <a:xfrm flipH="1">
            <a:off x="7511002" y="2623524"/>
            <a:ext cx="75116" cy="326360"/>
            <a:chOff x="11015950" y="3683953"/>
            <a:chExt cx="75116" cy="326360"/>
          </a:xfrm>
        </p:grpSpPr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8D3ED517-D310-4DE5-9CD3-AC9B288770EF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754AA64-6369-4B74-96D1-4682603CBF58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32" name="Oval 531">
            <a:extLst>
              <a:ext uri="{FF2B5EF4-FFF2-40B4-BE49-F238E27FC236}">
                <a16:creationId xmlns:a16="http://schemas.microsoft.com/office/drawing/2014/main" id="{8774EB78-532A-4985-A03B-CE7B63C03638}"/>
              </a:ext>
            </a:extLst>
          </p:cNvPr>
          <p:cNvSpPr/>
          <p:nvPr/>
        </p:nvSpPr>
        <p:spPr>
          <a:xfrm rot="9597127">
            <a:off x="10155053" y="3658888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FCD70BBE-E67D-4352-A671-0C9C3364B4F3}"/>
              </a:ext>
            </a:extLst>
          </p:cNvPr>
          <p:cNvSpPr/>
          <p:nvPr/>
        </p:nvSpPr>
        <p:spPr>
          <a:xfrm rot="9597127">
            <a:off x="9992034" y="334685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3551772D-DC0D-4A95-9A1F-BA5C80C8B3EA}"/>
              </a:ext>
            </a:extLst>
          </p:cNvPr>
          <p:cNvSpPr/>
          <p:nvPr/>
        </p:nvSpPr>
        <p:spPr>
          <a:xfrm rot="9597127">
            <a:off x="9535032" y="3120715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14E83782-75E9-4D64-8EE9-5CA400622AA3}"/>
              </a:ext>
            </a:extLst>
          </p:cNvPr>
          <p:cNvSpPr/>
          <p:nvPr/>
        </p:nvSpPr>
        <p:spPr>
          <a:xfrm rot="9597127">
            <a:off x="9222655" y="314788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426804CA-F797-46E3-8FF5-7DADDC4291FB}"/>
              </a:ext>
            </a:extLst>
          </p:cNvPr>
          <p:cNvSpPr/>
          <p:nvPr/>
        </p:nvSpPr>
        <p:spPr>
          <a:xfrm rot="9597127">
            <a:off x="9312535" y="362101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731EF08E-0CDE-44E6-B3D4-2C47931EEF59}"/>
              </a:ext>
            </a:extLst>
          </p:cNvPr>
          <p:cNvSpPr/>
          <p:nvPr/>
        </p:nvSpPr>
        <p:spPr>
          <a:xfrm rot="9597127">
            <a:off x="8842343" y="366777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1DAD3C50-46FD-49F9-84C9-C58B868773BE}"/>
              </a:ext>
            </a:extLst>
          </p:cNvPr>
          <p:cNvSpPr/>
          <p:nvPr/>
        </p:nvSpPr>
        <p:spPr>
          <a:xfrm rot="9597127">
            <a:off x="9817525" y="2828185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24A4F0F8-5C30-4316-A5D8-FF7CE933495E}"/>
              </a:ext>
            </a:extLst>
          </p:cNvPr>
          <p:cNvSpPr/>
          <p:nvPr/>
        </p:nvSpPr>
        <p:spPr>
          <a:xfrm rot="9597127">
            <a:off x="9818723" y="2726748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4AF5AB1D-04CE-4653-AFDB-D5D49648BDC0}"/>
              </a:ext>
            </a:extLst>
          </p:cNvPr>
          <p:cNvSpPr/>
          <p:nvPr/>
        </p:nvSpPr>
        <p:spPr>
          <a:xfrm rot="9597127">
            <a:off x="9792691" y="2562132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179C6106-0987-4FD7-A4E6-BD421C15A826}"/>
              </a:ext>
            </a:extLst>
          </p:cNvPr>
          <p:cNvSpPr/>
          <p:nvPr/>
        </p:nvSpPr>
        <p:spPr>
          <a:xfrm rot="9597127">
            <a:off x="9309302" y="235191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E8FD7852-E13B-4596-9F14-6488B219607F}"/>
              </a:ext>
            </a:extLst>
          </p:cNvPr>
          <p:cNvSpPr/>
          <p:nvPr/>
        </p:nvSpPr>
        <p:spPr>
          <a:xfrm rot="9597127">
            <a:off x="9504786" y="254037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B4BA7694-7BDA-4201-A590-C56F19D86415}"/>
              </a:ext>
            </a:extLst>
          </p:cNvPr>
          <p:cNvSpPr/>
          <p:nvPr/>
        </p:nvSpPr>
        <p:spPr>
          <a:xfrm rot="9597127">
            <a:off x="8910143" y="234271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53ADB81B-2C8E-4ED6-B295-C6CE5D725AC5}"/>
              </a:ext>
            </a:extLst>
          </p:cNvPr>
          <p:cNvSpPr/>
          <p:nvPr/>
        </p:nvSpPr>
        <p:spPr>
          <a:xfrm rot="9597127">
            <a:off x="8619934" y="273604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2C7295E8-898C-4AAF-8DFE-C24074275C7C}"/>
              </a:ext>
            </a:extLst>
          </p:cNvPr>
          <p:cNvSpPr/>
          <p:nvPr/>
        </p:nvSpPr>
        <p:spPr>
          <a:xfrm rot="9597127">
            <a:off x="8536538" y="313524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0AE7FBD5-FB03-40A1-BE6E-8B2F76A86CD4}"/>
              </a:ext>
            </a:extLst>
          </p:cNvPr>
          <p:cNvSpPr/>
          <p:nvPr/>
        </p:nvSpPr>
        <p:spPr>
          <a:xfrm rot="9597127">
            <a:off x="8365762" y="303834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129E8368-13DA-4BAA-91B3-82D4527D9069}"/>
              </a:ext>
            </a:extLst>
          </p:cNvPr>
          <p:cNvSpPr/>
          <p:nvPr/>
        </p:nvSpPr>
        <p:spPr>
          <a:xfrm rot="9597127">
            <a:off x="8381200" y="2712360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C3D692A2-B5E0-48F1-AB5A-69BE20C88C93}"/>
              </a:ext>
            </a:extLst>
          </p:cNvPr>
          <p:cNvSpPr/>
          <p:nvPr/>
        </p:nvSpPr>
        <p:spPr>
          <a:xfrm rot="9597127">
            <a:off x="8701377" y="2562492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83889BE4-328B-42D5-9FE7-068067B0EADA}"/>
              </a:ext>
            </a:extLst>
          </p:cNvPr>
          <p:cNvSpPr/>
          <p:nvPr/>
        </p:nvSpPr>
        <p:spPr>
          <a:xfrm rot="9597127">
            <a:off x="8365762" y="368044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E7E007FD-F242-4B80-A8A1-D01BC42518FA}"/>
              </a:ext>
            </a:extLst>
          </p:cNvPr>
          <p:cNvSpPr/>
          <p:nvPr/>
        </p:nvSpPr>
        <p:spPr>
          <a:xfrm rot="9597127">
            <a:off x="8029725" y="341973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E404DBD4-204A-40F1-BF95-2E6AC44555CA}"/>
              </a:ext>
            </a:extLst>
          </p:cNvPr>
          <p:cNvSpPr/>
          <p:nvPr/>
        </p:nvSpPr>
        <p:spPr>
          <a:xfrm rot="9597127">
            <a:off x="8002842" y="3260009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7F2841A7-0751-4241-A5C5-2E7149E5E879}"/>
              </a:ext>
            </a:extLst>
          </p:cNvPr>
          <p:cNvSpPr/>
          <p:nvPr/>
        </p:nvSpPr>
        <p:spPr>
          <a:xfrm rot="9597127">
            <a:off x="7762563" y="331783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4BD8AE23-D99D-4934-927B-D005E8C94777}"/>
              </a:ext>
            </a:extLst>
          </p:cNvPr>
          <p:cNvSpPr/>
          <p:nvPr/>
        </p:nvSpPr>
        <p:spPr>
          <a:xfrm rot="9597127">
            <a:off x="7450258" y="346709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78E2A303-5BEA-4213-B1F7-C981F9706241}"/>
              </a:ext>
            </a:extLst>
          </p:cNvPr>
          <p:cNvSpPr/>
          <p:nvPr/>
        </p:nvSpPr>
        <p:spPr>
          <a:xfrm rot="9597127">
            <a:off x="7319312" y="363246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15D81730-084C-4A85-B85F-52F30342FBA8}"/>
              </a:ext>
            </a:extLst>
          </p:cNvPr>
          <p:cNvSpPr/>
          <p:nvPr/>
        </p:nvSpPr>
        <p:spPr>
          <a:xfrm rot="9597127">
            <a:off x="6501633" y="3427140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6E64C955-08F6-437E-981B-52E2F1A8E1C9}"/>
              </a:ext>
            </a:extLst>
          </p:cNvPr>
          <p:cNvSpPr/>
          <p:nvPr/>
        </p:nvSpPr>
        <p:spPr>
          <a:xfrm rot="9597127">
            <a:off x="6819564" y="364810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BB82B2C7-29EA-4150-9254-BDD8469C7B26}"/>
              </a:ext>
            </a:extLst>
          </p:cNvPr>
          <p:cNvSpPr/>
          <p:nvPr/>
        </p:nvSpPr>
        <p:spPr>
          <a:xfrm rot="9597127">
            <a:off x="6669008" y="303179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FA8B5D5F-148E-462E-9E45-CE06AAA2E8F7}"/>
              </a:ext>
            </a:extLst>
          </p:cNvPr>
          <p:cNvSpPr/>
          <p:nvPr/>
        </p:nvSpPr>
        <p:spPr>
          <a:xfrm rot="9597127">
            <a:off x="7006871" y="308613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C94F7817-0F9E-4F19-971D-A30A5F4A7B4B}"/>
              </a:ext>
            </a:extLst>
          </p:cNvPr>
          <p:cNvSpPr/>
          <p:nvPr/>
        </p:nvSpPr>
        <p:spPr>
          <a:xfrm rot="9597127">
            <a:off x="7399761" y="2972025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2DAED241-0166-459C-9669-415864F14C06}"/>
              </a:ext>
            </a:extLst>
          </p:cNvPr>
          <p:cNvSpPr/>
          <p:nvPr/>
        </p:nvSpPr>
        <p:spPr>
          <a:xfrm rot="9597127">
            <a:off x="7624594" y="327390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46777FF6-269A-49C1-816D-560EEC266CDF}"/>
              </a:ext>
            </a:extLst>
          </p:cNvPr>
          <p:cNvSpPr/>
          <p:nvPr/>
        </p:nvSpPr>
        <p:spPr>
          <a:xfrm rot="9597127">
            <a:off x="6926286" y="292555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ACD397AE-A4B6-4081-89E7-D1D6F1B5FCD8}"/>
              </a:ext>
            </a:extLst>
          </p:cNvPr>
          <p:cNvSpPr/>
          <p:nvPr/>
        </p:nvSpPr>
        <p:spPr>
          <a:xfrm rot="9597127">
            <a:off x="6442576" y="305370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1C26A268-7450-4C12-90A7-C455A4137485}"/>
              </a:ext>
            </a:extLst>
          </p:cNvPr>
          <p:cNvSpPr/>
          <p:nvPr/>
        </p:nvSpPr>
        <p:spPr>
          <a:xfrm rot="9597127">
            <a:off x="6773833" y="274687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14B17F0E-A08A-4B41-9BFD-5342E31E7DC0}"/>
              </a:ext>
            </a:extLst>
          </p:cNvPr>
          <p:cNvSpPr/>
          <p:nvPr/>
        </p:nvSpPr>
        <p:spPr>
          <a:xfrm rot="9597127">
            <a:off x="7346282" y="2868799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B4929CD3-668A-4CDF-949D-6C154D0FEA18}"/>
              </a:ext>
            </a:extLst>
          </p:cNvPr>
          <p:cNvSpPr/>
          <p:nvPr/>
        </p:nvSpPr>
        <p:spPr>
          <a:xfrm rot="9597127">
            <a:off x="8040946" y="243424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AA4ACCD2-BCCE-469C-9CB1-B2E69A78EB53}"/>
              </a:ext>
            </a:extLst>
          </p:cNvPr>
          <p:cNvSpPr/>
          <p:nvPr/>
        </p:nvSpPr>
        <p:spPr>
          <a:xfrm rot="9597127">
            <a:off x="8021747" y="2332339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2A307C11-F769-4E54-8303-59E8E0470043}"/>
              </a:ext>
            </a:extLst>
          </p:cNvPr>
          <p:cNvSpPr/>
          <p:nvPr/>
        </p:nvSpPr>
        <p:spPr>
          <a:xfrm rot="9597127">
            <a:off x="7566042" y="2332338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6856619A-027A-4E07-A20F-51C270007011}"/>
              </a:ext>
            </a:extLst>
          </p:cNvPr>
          <p:cNvSpPr/>
          <p:nvPr/>
        </p:nvSpPr>
        <p:spPr>
          <a:xfrm rot="9597127">
            <a:off x="7897557" y="223565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A056E6C5-D5C8-4E6C-8189-0809CCC2F12A}"/>
              </a:ext>
            </a:extLst>
          </p:cNvPr>
          <p:cNvSpPr/>
          <p:nvPr/>
        </p:nvSpPr>
        <p:spPr>
          <a:xfrm rot="9597127">
            <a:off x="7344437" y="251099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BF189763-4A3C-4245-AA80-6E4FF019EF65}"/>
              </a:ext>
            </a:extLst>
          </p:cNvPr>
          <p:cNvSpPr/>
          <p:nvPr/>
        </p:nvSpPr>
        <p:spPr>
          <a:xfrm rot="9597127">
            <a:off x="7197129" y="246812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C7EC700B-E593-4458-B113-C0F53F304460}"/>
              </a:ext>
            </a:extLst>
          </p:cNvPr>
          <p:cNvSpPr/>
          <p:nvPr/>
        </p:nvSpPr>
        <p:spPr>
          <a:xfrm rot="9597127">
            <a:off x="6920647" y="2658392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BF0020C0-202D-403D-AEAD-92F5ECA2ABE5}"/>
              </a:ext>
            </a:extLst>
          </p:cNvPr>
          <p:cNvSpPr/>
          <p:nvPr/>
        </p:nvSpPr>
        <p:spPr>
          <a:xfrm rot="9597127">
            <a:off x="6619608" y="2354110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1CF8FCA4-03D3-4DEF-90EB-D9BF0B1C8EE7}"/>
              </a:ext>
            </a:extLst>
          </p:cNvPr>
          <p:cNvSpPr/>
          <p:nvPr/>
        </p:nvSpPr>
        <p:spPr>
          <a:xfrm rot="9597127">
            <a:off x="6487820" y="253061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CDECCAE0-D5CC-4954-8079-14FFFB1119A3}"/>
              </a:ext>
            </a:extLst>
          </p:cNvPr>
          <p:cNvSpPr/>
          <p:nvPr/>
        </p:nvSpPr>
        <p:spPr>
          <a:xfrm rot="9597127">
            <a:off x="6602530" y="2142978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8E3C917E-41F7-4C49-9376-A284154B7993}"/>
              </a:ext>
            </a:extLst>
          </p:cNvPr>
          <p:cNvSpPr/>
          <p:nvPr/>
        </p:nvSpPr>
        <p:spPr>
          <a:xfrm rot="9597127">
            <a:off x="6661786" y="200639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B0AC2499-D5E0-45BB-81F0-D1AC2BEBF883}"/>
              </a:ext>
            </a:extLst>
          </p:cNvPr>
          <p:cNvSpPr/>
          <p:nvPr/>
        </p:nvSpPr>
        <p:spPr>
          <a:xfrm rot="9597127">
            <a:off x="6968070" y="155974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A677ACC-A192-401B-BC7F-841A470992E3}"/>
              </a:ext>
            </a:extLst>
          </p:cNvPr>
          <p:cNvSpPr/>
          <p:nvPr/>
        </p:nvSpPr>
        <p:spPr>
          <a:xfrm rot="9597127">
            <a:off x="6668358" y="169158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1314CABA-7B20-4887-A1ED-C5B3B21BBEFB}"/>
              </a:ext>
            </a:extLst>
          </p:cNvPr>
          <p:cNvSpPr/>
          <p:nvPr/>
        </p:nvSpPr>
        <p:spPr>
          <a:xfrm rot="9597127">
            <a:off x="7401153" y="189817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15AC8409-A1D7-449A-848C-ADE2E15AC7A6}"/>
              </a:ext>
            </a:extLst>
          </p:cNvPr>
          <p:cNvSpPr/>
          <p:nvPr/>
        </p:nvSpPr>
        <p:spPr>
          <a:xfrm rot="9597127">
            <a:off x="7405850" y="1600518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69F48297-8EA8-43AD-B280-29E3C3CDD534}"/>
              </a:ext>
            </a:extLst>
          </p:cNvPr>
          <p:cNvSpPr/>
          <p:nvPr/>
        </p:nvSpPr>
        <p:spPr>
          <a:xfrm rot="9597127">
            <a:off x="7313272" y="1527110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1C30736A-17E5-40DE-B967-517864450D2B}"/>
              </a:ext>
            </a:extLst>
          </p:cNvPr>
          <p:cNvSpPr/>
          <p:nvPr/>
        </p:nvSpPr>
        <p:spPr>
          <a:xfrm rot="9597127">
            <a:off x="7334733" y="127439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153FCDB3-B4EF-4548-955F-64B590E47E4D}"/>
              </a:ext>
            </a:extLst>
          </p:cNvPr>
          <p:cNvSpPr/>
          <p:nvPr/>
        </p:nvSpPr>
        <p:spPr>
          <a:xfrm rot="9597127">
            <a:off x="7474518" y="2014852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EF00D83C-AB53-4B89-BB25-7F75E1D3C083}"/>
              </a:ext>
            </a:extLst>
          </p:cNvPr>
          <p:cNvSpPr/>
          <p:nvPr/>
        </p:nvSpPr>
        <p:spPr>
          <a:xfrm rot="9597127">
            <a:off x="7998510" y="213287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6FB5CC5-8D2C-4B25-8D5B-A1D9E764A46F}"/>
              </a:ext>
            </a:extLst>
          </p:cNvPr>
          <p:cNvSpPr/>
          <p:nvPr/>
        </p:nvSpPr>
        <p:spPr>
          <a:xfrm rot="9597127">
            <a:off x="7913268" y="179039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06F1FC0A-3F63-4831-AC8C-BCFE8CCE0F61}"/>
              </a:ext>
            </a:extLst>
          </p:cNvPr>
          <p:cNvSpPr/>
          <p:nvPr/>
        </p:nvSpPr>
        <p:spPr>
          <a:xfrm rot="9597127">
            <a:off x="8068247" y="1888499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834376A7-0255-458A-8732-D4CAF9BAFDDF}"/>
              </a:ext>
            </a:extLst>
          </p:cNvPr>
          <p:cNvSpPr/>
          <p:nvPr/>
        </p:nvSpPr>
        <p:spPr>
          <a:xfrm rot="9597127">
            <a:off x="8807717" y="2143580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E6E6F840-D08C-4E82-9C03-4557EC2B9CDF}"/>
              </a:ext>
            </a:extLst>
          </p:cNvPr>
          <p:cNvSpPr/>
          <p:nvPr/>
        </p:nvSpPr>
        <p:spPr>
          <a:xfrm rot="9597127">
            <a:off x="9083352" y="211700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5DB68539-3139-49BA-9449-DBF3A4E096D2}"/>
              </a:ext>
            </a:extLst>
          </p:cNvPr>
          <p:cNvSpPr/>
          <p:nvPr/>
        </p:nvSpPr>
        <p:spPr>
          <a:xfrm rot="9597127">
            <a:off x="9190053" y="1902200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D1747B4C-6705-401B-BE36-8257E88C0A44}"/>
              </a:ext>
            </a:extLst>
          </p:cNvPr>
          <p:cNvSpPr/>
          <p:nvPr/>
        </p:nvSpPr>
        <p:spPr>
          <a:xfrm rot="9597127">
            <a:off x="9022877" y="185531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D3CB62DE-040A-4F97-8F02-B10DD6A63C1A}"/>
              </a:ext>
            </a:extLst>
          </p:cNvPr>
          <p:cNvSpPr/>
          <p:nvPr/>
        </p:nvSpPr>
        <p:spPr>
          <a:xfrm rot="9597127">
            <a:off x="8499037" y="186524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AAFCCF54-D8C7-4652-885B-20E90C6E1A0A}"/>
              </a:ext>
            </a:extLst>
          </p:cNvPr>
          <p:cNvSpPr/>
          <p:nvPr/>
        </p:nvSpPr>
        <p:spPr>
          <a:xfrm rot="9597127">
            <a:off x="8718500" y="174984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3F609630-B4C0-4E63-8026-0B3733E66569}"/>
              </a:ext>
            </a:extLst>
          </p:cNvPr>
          <p:cNvSpPr/>
          <p:nvPr/>
        </p:nvSpPr>
        <p:spPr>
          <a:xfrm rot="9597127">
            <a:off x="8193076" y="162772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DC344D51-30FF-4584-B43B-5B20B4BBC8A2}"/>
              </a:ext>
            </a:extLst>
          </p:cNvPr>
          <p:cNvSpPr/>
          <p:nvPr/>
        </p:nvSpPr>
        <p:spPr>
          <a:xfrm rot="9597127">
            <a:off x="8381201" y="1641599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75462BD9-3B1A-4E72-8629-A603E49787B8}"/>
              </a:ext>
            </a:extLst>
          </p:cNvPr>
          <p:cNvSpPr/>
          <p:nvPr/>
        </p:nvSpPr>
        <p:spPr>
          <a:xfrm rot="9597127">
            <a:off x="8294770" y="138465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6EB62202-C4A8-41EF-BBD2-5A27FD4FA9AA}"/>
              </a:ext>
            </a:extLst>
          </p:cNvPr>
          <p:cNvSpPr/>
          <p:nvPr/>
        </p:nvSpPr>
        <p:spPr>
          <a:xfrm rot="9597127">
            <a:off x="8581315" y="1302769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7E4ED795-17E4-41CC-AAE3-7AA618449F58}"/>
              </a:ext>
            </a:extLst>
          </p:cNvPr>
          <p:cNvSpPr/>
          <p:nvPr/>
        </p:nvSpPr>
        <p:spPr>
          <a:xfrm rot="9597127">
            <a:off x="9497573" y="138987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1127E28C-01A9-4A3E-A314-21F9EBC98DFB}"/>
              </a:ext>
            </a:extLst>
          </p:cNvPr>
          <p:cNvSpPr/>
          <p:nvPr/>
        </p:nvSpPr>
        <p:spPr>
          <a:xfrm rot="9597127">
            <a:off x="9954550" y="1630922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C99127BF-89FF-406C-99C7-81E5FCB2D647}"/>
              </a:ext>
            </a:extLst>
          </p:cNvPr>
          <p:cNvSpPr/>
          <p:nvPr/>
        </p:nvSpPr>
        <p:spPr>
          <a:xfrm rot="9597127">
            <a:off x="10047221" y="137466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94279CF6-FD59-45C8-836E-A67E33414A41}"/>
              </a:ext>
            </a:extLst>
          </p:cNvPr>
          <p:cNvSpPr/>
          <p:nvPr/>
        </p:nvSpPr>
        <p:spPr>
          <a:xfrm rot="9597127">
            <a:off x="9904993" y="149122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5ADE0F82-624E-4861-BCFA-140BB0BE6000}"/>
              </a:ext>
            </a:extLst>
          </p:cNvPr>
          <p:cNvSpPr/>
          <p:nvPr/>
        </p:nvSpPr>
        <p:spPr>
          <a:xfrm rot="9597127">
            <a:off x="9789338" y="1354805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A4C383EF-5175-4565-A9D6-AEF885FAC4C8}"/>
              </a:ext>
            </a:extLst>
          </p:cNvPr>
          <p:cNvSpPr txBox="1"/>
          <p:nvPr/>
        </p:nvSpPr>
        <p:spPr>
          <a:xfrm>
            <a:off x="1846688" y="4764611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Older Figure</a:t>
            </a:r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88B6E006-8978-4931-A68A-650D34E0CD49}"/>
              </a:ext>
            </a:extLst>
          </p:cNvPr>
          <p:cNvSpPr txBox="1"/>
          <p:nvPr/>
        </p:nvSpPr>
        <p:spPr>
          <a:xfrm>
            <a:off x="7762772" y="4538958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New Figure</a:t>
            </a:r>
          </a:p>
        </p:txBody>
      </p:sp>
    </p:spTree>
    <p:extLst>
      <p:ext uri="{BB962C8B-B14F-4D97-AF65-F5344CB8AC3E}">
        <p14:creationId xmlns:p14="http://schemas.microsoft.com/office/powerpoint/2010/main" val="407044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96EA4-13B4-4CE8-BC8D-6B1BCD50DDE9}"/>
                  </a:ext>
                </a:extLst>
              </p:cNvPr>
              <p:cNvSpPr txBox="1"/>
              <p:nvPr/>
            </p:nvSpPr>
            <p:spPr>
              <a:xfrm>
                <a:off x="2665279" y="171479"/>
                <a:ext cx="275976" cy="39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96EA4-13B4-4CE8-BC8D-6B1BCD50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279" y="171479"/>
                <a:ext cx="275976" cy="395523"/>
              </a:xfrm>
              <a:prstGeom prst="rect">
                <a:avLst/>
              </a:prstGeom>
              <a:blipFill>
                <a:blip r:embed="rId2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n 142">
            <a:extLst>
              <a:ext uri="{FF2B5EF4-FFF2-40B4-BE49-F238E27FC236}">
                <a16:creationId xmlns:a16="http://schemas.microsoft.com/office/drawing/2014/main" id="{68F21DDB-E05C-4047-BC64-71106D079E7F}"/>
              </a:ext>
            </a:extLst>
          </p:cNvPr>
          <p:cNvSpPr/>
          <p:nvPr/>
        </p:nvSpPr>
        <p:spPr>
          <a:xfrm rot="5400000">
            <a:off x="1447820" y="-31634"/>
            <a:ext cx="2556714" cy="4761225"/>
          </a:xfrm>
          <a:prstGeom prst="can">
            <a:avLst>
              <a:gd name="adj" fmla="val 4038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US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sp>
        <p:nvSpPr>
          <p:cNvPr id="6" name="Left Arrow 245">
            <a:extLst>
              <a:ext uri="{FF2B5EF4-FFF2-40B4-BE49-F238E27FC236}">
                <a16:creationId xmlns:a16="http://schemas.microsoft.com/office/drawing/2014/main" id="{CE36B6A8-28EF-41CA-A42C-7214811E52F9}"/>
              </a:ext>
            </a:extLst>
          </p:cNvPr>
          <p:cNvSpPr/>
          <p:nvPr/>
        </p:nvSpPr>
        <p:spPr>
          <a:xfrm rot="10800000">
            <a:off x="1730573" y="711835"/>
            <a:ext cx="2016760" cy="228267"/>
          </a:xfrm>
          <a:prstGeom prst="lef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3427BA-AF2C-4963-BBA0-89122711536E}"/>
              </a:ext>
            </a:extLst>
          </p:cNvPr>
          <p:cNvCxnSpPr/>
          <p:nvPr/>
        </p:nvCxnSpPr>
        <p:spPr>
          <a:xfrm>
            <a:off x="746708" y="3854737"/>
            <a:ext cx="37917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E5C0DF-99F2-4836-876B-F2FC25876C8E}"/>
                  </a:ext>
                </a:extLst>
              </p:cNvPr>
              <p:cNvSpPr txBox="1"/>
              <p:nvPr/>
            </p:nvSpPr>
            <p:spPr>
              <a:xfrm>
                <a:off x="2248376" y="4000141"/>
                <a:ext cx="720141" cy="352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E5C0DF-99F2-4836-876B-F2FC2587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376" y="4000141"/>
                <a:ext cx="720141" cy="352686"/>
              </a:xfrm>
              <a:prstGeom prst="rect">
                <a:avLst/>
              </a:prstGeom>
              <a:blipFill>
                <a:blip r:embed="rId3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AD1CDF-6F34-4BF7-A289-B9CA7C53FCAE}"/>
              </a:ext>
            </a:extLst>
          </p:cNvPr>
          <p:cNvCxnSpPr>
            <a:cxnSpLocks/>
          </p:cNvCxnSpPr>
          <p:nvPr/>
        </p:nvCxnSpPr>
        <p:spPr>
          <a:xfrm flipH="1">
            <a:off x="3006515" y="3012866"/>
            <a:ext cx="167386" cy="2871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8BA8CC-4551-4574-87CE-4BF058B4E28B}"/>
              </a:ext>
            </a:extLst>
          </p:cNvPr>
          <p:cNvGrpSpPr/>
          <p:nvPr/>
        </p:nvGrpSpPr>
        <p:grpSpPr>
          <a:xfrm>
            <a:off x="805739" y="2975931"/>
            <a:ext cx="951567" cy="598452"/>
            <a:chOff x="4631007" y="4050485"/>
            <a:chExt cx="951567" cy="59845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4DEE5BF-174F-49D7-864C-D2D1EA884722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12F0C67-2531-4255-920E-E13E44910EE6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FC2B090F-799B-4831-82BD-5FD01245B1F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FC2B090F-799B-4831-82BD-5FD01245B1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E6D8144-472B-4532-804C-476B9FA56D5E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B76A222-7BB0-458C-B0D9-908C3AB9CC10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4F8204C-29ED-42AE-AC1F-3425AF9FE9C6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B4046FF-1014-4D54-89FA-517E367C9717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F29FE49-2705-45A5-8EA9-E50343E9DD3D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A3F50C9-C313-4481-AC0C-316F61CBB534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98E35D7-6BF6-4D4E-9354-BAC0BC47DDA0}"/>
              </a:ext>
            </a:extLst>
          </p:cNvPr>
          <p:cNvGrpSpPr/>
          <p:nvPr/>
        </p:nvGrpSpPr>
        <p:grpSpPr>
          <a:xfrm>
            <a:off x="3145547" y="2970357"/>
            <a:ext cx="951567" cy="598452"/>
            <a:chOff x="4631007" y="4050485"/>
            <a:chExt cx="951567" cy="59845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35F7108-97EA-4D64-91F2-85BEFB233551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1D03EB8-4878-4862-A481-7F3AA7D4D339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587D4041-A6C8-4936-9C64-7F32574E7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587D4041-A6C8-4936-9C64-7F32574E7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D4FC632-504C-44B2-A417-9908BCD9AAE6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506365A-CF46-492B-B626-B3CD58F6585C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5A34B1A-37CA-4894-8BA8-D13BBCA42E58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5DDA880-7128-45E8-9396-22B03DEA3393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F2F6445-FC4D-46B4-B44E-C0DAD60BDBE9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9DA2A9B-1A3C-42F8-B1D1-8A4BA64AC8F1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E75C182-D1F4-4648-8514-1D5875F817C2}"/>
              </a:ext>
            </a:extLst>
          </p:cNvPr>
          <p:cNvGrpSpPr/>
          <p:nvPr/>
        </p:nvGrpSpPr>
        <p:grpSpPr>
          <a:xfrm>
            <a:off x="416969" y="2344585"/>
            <a:ext cx="951567" cy="598452"/>
            <a:chOff x="4631007" y="4050485"/>
            <a:chExt cx="951567" cy="5984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1B09D44-2A7F-4E07-A45D-3C810D2C9218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0D128F2-6973-436B-BEB2-F11DA428D873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AA737AB3-A41A-424E-A655-12A8E515B821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AA737AB3-A41A-424E-A655-12A8E515B8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F828542-351C-4E4B-855C-705DE70FDE79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D309AC3-A1E9-42C3-8B73-5E16CEE0F96C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05DC625-794F-444B-A5A8-36F047766D72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496C572-D0B6-4100-9E21-A103933023BE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3C0FAC1-7B57-452D-88D5-EBA11CDA7F6F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4B4817-E7A7-4AA2-89C1-B0547B5F882A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C9C3AE-7D71-4B00-B97E-4D614F0B75BA}"/>
              </a:ext>
            </a:extLst>
          </p:cNvPr>
          <p:cNvGrpSpPr/>
          <p:nvPr/>
        </p:nvGrpSpPr>
        <p:grpSpPr>
          <a:xfrm>
            <a:off x="1582022" y="2339011"/>
            <a:ext cx="951567" cy="598452"/>
            <a:chOff x="4631007" y="4050485"/>
            <a:chExt cx="951567" cy="598452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1355312-78F6-44D0-B864-758D6A81295B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66D4004-1885-47CF-9B66-1F17635B2549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067A6F28-B5F5-4860-9878-A139AD0A2E1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067A6F28-B5F5-4860-9878-A139AD0A2E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83AE53-FEA4-4507-BA37-7C6EB9DCF121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5D7A0F6-6185-462C-AC42-D01CBD83061F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36B0560-1CE9-4FA5-A51B-5A1E62EBCD67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17F6D79-0C61-4F8C-828D-D30441742C9A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1EE7AB0-340F-4BB9-9B02-C4AE0AD473AC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D1D4C3E-9FF1-400D-A3A1-F2443F024416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FBA4051-09BF-4C25-85CE-92D0C6281514}"/>
              </a:ext>
            </a:extLst>
          </p:cNvPr>
          <p:cNvGrpSpPr/>
          <p:nvPr/>
        </p:nvGrpSpPr>
        <p:grpSpPr>
          <a:xfrm>
            <a:off x="2756777" y="2339011"/>
            <a:ext cx="951567" cy="598452"/>
            <a:chOff x="4631007" y="4050485"/>
            <a:chExt cx="951567" cy="598452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1E9BF76-1735-4EA9-9F30-FE8B94D60E12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FDD41BC-C11C-4AD8-914B-18D787880E35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83B605A2-19AB-44E0-B264-E3CAE9206F2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83B605A2-19AB-44E0-B264-E3CAE9206F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87FC4A8-36FC-450A-BD1F-940535928C29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6FE7515-6120-4EDE-A75B-0666D1976962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69269F8-75F4-4563-BEDE-40A6D2BEC103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4BBC2CE-6C3F-46F6-9D98-357AE55A79A0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0EF0548-989A-4769-8669-9927BF9B06C6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503BB2B-E614-4E96-B5B6-FF7A145E5192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12975E5-DBEC-4542-8C81-DCD1A191851C}"/>
              </a:ext>
            </a:extLst>
          </p:cNvPr>
          <p:cNvGrpSpPr/>
          <p:nvPr/>
        </p:nvGrpSpPr>
        <p:grpSpPr>
          <a:xfrm>
            <a:off x="830875" y="1727220"/>
            <a:ext cx="951567" cy="598452"/>
            <a:chOff x="4631007" y="4050485"/>
            <a:chExt cx="951567" cy="598452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87287AA-E2D1-4B61-A2E1-929F8CA3F8C9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DF29530-78FA-4EE7-B4EA-FCBB14640A0B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D4F21D9-C884-4521-B7A2-937FE9A85EF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D4F21D9-C884-4521-B7A2-937FE9A85E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FE3542E-B22D-44F3-97D9-4600ED6B730E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81B61D2-0139-4D92-A3AB-F398BAED1208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AC64B4C-17ED-45B9-A7B3-E29CF2C39262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28203AF-BABC-4B45-BF44-A623044304F0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64ECAA2-7534-4C0E-8259-F4F9B32CCF43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2BF6DB1-9B32-4E06-80A4-727A64CDF013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FFB5C08-AE68-47C7-8B21-5B1558DF888C}"/>
              </a:ext>
            </a:extLst>
          </p:cNvPr>
          <p:cNvGrpSpPr/>
          <p:nvPr/>
        </p:nvGrpSpPr>
        <p:grpSpPr>
          <a:xfrm>
            <a:off x="1995928" y="1721646"/>
            <a:ext cx="951567" cy="598452"/>
            <a:chOff x="4631007" y="4050485"/>
            <a:chExt cx="951567" cy="598452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DEE235AE-0D33-4DC0-827E-09DFE70C8308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6A96B28-7D1D-41B5-8123-C94D56A99DCF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E9F46364-C6CC-4729-9DB0-5AAA3500B1C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E9F46364-C6CC-4729-9DB0-5AAA3500B1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F5873DE7-944B-447C-9D20-4EA476C92E92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5005655-AB02-4259-9E89-602A503B446A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2D0DE0D4-AC13-4AE0-A166-01DDFDBC3A14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21C43D87-5DC6-4E43-A285-E93CDCF38858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5F65E810-FAB0-4EC2-B9E9-CE657C42B9C1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41AF9E26-5798-4D09-B8BB-30B3079D8373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E62A4AF-53CA-4CE4-B59E-47D7EE66FFC0}"/>
              </a:ext>
            </a:extLst>
          </p:cNvPr>
          <p:cNvGrpSpPr/>
          <p:nvPr/>
        </p:nvGrpSpPr>
        <p:grpSpPr>
          <a:xfrm>
            <a:off x="593373" y="1109535"/>
            <a:ext cx="951567" cy="598452"/>
            <a:chOff x="4631007" y="4050485"/>
            <a:chExt cx="951567" cy="598452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268DDB9-692A-4825-94E6-9E61C8633882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D7F4CECD-6624-4134-A79A-9613DA76659B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36D77770-AFA3-4E72-A006-D84D86E36E6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36D77770-AFA3-4E72-A006-D84D86E36E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C06F2C6-F87C-4EDA-9BB5-AB8643EBFCC9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4EEBF324-4AE4-41C0-8A4D-B39BEC8FD343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35B8E7E-6A2B-45B4-BDA4-5235904C8540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A47B1168-AB7D-440E-BF94-BBFE44305146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7D392D-1F07-4E9B-9182-F8BBA6F7FFBD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FD5295D1-AD5F-4C29-9B75-436C9A3579B6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34178B6-DD20-4265-B769-DD75DD83DEE4}"/>
              </a:ext>
            </a:extLst>
          </p:cNvPr>
          <p:cNvGrpSpPr/>
          <p:nvPr/>
        </p:nvGrpSpPr>
        <p:grpSpPr>
          <a:xfrm>
            <a:off x="2933181" y="1103961"/>
            <a:ext cx="951567" cy="598452"/>
            <a:chOff x="4631007" y="4050485"/>
            <a:chExt cx="951567" cy="598452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7CAEF844-641D-4D1D-89EC-049E2B0E3434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1F3A1B4D-0A26-4D78-8FEF-0A25C89B9B09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1E88821-FD06-48CA-954C-B324D46E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1E88821-FD06-48CA-954C-B324D46E2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4AC0B0EE-9206-4C21-AEA4-363F83E3176C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37AFEAF-73EF-439B-B19E-CDE84D800480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8BB4B933-FCB2-4685-9EE2-53B0C2794EF6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EBA22A35-3387-40DE-BF29-4850AE661410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5B345CD-1BAA-4CF5-92B5-DE54C0AB2918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302A982-5A71-4A8C-B2D3-4C4077B8E208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825AA8-F7F9-4581-AAF9-35E25A5C097D}"/>
              </a:ext>
            </a:extLst>
          </p:cNvPr>
          <p:cNvCxnSpPr>
            <a:cxnSpLocks/>
          </p:cNvCxnSpPr>
          <p:nvPr/>
        </p:nvCxnSpPr>
        <p:spPr>
          <a:xfrm flipV="1">
            <a:off x="3060300" y="3440104"/>
            <a:ext cx="455995" cy="5717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5933860-3ACB-4CF8-9096-6022F70C7FFD}"/>
              </a:ext>
            </a:extLst>
          </p:cNvPr>
          <p:cNvCxnSpPr>
            <a:cxnSpLocks/>
          </p:cNvCxnSpPr>
          <p:nvPr/>
        </p:nvCxnSpPr>
        <p:spPr>
          <a:xfrm flipH="1" flipV="1">
            <a:off x="3100777" y="2163017"/>
            <a:ext cx="412980" cy="1932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BDA4899B-DC51-4FCC-B338-9E05D58EB6A4}"/>
              </a:ext>
            </a:extLst>
          </p:cNvPr>
          <p:cNvCxnSpPr>
            <a:cxnSpLocks/>
          </p:cNvCxnSpPr>
          <p:nvPr/>
        </p:nvCxnSpPr>
        <p:spPr>
          <a:xfrm flipH="1" flipV="1">
            <a:off x="2575256" y="1560513"/>
            <a:ext cx="549921" cy="259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B3186D72-6EEE-4DF3-9D4A-2EC1891B885A}"/>
              </a:ext>
            </a:extLst>
          </p:cNvPr>
          <p:cNvCxnSpPr>
            <a:cxnSpLocks/>
          </p:cNvCxnSpPr>
          <p:nvPr/>
        </p:nvCxnSpPr>
        <p:spPr>
          <a:xfrm flipV="1">
            <a:off x="2561597" y="2625332"/>
            <a:ext cx="146239" cy="3793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E37C88E-FA0D-4E74-A21D-BA6B19CD5002}"/>
              </a:ext>
            </a:extLst>
          </p:cNvPr>
          <p:cNvCxnSpPr>
            <a:cxnSpLocks/>
          </p:cNvCxnSpPr>
          <p:nvPr/>
        </p:nvCxnSpPr>
        <p:spPr>
          <a:xfrm>
            <a:off x="1924418" y="3226870"/>
            <a:ext cx="1865" cy="3024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C50C9B0-3698-4DB1-906D-192A2A1E7F8B}"/>
              </a:ext>
            </a:extLst>
          </p:cNvPr>
          <p:cNvCxnSpPr>
            <a:cxnSpLocks/>
          </p:cNvCxnSpPr>
          <p:nvPr/>
        </p:nvCxnSpPr>
        <p:spPr>
          <a:xfrm flipH="1" flipV="1">
            <a:off x="1268243" y="2259660"/>
            <a:ext cx="119387" cy="470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7233194B-F9B3-444B-94D9-6A961E6969F6}"/>
              </a:ext>
            </a:extLst>
          </p:cNvPr>
          <p:cNvCxnSpPr>
            <a:cxnSpLocks/>
          </p:cNvCxnSpPr>
          <p:nvPr/>
        </p:nvCxnSpPr>
        <p:spPr>
          <a:xfrm flipH="1">
            <a:off x="784107" y="2980109"/>
            <a:ext cx="27316" cy="5402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09369D8-7486-4754-92AE-634546912C5B}"/>
              </a:ext>
            </a:extLst>
          </p:cNvPr>
          <p:cNvCxnSpPr>
            <a:cxnSpLocks/>
          </p:cNvCxnSpPr>
          <p:nvPr/>
        </p:nvCxnSpPr>
        <p:spPr>
          <a:xfrm flipH="1" flipV="1">
            <a:off x="456150" y="1899633"/>
            <a:ext cx="167988" cy="379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A25D598E-FE5C-4550-A5AB-1D6C1A0FB47D}"/>
              </a:ext>
            </a:extLst>
          </p:cNvPr>
          <p:cNvCxnSpPr>
            <a:cxnSpLocks/>
          </p:cNvCxnSpPr>
          <p:nvPr/>
        </p:nvCxnSpPr>
        <p:spPr>
          <a:xfrm flipH="1">
            <a:off x="944729" y="1671191"/>
            <a:ext cx="421227" cy="101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DD17A2C-0344-40FD-B008-437031C924C8}"/>
              </a:ext>
            </a:extLst>
          </p:cNvPr>
          <p:cNvCxnSpPr>
            <a:cxnSpLocks/>
          </p:cNvCxnSpPr>
          <p:nvPr/>
        </p:nvCxnSpPr>
        <p:spPr>
          <a:xfrm flipH="1">
            <a:off x="3975511" y="1258812"/>
            <a:ext cx="125024" cy="2182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C02B70E3-6607-49DC-831A-720E690F5FC6}"/>
              </a:ext>
            </a:extLst>
          </p:cNvPr>
          <p:cNvCxnSpPr>
            <a:cxnSpLocks/>
          </p:cNvCxnSpPr>
          <p:nvPr/>
        </p:nvCxnSpPr>
        <p:spPr>
          <a:xfrm flipH="1">
            <a:off x="1850494" y="1896729"/>
            <a:ext cx="124458" cy="383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4C5779F2-4CB9-49C0-B119-B298EFEBF0A1}"/>
              </a:ext>
            </a:extLst>
          </p:cNvPr>
          <p:cNvCxnSpPr>
            <a:cxnSpLocks/>
          </p:cNvCxnSpPr>
          <p:nvPr/>
        </p:nvCxnSpPr>
        <p:spPr>
          <a:xfrm flipH="1">
            <a:off x="2777048" y="3497300"/>
            <a:ext cx="290622" cy="44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3D0946F-6B73-4BE3-AD4B-3A93DF39ECDD}"/>
              </a:ext>
            </a:extLst>
          </p:cNvPr>
          <p:cNvCxnSpPr>
            <a:cxnSpLocks/>
          </p:cNvCxnSpPr>
          <p:nvPr/>
        </p:nvCxnSpPr>
        <p:spPr>
          <a:xfrm>
            <a:off x="3534967" y="3462447"/>
            <a:ext cx="82914" cy="1312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B6299C0-C130-45F8-A457-952B8AC17AC3}"/>
              </a:ext>
            </a:extLst>
          </p:cNvPr>
          <p:cNvCxnSpPr>
            <a:cxnSpLocks/>
          </p:cNvCxnSpPr>
          <p:nvPr/>
        </p:nvCxnSpPr>
        <p:spPr>
          <a:xfrm flipV="1">
            <a:off x="3171478" y="2849742"/>
            <a:ext cx="95389" cy="17147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5D7FAAAE-662F-4428-B02D-CEB3B66184EC}"/>
              </a:ext>
            </a:extLst>
          </p:cNvPr>
          <p:cNvCxnSpPr>
            <a:cxnSpLocks/>
          </p:cNvCxnSpPr>
          <p:nvPr/>
        </p:nvCxnSpPr>
        <p:spPr>
          <a:xfrm>
            <a:off x="3299676" y="2855929"/>
            <a:ext cx="599591" cy="8850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30A3F89-469C-43B8-AF1A-C556F82E2011}"/>
              </a:ext>
            </a:extLst>
          </p:cNvPr>
          <p:cNvCxnSpPr>
            <a:cxnSpLocks/>
          </p:cNvCxnSpPr>
          <p:nvPr/>
        </p:nvCxnSpPr>
        <p:spPr>
          <a:xfrm>
            <a:off x="3504010" y="2352672"/>
            <a:ext cx="534013" cy="23840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386A171D-CCED-4372-8A9D-1D69697BB8FE}"/>
              </a:ext>
            </a:extLst>
          </p:cNvPr>
          <p:cNvCxnSpPr>
            <a:cxnSpLocks/>
          </p:cNvCxnSpPr>
          <p:nvPr/>
        </p:nvCxnSpPr>
        <p:spPr>
          <a:xfrm flipV="1">
            <a:off x="3918548" y="2617004"/>
            <a:ext cx="144023" cy="1436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11110FA-9BAE-4792-8966-42408EAB709F}"/>
              </a:ext>
            </a:extLst>
          </p:cNvPr>
          <p:cNvCxnSpPr>
            <a:cxnSpLocks/>
          </p:cNvCxnSpPr>
          <p:nvPr/>
        </p:nvCxnSpPr>
        <p:spPr>
          <a:xfrm>
            <a:off x="3115527" y="1813271"/>
            <a:ext cx="427964" cy="2106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68A0579-A90E-48D9-9335-326172DF7593}"/>
              </a:ext>
            </a:extLst>
          </p:cNvPr>
          <p:cNvCxnSpPr>
            <a:cxnSpLocks/>
          </p:cNvCxnSpPr>
          <p:nvPr/>
        </p:nvCxnSpPr>
        <p:spPr>
          <a:xfrm flipH="1">
            <a:off x="3443596" y="1645035"/>
            <a:ext cx="53381" cy="31526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3DCB3CE-1736-43DD-8570-D92C272C0F94}"/>
              </a:ext>
            </a:extLst>
          </p:cNvPr>
          <p:cNvGrpSpPr/>
          <p:nvPr/>
        </p:nvGrpSpPr>
        <p:grpSpPr>
          <a:xfrm>
            <a:off x="3170683" y="1721646"/>
            <a:ext cx="951567" cy="598452"/>
            <a:chOff x="4631007" y="4050485"/>
            <a:chExt cx="951567" cy="598452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49A189A-6F58-474C-882A-DA090475E7D3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5E201586-F380-4DE2-A1AE-1E44F03920C3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F09CD0B0-D048-4961-AEC1-2FC9259ECB6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F09CD0B0-D048-4961-AEC1-2FC9259ECB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12F860C3-5C66-4E36-ADDB-441DB91D22A1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A699EC34-443E-4E10-B46C-1FA3B0DA0F9F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F262366-885C-4A92-A45C-03799DC601AF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9BAF6A0-8CC1-4B50-A447-FFC39730C254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85F5E4-3D07-4FF3-B888-EF39B8DBE75E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FEE199F9-1231-4F4E-8F3F-F61FC900FEF9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650CD94C-AA90-421F-8AF2-2288F9301AD4}"/>
              </a:ext>
            </a:extLst>
          </p:cNvPr>
          <p:cNvCxnSpPr>
            <a:cxnSpLocks/>
          </p:cNvCxnSpPr>
          <p:nvPr/>
        </p:nvCxnSpPr>
        <p:spPr>
          <a:xfrm flipH="1">
            <a:off x="4101156" y="1125897"/>
            <a:ext cx="80486" cy="1345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189ABFFA-3A65-4EBB-8A39-9179757B6AB3}"/>
              </a:ext>
            </a:extLst>
          </p:cNvPr>
          <p:cNvCxnSpPr>
            <a:cxnSpLocks/>
          </p:cNvCxnSpPr>
          <p:nvPr/>
        </p:nvCxnSpPr>
        <p:spPr>
          <a:xfrm flipH="1" flipV="1">
            <a:off x="4191298" y="1099988"/>
            <a:ext cx="104049" cy="15325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83341C4-A03B-4C6D-9018-D4D22A97D7E5}"/>
              </a:ext>
            </a:extLst>
          </p:cNvPr>
          <p:cNvCxnSpPr>
            <a:cxnSpLocks/>
          </p:cNvCxnSpPr>
          <p:nvPr/>
        </p:nvCxnSpPr>
        <p:spPr>
          <a:xfrm flipH="1">
            <a:off x="2472850" y="3004106"/>
            <a:ext cx="88273" cy="22786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41D874E-8DF5-4B8B-B1E3-F17C4E68BD28}"/>
              </a:ext>
            </a:extLst>
          </p:cNvPr>
          <p:cNvGrpSpPr/>
          <p:nvPr/>
        </p:nvGrpSpPr>
        <p:grpSpPr>
          <a:xfrm>
            <a:off x="1970792" y="2970357"/>
            <a:ext cx="951567" cy="598452"/>
            <a:chOff x="4631007" y="4050485"/>
            <a:chExt cx="951567" cy="598452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BE0341E-B28B-4FC2-9247-8A36C98BC55D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3E9C1AA-08B7-4DD8-8923-7F944DA35024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57C2A998-1ECD-4971-843D-54EB841E8C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57C2A998-1ECD-4971-843D-54EB841E8C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A3FB799-3ABA-4FD2-9814-A4588992875E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B020B65-F054-4D86-AB81-8DE6E1C2E971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0CBA356-CF46-4862-AA10-DF75593E997D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6F6800D-2915-4071-96B6-5B46A3F98A84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1DBFF23-1296-40A5-BA0B-9956EDD08441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FEAF902-BF16-4267-959A-30A29C9A94BF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6956F1F-1FD7-493C-ABAF-8F8C1289CC51}"/>
              </a:ext>
            </a:extLst>
          </p:cNvPr>
          <p:cNvCxnSpPr>
            <a:cxnSpLocks/>
          </p:cNvCxnSpPr>
          <p:nvPr/>
        </p:nvCxnSpPr>
        <p:spPr>
          <a:xfrm>
            <a:off x="2183839" y="2832897"/>
            <a:ext cx="314684" cy="21143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A6E8009E-13D1-493B-8473-8BCCCFF69596}"/>
              </a:ext>
            </a:extLst>
          </p:cNvPr>
          <p:cNvCxnSpPr>
            <a:cxnSpLocks/>
          </p:cNvCxnSpPr>
          <p:nvPr/>
        </p:nvCxnSpPr>
        <p:spPr>
          <a:xfrm flipH="1">
            <a:off x="1924673" y="2822360"/>
            <a:ext cx="3985" cy="39346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5839AEEF-504C-494D-8B1D-453C219E9607}"/>
              </a:ext>
            </a:extLst>
          </p:cNvPr>
          <p:cNvCxnSpPr>
            <a:cxnSpLocks/>
          </p:cNvCxnSpPr>
          <p:nvPr/>
        </p:nvCxnSpPr>
        <p:spPr>
          <a:xfrm flipH="1">
            <a:off x="1687922" y="2827365"/>
            <a:ext cx="200600" cy="12931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C01C7305-E2B1-49EA-A90D-82A55987EEC3}"/>
              </a:ext>
            </a:extLst>
          </p:cNvPr>
          <p:cNvCxnSpPr>
            <a:cxnSpLocks/>
          </p:cNvCxnSpPr>
          <p:nvPr/>
        </p:nvCxnSpPr>
        <p:spPr>
          <a:xfrm>
            <a:off x="1378744" y="2691862"/>
            <a:ext cx="102000" cy="42617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DFD93B26-0792-48FD-A620-ED3488ECA8E5}"/>
              </a:ext>
            </a:extLst>
          </p:cNvPr>
          <p:cNvCxnSpPr>
            <a:cxnSpLocks/>
          </p:cNvCxnSpPr>
          <p:nvPr/>
        </p:nvCxnSpPr>
        <p:spPr>
          <a:xfrm flipH="1">
            <a:off x="811795" y="2849742"/>
            <a:ext cx="10300" cy="13586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7D97469D-4B13-4D05-9A14-57A41FAD5F4D}"/>
              </a:ext>
            </a:extLst>
          </p:cNvPr>
          <p:cNvCxnSpPr>
            <a:cxnSpLocks/>
          </p:cNvCxnSpPr>
          <p:nvPr/>
        </p:nvCxnSpPr>
        <p:spPr>
          <a:xfrm>
            <a:off x="854406" y="2862231"/>
            <a:ext cx="260819" cy="23778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8CF4B7A7-2BFE-488A-A144-135E98B1A857}"/>
              </a:ext>
            </a:extLst>
          </p:cNvPr>
          <p:cNvCxnSpPr>
            <a:cxnSpLocks/>
          </p:cNvCxnSpPr>
          <p:nvPr/>
        </p:nvCxnSpPr>
        <p:spPr>
          <a:xfrm flipH="1">
            <a:off x="1969600" y="1587689"/>
            <a:ext cx="125332" cy="3310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CA856862-4244-4666-B463-F80C44A46EFB}"/>
              </a:ext>
            </a:extLst>
          </p:cNvPr>
          <p:cNvCxnSpPr>
            <a:cxnSpLocks/>
          </p:cNvCxnSpPr>
          <p:nvPr/>
        </p:nvCxnSpPr>
        <p:spPr>
          <a:xfrm>
            <a:off x="2132641" y="1606581"/>
            <a:ext cx="190623" cy="2699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CB8C3A5C-F6E3-4279-B05A-DD2AD4AEAF00}"/>
              </a:ext>
            </a:extLst>
          </p:cNvPr>
          <p:cNvCxnSpPr>
            <a:cxnSpLocks/>
          </p:cNvCxnSpPr>
          <p:nvPr/>
        </p:nvCxnSpPr>
        <p:spPr>
          <a:xfrm>
            <a:off x="617819" y="2267722"/>
            <a:ext cx="109617" cy="22056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FA0EFB01-C62F-4280-AF10-392574BDEE33}"/>
              </a:ext>
            </a:extLst>
          </p:cNvPr>
          <p:cNvCxnSpPr>
            <a:cxnSpLocks/>
          </p:cNvCxnSpPr>
          <p:nvPr/>
        </p:nvCxnSpPr>
        <p:spPr>
          <a:xfrm flipH="1">
            <a:off x="750700" y="1832267"/>
            <a:ext cx="13654" cy="61736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A54DF177-B31B-4216-80A1-6341FE53FDEF}"/>
              </a:ext>
            </a:extLst>
          </p:cNvPr>
          <p:cNvCxnSpPr>
            <a:cxnSpLocks/>
          </p:cNvCxnSpPr>
          <p:nvPr/>
        </p:nvCxnSpPr>
        <p:spPr>
          <a:xfrm flipH="1">
            <a:off x="1357211" y="1478396"/>
            <a:ext cx="800190" cy="19311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880B935-AF9F-41CF-B801-6422024E9518}"/>
              </a:ext>
            </a:extLst>
          </p:cNvPr>
          <p:cNvGrpSpPr/>
          <p:nvPr/>
        </p:nvGrpSpPr>
        <p:grpSpPr>
          <a:xfrm>
            <a:off x="1758426" y="1103961"/>
            <a:ext cx="951567" cy="598452"/>
            <a:chOff x="4631007" y="4050485"/>
            <a:chExt cx="951567" cy="598452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E37AFA9-8BEB-4A62-A73F-2E1417AA2AD2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6C5B107-EAEF-4D8D-9918-0A9CECAE6F7D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7DBEC580-2A29-421D-B4C3-BD8EAF3F0C7B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7DBEC580-2A29-421D-B4C3-BD8EAF3F0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95C0DA3F-E991-407F-9814-D67EC5F4A6CD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B997AF0D-CAC6-4776-8D17-4274749EC47E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D99BC6-9C5E-4729-9077-BC899A94262A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F1DE021A-20C6-4977-8C16-D6126D237FBB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A930F06C-0310-46C0-9168-A1054EA25C71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52BEBFF-039A-4DC7-B299-0490578EB5FB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001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7D15C89-CDDF-4305-B436-698B679B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7156" y="103674"/>
            <a:ext cx="6697178" cy="379839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70786C-B65A-4E8E-9EB0-515F65067A42}"/>
              </a:ext>
            </a:extLst>
          </p:cNvPr>
          <p:cNvSpPr/>
          <p:nvPr/>
        </p:nvSpPr>
        <p:spPr>
          <a:xfrm>
            <a:off x="715104" y="2089960"/>
            <a:ext cx="1567360" cy="559837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CA853D-A684-40EF-AA3B-7AE0535A279A}"/>
              </a:ext>
            </a:extLst>
          </p:cNvPr>
          <p:cNvSpPr/>
          <p:nvPr/>
        </p:nvSpPr>
        <p:spPr>
          <a:xfrm>
            <a:off x="1133335" y="2649797"/>
            <a:ext cx="730898" cy="73089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C65168B-1E43-4F55-B027-8F3C301E465F}"/>
              </a:ext>
            </a:extLst>
          </p:cNvPr>
          <p:cNvSpPr/>
          <p:nvPr/>
        </p:nvSpPr>
        <p:spPr>
          <a:xfrm rot="16403539">
            <a:off x="1796981" y="2713653"/>
            <a:ext cx="779777" cy="65091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32B8BA9-0861-4C85-9FE2-7E92856C2641}"/>
              </a:ext>
            </a:extLst>
          </p:cNvPr>
          <p:cNvSpPr/>
          <p:nvPr/>
        </p:nvSpPr>
        <p:spPr>
          <a:xfrm rot="5196461" flipH="1">
            <a:off x="420810" y="2713654"/>
            <a:ext cx="779777" cy="65091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32ACBBC-198D-4BE4-9346-721A047A3AEE}"/>
              </a:ext>
            </a:extLst>
          </p:cNvPr>
          <p:cNvSpPr/>
          <p:nvPr/>
        </p:nvSpPr>
        <p:spPr>
          <a:xfrm rot="10800000">
            <a:off x="960028" y="2668946"/>
            <a:ext cx="346614" cy="204147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3FF709-C0F7-4B62-B1E3-2C8B73A93B02}"/>
              </a:ext>
            </a:extLst>
          </p:cNvPr>
          <p:cNvSpPr/>
          <p:nvPr/>
        </p:nvSpPr>
        <p:spPr>
          <a:xfrm rot="10800000">
            <a:off x="1690926" y="2668947"/>
            <a:ext cx="346614" cy="204147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05DE8-4C3B-4A75-9A60-50A9041F3586}"/>
              </a:ext>
            </a:extLst>
          </p:cNvPr>
          <p:cNvSpPr/>
          <p:nvPr/>
        </p:nvSpPr>
        <p:spPr>
          <a:xfrm>
            <a:off x="1810445" y="2203033"/>
            <a:ext cx="74185" cy="33369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55FCDE-1A7E-4527-9B65-B6ADC3C7978C}"/>
              </a:ext>
            </a:extLst>
          </p:cNvPr>
          <p:cNvSpPr/>
          <p:nvPr/>
        </p:nvSpPr>
        <p:spPr>
          <a:xfrm>
            <a:off x="1396450" y="2914958"/>
            <a:ext cx="200575" cy="20057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9C693-E70D-4B7D-91F4-F5BBA1AFE692}"/>
              </a:ext>
            </a:extLst>
          </p:cNvPr>
          <p:cNvSpPr/>
          <p:nvPr/>
        </p:nvSpPr>
        <p:spPr>
          <a:xfrm>
            <a:off x="1096241" y="2203033"/>
            <a:ext cx="74185" cy="33369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CB78FF-4F51-4DEB-BEB7-39F33DC5B80B}"/>
              </a:ext>
            </a:extLst>
          </p:cNvPr>
          <p:cNvCxnSpPr>
            <a:cxnSpLocks/>
          </p:cNvCxnSpPr>
          <p:nvPr/>
        </p:nvCxnSpPr>
        <p:spPr>
          <a:xfrm>
            <a:off x="960027" y="1461190"/>
            <a:ext cx="136214" cy="541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A3715D-797E-46BA-A4F6-6ED46982D58D}"/>
              </a:ext>
            </a:extLst>
          </p:cNvPr>
          <p:cNvCxnSpPr>
            <a:cxnSpLocks/>
          </p:cNvCxnSpPr>
          <p:nvPr/>
        </p:nvCxnSpPr>
        <p:spPr>
          <a:xfrm flipH="1">
            <a:off x="1853388" y="1461190"/>
            <a:ext cx="333481" cy="561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5B0D41-CE18-4B94-AFFD-B7C5DB888F94}"/>
                  </a:ext>
                </a:extLst>
              </p:cNvPr>
              <p:cNvSpPr txBox="1"/>
              <p:nvPr/>
            </p:nvSpPr>
            <p:spPr>
              <a:xfrm>
                <a:off x="616197" y="1092126"/>
                <a:ext cx="690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𝑙𝑖𝑣𝑒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5B0D41-CE18-4B94-AFFD-B7C5DB88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7" y="1092126"/>
                <a:ext cx="69044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0DC6F-2ECB-4EB6-8593-EC782D5E0551}"/>
                  </a:ext>
                </a:extLst>
              </p:cNvPr>
              <p:cNvSpPr txBox="1"/>
              <p:nvPr/>
            </p:nvSpPr>
            <p:spPr>
              <a:xfrm>
                <a:off x="1753300" y="1083862"/>
                <a:ext cx="11321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0DC6F-2ECB-4EB6-8593-EC782D5E0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00" y="1083862"/>
                <a:ext cx="113216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D83892-F443-4367-B36E-8002D6A253D6}"/>
                  </a:ext>
                </a:extLst>
              </p:cNvPr>
              <p:cNvSpPr txBox="1"/>
              <p:nvPr/>
            </p:nvSpPr>
            <p:spPr>
              <a:xfrm>
                <a:off x="2589086" y="2839056"/>
                <a:ext cx="233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𝑑𝑒𝑑𝑖𝑐𝑎𝑡𝑒𝑑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D83892-F443-4367-B36E-8002D6A25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86" y="2839056"/>
                <a:ext cx="2331343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898F32-BEF5-4097-8280-F7191EEF106B}"/>
              </a:ext>
            </a:extLst>
          </p:cNvPr>
          <p:cNvCxnSpPr>
            <a:cxnSpLocks/>
          </p:cNvCxnSpPr>
          <p:nvPr/>
        </p:nvCxnSpPr>
        <p:spPr>
          <a:xfrm flipH="1">
            <a:off x="1918491" y="3039111"/>
            <a:ext cx="7371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9E3008C-334D-4BBD-A336-C8E4EB63F749}"/>
              </a:ext>
            </a:extLst>
          </p:cNvPr>
          <p:cNvSpPr/>
          <p:nvPr/>
        </p:nvSpPr>
        <p:spPr>
          <a:xfrm rot="419418">
            <a:off x="2141569" y="1691215"/>
            <a:ext cx="3453787" cy="786139"/>
          </a:xfrm>
          <a:custGeom>
            <a:avLst/>
            <a:gdLst>
              <a:gd name="connsiteX0" fmla="*/ 0 w 2373085"/>
              <a:gd name="connsiteY0" fmla="*/ 786139 h 786139"/>
              <a:gd name="connsiteX1" fmla="*/ 1132114 w 2373085"/>
              <a:gd name="connsiteY1" fmla="*/ 143882 h 786139"/>
              <a:gd name="connsiteX2" fmla="*/ 1981200 w 2373085"/>
              <a:gd name="connsiteY2" fmla="*/ 187424 h 786139"/>
              <a:gd name="connsiteX3" fmla="*/ 2373085 w 2373085"/>
              <a:gd name="connsiteY3" fmla="*/ 2367 h 78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786139">
                <a:moveTo>
                  <a:pt x="0" y="786139"/>
                </a:moveTo>
                <a:cubicBezTo>
                  <a:pt x="400957" y="514903"/>
                  <a:pt x="801914" y="243668"/>
                  <a:pt x="1132114" y="143882"/>
                </a:cubicBezTo>
                <a:cubicBezTo>
                  <a:pt x="1462314" y="44096"/>
                  <a:pt x="1774372" y="211010"/>
                  <a:pt x="1981200" y="187424"/>
                </a:cubicBezTo>
                <a:cubicBezTo>
                  <a:pt x="2188028" y="163838"/>
                  <a:pt x="2354942" y="-23033"/>
                  <a:pt x="2373085" y="2367"/>
                </a:cubicBezTo>
              </a:path>
            </a:pathLst>
          </a:custGeom>
          <a:noFill/>
          <a:ln w="165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BBFED-1E23-4141-80BE-F7703FB42F70}"/>
              </a:ext>
            </a:extLst>
          </p:cNvPr>
          <p:cNvSpPr/>
          <p:nvPr/>
        </p:nvSpPr>
        <p:spPr>
          <a:xfrm>
            <a:off x="5630357" y="1839244"/>
            <a:ext cx="154426" cy="1252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54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32348</TotalTime>
  <Words>212</Words>
  <Application>Microsoft Office PowerPoint</Application>
  <PresentationFormat>Widescreen</PresentationFormat>
  <Paragraphs>150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Cambria Math</vt:lpstr>
      <vt:lpstr>Symbol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609</cp:revision>
  <dcterms:created xsi:type="dcterms:W3CDTF">2017-07-11T12:03:09Z</dcterms:created>
  <dcterms:modified xsi:type="dcterms:W3CDTF">2019-07-19T19:22:27Z</dcterms:modified>
</cp:coreProperties>
</file>