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1" r:id="rId2"/>
    <p:sldId id="304" r:id="rId3"/>
    <p:sldId id="305" r:id="rId4"/>
    <p:sldId id="306" r:id="rId5"/>
    <p:sldId id="307" r:id="rId6"/>
    <p:sldId id="30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FAF"/>
    <a:srgbClr val="FBC790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61" autoAdjust="0"/>
    <p:restoredTop sz="86676" autoAdjust="0"/>
  </p:normalViewPr>
  <p:slideViewPr>
    <p:cSldViewPr snapToGrid="0">
      <p:cViewPr varScale="1">
        <p:scale>
          <a:sx n="88" d="100"/>
          <a:sy n="88" d="100"/>
        </p:scale>
        <p:origin x="954" y="78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7/31/2019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2019-07-31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452939" y="680744"/>
                <a:ext cx="7683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115810" y="3787203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/>
          <p:cNvGrpSpPr/>
          <p:nvPr/>
        </p:nvGrpSpPr>
        <p:grpSpPr>
          <a:xfrm>
            <a:off x="9037206" y="291936"/>
            <a:ext cx="3078462" cy="2571445"/>
            <a:chOff x="3199461" y="1440870"/>
            <a:chExt cx="3078462" cy="2571445"/>
          </a:xfrm>
        </p:grpSpPr>
        <p:grpSp>
          <p:nvGrpSpPr>
            <p:cNvPr id="103" name="Group 102"/>
            <p:cNvGrpSpPr/>
            <p:nvPr/>
          </p:nvGrpSpPr>
          <p:grpSpPr>
            <a:xfrm>
              <a:off x="3199461" y="1440870"/>
              <a:ext cx="319032" cy="315970"/>
              <a:chOff x="6855696" y="5102145"/>
              <a:chExt cx="319032" cy="315970"/>
            </a:xfrm>
          </p:grpSpPr>
          <p:sp>
            <p:nvSpPr>
              <p:cNvPr id="227" name="Oval 22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Oval 22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/>
            <p:cNvGrpSpPr/>
            <p:nvPr/>
          </p:nvGrpSpPr>
          <p:grpSpPr>
            <a:xfrm>
              <a:off x="3655149" y="1440870"/>
              <a:ext cx="319032" cy="315970"/>
              <a:chOff x="6855696" y="5102145"/>
              <a:chExt cx="319032" cy="315970"/>
            </a:xfrm>
          </p:grpSpPr>
          <p:sp>
            <p:nvSpPr>
              <p:cNvPr id="225" name="Oval 22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Oval 22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/>
            <p:cNvGrpSpPr/>
            <p:nvPr/>
          </p:nvGrpSpPr>
          <p:grpSpPr>
            <a:xfrm>
              <a:off x="4119271" y="1440870"/>
              <a:ext cx="319032" cy="315970"/>
              <a:chOff x="6855696" y="5102145"/>
              <a:chExt cx="319032" cy="315970"/>
            </a:xfrm>
          </p:grpSpPr>
          <p:sp>
            <p:nvSpPr>
              <p:cNvPr id="223" name="Oval 22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4" name="Oval 22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/>
            <p:cNvGrpSpPr/>
            <p:nvPr/>
          </p:nvGrpSpPr>
          <p:grpSpPr>
            <a:xfrm>
              <a:off x="4583393" y="1440870"/>
              <a:ext cx="319032" cy="315970"/>
              <a:chOff x="6855696" y="5102145"/>
              <a:chExt cx="319032" cy="315970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Oval 22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/>
            <p:cNvGrpSpPr/>
            <p:nvPr/>
          </p:nvGrpSpPr>
          <p:grpSpPr>
            <a:xfrm>
              <a:off x="5047515" y="1440870"/>
              <a:ext cx="319032" cy="315970"/>
              <a:chOff x="6855696" y="5102145"/>
              <a:chExt cx="319032" cy="315970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0" name="Oval 21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/>
            <p:cNvGrpSpPr/>
            <p:nvPr/>
          </p:nvGrpSpPr>
          <p:grpSpPr>
            <a:xfrm>
              <a:off x="5503203" y="1440870"/>
              <a:ext cx="319032" cy="315970"/>
              <a:chOff x="6855696" y="5102145"/>
              <a:chExt cx="319032" cy="315970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8" name="Oval 21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9" name="Group 108"/>
            <p:cNvGrpSpPr/>
            <p:nvPr/>
          </p:nvGrpSpPr>
          <p:grpSpPr>
            <a:xfrm>
              <a:off x="5958891" y="1440870"/>
              <a:ext cx="319032" cy="315970"/>
              <a:chOff x="6855696" y="5102145"/>
              <a:chExt cx="319032" cy="315970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6" name="Oval 21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0" name="Group 109"/>
            <p:cNvGrpSpPr/>
            <p:nvPr/>
          </p:nvGrpSpPr>
          <p:grpSpPr>
            <a:xfrm>
              <a:off x="3199461" y="1891965"/>
              <a:ext cx="319032" cy="315970"/>
              <a:chOff x="6855696" y="5102145"/>
              <a:chExt cx="319032" cy="315970"/>
            </a:xfrm>
          </p:grpSpPr>
          <p:sp>
            <p:nvSpPr>
              <p:cNvPr id="213" name="Oval 21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Oval 21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1" name="Group 110"/>
            <p:cNvGrpSpPr/>
            <p:nvPr/>
          </p:nvGrpSpPr>
          <p:grpSpPr>
            <a:xfrm>
              <a:off x="3655149" y="1891965"/>
              <a:ext cx="319032" cy="315970"/>
              <a:chOff x="6855696" y="5102145"/>
              <a:chExt cx="319032" cy="315970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Oval 21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/>
            <p:cNvGrpSpPr/>
            <p:nvPr/>
          </p:nvGrpSpPr>
          <p:grpSpPr>
            <a:xfrm>
              <a:off x="4119271" y="1891965"/>
              <a:ext cx="319032" cy="315970"/>
              <a:chOff x="6855696" y="5102145"/>
              <a:chExt cx="319032" cy="315970"/>
            </a:xfrm>
          </p:grpSpPr>
          <p:sp>
            <p:nvSpPr>
              <p:cNvPr id="209" name="Oval 20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Oval 20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4583393" y="1891965"/>
              <a:ext cx="319032" cy="315970"/>
              <a:chOff x="6855696" y="5102145"/>
              <a:chExt cx="319032" cy="315970"/>
            </a:xfrm>
          </p:grpSpPr>
          <p:sp>
            <p:nvSpPr>
              <p:cNvPr id="207" name="Oval 20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Oval 20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/>
            <p:cNvGrpSpPr/>
            <p:nvPr/>
          </p:nvGrpSpPr>
          <p:grpSpPr>
            <a:xfrm>
              <a:off x="5047515" y="1891965"/>
              <a:ext cx="319032" cy="315970"/>
              <a:chOff x="6855696" y="5102145"/>
              <a:chExt cx="319032" cy="315970"/>
            </a:xfrm>
          </p:grpSpPr>
          <p:sp>
            <p:nvSpPr>
              <p:cNvPr id="205" name="Oval 20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Oval 20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5503203" y="1891965"/>
              <a:ext cx="319032" cy="315970"/>
              <a:chOff x="6855696" y="5102145"/>
              <a:chExt cx="319032" cy="315970"/>
            </a:xfrm>
          </p:grpSpPr>
          <p:sp>
            <p:nvSpPr>
              <p:cNvPr id="203" name="Oval 20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Oval 20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6" name="Group 115"/>
            <p:cNvGrpSpPr/>
            <p:nvPr/>
          </p:nvGrpSpPr>
          <p:grpSpPr>
            <a:xfrm>
              <a:off x="5958891" y="1891965"/>
              <a:ext cx="319032" cy="315970"/>
              <a:chOff x="6855696" y="5102145"/>
              <a:chExt cx="319032" cy="315970"/>
            </a:xfrm>
          </p:grpSpPr>
          <p:sp>
            <p:nvSpPr>
              <p:cNvPr id="201" name="Oval 20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Oval 20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7" name="Group 116"/>
            <p:cNvGrpSpPr/>
            <p:nvPr/>
          </p:nvGrpSpPr>
          <p:grpSpPr>
            <a:xfrm>
              <a:off x="3199461" y="2343060"/>
              <a:ext cx="319032" cy="315970"/>
              <a:chOff x="6855696" y="5102145"/>
              <a:chExt cx="319032" cy="315970"/>
            </a:xfrm>
          </p:grpSpPr>
          <p:sp>
            <p:nvSpPr>
              <p:cNvPr id="199" name="Oval 19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Oval 19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8" name="Group 117"/>
            <p:cNvGrpSpPr/>
            <p:nvPr/>
          </p:nvGrpSpPr>
          <p:grpSpPr>
            <a:xfrm>
              <a:off x="3655149" y="2343060"/>
              <a:ext cx="319032" cy="315970"/>
              <a:chOff x="6855696" y="5102145"/>
              <a:chExt cx="319032" cy="315970"/>
            </a:xfrm>
          </p:grpSpPr>
          <p:sp>
            <p:nvSpPr>
              <p:cNvPr id="197" name="Oval 19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Oval 19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4119271" y="2343060"/>
              <a:ext cx="319032" cy="315970"/>
              <a:chOff x="6855696" y="5102145"/>
              <a:chExt cx="319032" cy="315970"/>
            </a:xfrm>
          </p:grpSpPr>
          <p:sp>
            <p:nvSpPr>
              <p:cNvPr id="195" name="Oval 19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Oval 19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0" name="Group 119"/>
            <p:cNvGrpSpPr/>
            <p:nvPr/>
          </p:nvGrpSpPr>
          <p:grpSpPr>
            <a:xfrm>
              <a:off x="4583393" y="2343060"/>
              <a:ext cx="319032" cy="315970"/>
              <a:chOff x="6855696" y="5102145"/>
              <a:chExt cx="319032" cy="315970"/>
            </a:xfrm>
          </p:grpSpPr>
          <p:sp>
            <p:nvSpPr>
              <p:cNvPr id="193" name="Oval 19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Oval 19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5047515" y="2343060"/>
              <a:ext cx="319032" cy="315970"/>
              <a:chOff x="6855696" y="5102145"/>
              <a:chExt cx="319032" cy="315970"/>
            </a:xfrm>
          </p:grpSpPr>
          <p:sp>
            <p:nvSpPr>
              <p:cNvPr id="191" name="Oval 19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Oval 19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2" name="Group 121"/>
            <p:cNvGrpSpPr/>
            <p:nvPr/>
          </p:nvGrpSpPr>
          <p:grpSpPr>
            <a:xfrm>
              <a:off x="5503203" y="2343060"/>
              <a:ext cx="319032" cy="315970"/>
              <a:chOff x="6855696" y="5102145"/>
              <a:chExt cx="319032" cy="315970"/>
            </a:xfrm>
          </p:grpSpPr>
          <p:sp>
            <p:nvSpPr>
              <p:cNvPr id="189" name="Oval 18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Oval 18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3" name="Group 122"/>
            <p:cNvGrpSpPr/>
            <p:nvPr/>
          </p:nvGrpSpPr>
          <p:grpSpPr>
            <a:xfrm>
              <a:off x="5958891" y="2343060"/>
              <a:ext cx="319032" cy="315970"/>
              <a:chOff x="6855696" y="5102145"/>
              <a:chExt cx="319032" cy="315970"/>
            </a:xfrm>
          </p:grpSpPr>
          <p:sp>
            <p:nvSpPr>
              <p:cNvPr id="187" name="Oval 18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Oval 18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3199461" y="2794155"/>
              <a:ext cx="319032" cy="315970"/>
              <a:chOff x="6855696" y="5102145"/>
              <a:chExt cx="319032" cy="315970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Oval 18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5" name="Group 124"/>
            <p:cNvGrpSpPr/>
            <p:nvPr/>
          </p:nvGrpSpPr>
          <p:grpSpPr>
            <a:xfrm>
              <a:off x="3655149" y="2794155"/>
              <a:ext cx="319032" cy="315970"/>
              <a:chOff x="6855696" y="5102145"/>
              <a:chExt cx="319032" cy="315970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Oval 18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4119271" y="2794155"/>
              <a:ext cx="319032" cy="315970"/>
              <a:chOff x="6855696" y="5102145"/>
              <a:chExt cx="319032" cy="315970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Oval 18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7" name="Group 126"/>
            <p:cNvGrpSpPr/>
            <p:nvPr/>
          </p:nvGrpSpPr>
          <p:grpSpPr>
            <a:xfrm>
              <a:off x="4583393" y="2794155"/>
              <a:ext cx="319032" cy="315970"/>
              <a:chOff x="6855696" y="5102145"/>
              <a:chExt cx="319032" cy="315970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Oval 17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8" name="Group 127"/>
            <p:cNvGrpSpPr/>
            <p:nvPr/>
          </p:nvGrpSpPr>
          <p:grpSpPr>
            <a:xfrm>
              <a:off x="5047515" y="2794155"/>
              <a:ext cx="319032" cy="315970"/>
              <a:chOff x="6855696" y="5102145"/>
              <a:chExt cx="319032" cy="315970"/>
            </a:xfrm>
          </p:grpSpPr>
          <p:sp>
            <p:nvSpPr>
              <p:cNvPr id="177" name="Oval 17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Oval 17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/>
            <p:cNvGrpSpPr/>
            <p:nvPr/>
          </p:nvGrpSpPr>
          <p:grpSpPr>
            <a:xfrm>
              <a:off x="5503203" y="2794155"/>
              <a:ext cx="319032" cy="315970"/>
              <a:chOff x="6855696" y="5102145"/>
              <a:chExt cx="319032" cy="315970"/>
            </a:xfrm>
          </p:grpSpPr>
          <p:sp>
            <p:nvSpPr>
              <p:cNvPr id="175" name="Oval 17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Oval 17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0" name="Group 129"/>
            <p:cNvGrpSpPr/>
            <p:nvPr/>
          </p:nvGrpSpPr>
          <p:grpSpPr>
            <a:xfrm>
              <a:off x="5958891" y="2794155"/>
              <a:ext cx="319032" cy="315970"/>
              <a:chOff x="6855696" y="5102145"/>
              <a:chExt cx="319032" cy="315970"/>
            </a:xfrm>
          </p:grpSpPr>
          <p:sp>
            <p:nvSpPr>
              <p:cNvPr id="173" name="Oval 17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Oval 17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1" name="Group 130"/>
            <p:cNvGrpSpPr/>
            <p:nvPr/>
          </p:nvGrpSpPr>
          <p:grpSpPr>
            <a:xfrm>
              <a:off x="3199461" y="3245250"/>
              <a:ext cx="319032" cy="315970"/>
              <a:chOff x="6855696" y="5102145"/>
              <a:chExt cx="319032" cy="315970"/>
            </a:xfrm>
          </p:grpSpPr>
          <p:sp>
            <p:nvSpPr>
              <p:cNvPr id="171" name="Oval 17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Oval 17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2" name="Group 131"/>
            <p:cNvGrpSpPr/>
            <p:nvPr/>
          </p:nvGrpSpPr>
          <p:grpSpPr>
            <a:xfrm>
              <a:off x="3655149" y="3245250"/>
              <a:ext cx="319032" cy="315970"/>
              <a:chOff x="6855696" y="5102145"/>
              <a:chExt cx="319032" cy="315970"/>
            </a:xfrm>
          </p:grpSpPr>
          <p:sp>
            <p:nvSpPr>
              <p:cNvPr id="169" name="Oval 16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Oval 16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3" name="Group 132"/>
            <p:cNvGrpSpPr/>
            <p:nvPr/>
          </p:nvGrpSpPr>
          <p:grpSpPr>
            <a:xfrm>
              <a:off x="4119271" y="3245250"/>
              <a:ext cx="319032" cy="315970"/>
              <a:chOff x="6855696" y="5102145"/>
              <a:chExt cx="319032" cy="315970"/>
            </a:xfrm>
          </p:grpSpPr>
          <p:sp>
            <p:nvSpPr>
              <p:cNvPr id="167" name="Oval 16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Oval 16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4" name="Group 133"/>
            <p:cNvGrpSpPr/>
            <p:nvPr/>
          </p:nvGrpSpPr>
          <p:grpSpPr>
            <a:xfrm>
              <a:off x="4583393" y="3245250"/>
              <a:ext cx="319032" cy="315970"/>
              <a:chOff x="6855696" y="5102145"/>
              <a:chExt cx="319032" cy="315970"/>
            </a:xfrm>
          </p:grpSpPr>
          <p:sp>
            <p:nvSpPr>
              <p:cNvPr id="165" name="Oval 16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Oval 16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5" name="Group 134"/>
            <p:cNvGrpSpPr/>
            <p:nvPr/>
          </p:nvGrpSpPr>
          <p:grpSpPr>
            <a:xfrm>
              <a:off x="5047515" y="3245250"/>
              <a:ext cx="319032" cy="315970"/>
              <a:chOff x="6855696" y="5102145"/>
              <a:chExt cx="319032" cy="315970"/>
            </a:xfrm>
          </p:grpSpPr>
          <p:sp>
            <p:nvSpPr>
              <p:cNvPr id="163" name="Oval 16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Oval 16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6" name="Group 135"/>
            <p:cNvGrpSpPr/>
            <p:nvPr/>
          </p:nvGrpSpPr>
          <p:grpSpPr>
            <a:xfrm>
              <a:off x="5503203" y="3245250"/>
              <a:ext cx="319032" cy="315970"/>
              <a:chOff x="6855696" y="5102145"/>
              <a:chExt cx="319032" cy="315970"/>
            </a:xfrm>
          </p:grpSpPr>
          <p:sp>
            <p:nvSpPr>
              <p:cNvPr id="161" name="Oval 16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Oval 16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5958891" y="3245250"/>
              <a:ext cx="319032" cy="315970"/>
              <a:chOff x="6855696" y="5102145"/>
              <a:chExt cx="319032" cy="315970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3199461" y="3696345"/>
              <a:ext cx="319032" cy="315970"/>
              <a:chOff x="6855696" y="5102145"/>
              <a:chExt cx="319032" cy="315970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9" name="Group 138"/>
            <p:cNvGrpSpPr/>
            <p:nvPr/>
          </p:nvGrpSpPr>
          <p:grpSpPr>
            <a:xfrm>
              <a:off x="3655149" y="3696345"/>
              <a:ext cx="319032" cy="315970"/>
              <a:chOff x="6855696" y="5102145"/>
              <a:chExt cx="319032" cy="315970"/>
            </a:xfrm>
          </p:grpSpPr>
          <p:sp>
            <p:nvSpPr>
              <p:cNvPr id="155" name="Oval 15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6" name="Oval 15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4119271" y="3696345"/>
              <a:ext cx="319032" cy="315970"/>
              <a:chOff x="6855696" y="5102145"/>
              <a:chExt cx="319032" cy="315970"/>
            </a:xfrm>
          </p:grpSpPr>
          <p:sp>
            <p:nvSpPr>
              <p:cNvPr id="153" name="Oval 152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Oval 153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1" name="Group 140"/>
            <p:cNvGrpSpPr/>
            <p:nvPr/>
          </p:nvGrpSpPr>
          <p:grpSpPr>
            <a:xfrm>
              <a:off x="4583393" y="3696345"/>
              <a:ext cx="319032" cy="315970"/>
              <a:chOff x="6855696" y="5102145"/>
              <a:chExt cx="319032" cy="315970"/>
            </a:xfrm>
          </p:grpSpPr>
          <p:sp>
            <p:nvSpPr>
              <p:cNvPr id="151" name="Oval 150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2" name="Group 141"/>
            <p:cNvGrpSpPr/>
            <p:nvPr/>
          </p:nvGrpSpPr>
          <p:grpSpPr>
            <a:xfrm>
              <a:off x="5047515" y="3696345"/>
              <a:ext cx="319032" cy="315970"/>
              <a:chOff x="6855696" y="5102145"/>
              <a:chExt cx="319032" cy="315970"/>
            </a:xfrm>
          </p:grpSpPr>
          <p:sp>
            <p:nvSpPr>
              <p:cNvPr id="149" name="Oval 148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Oval 149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>
              <a:off x="5503203" y="3696345"/>
              <a:ext cx="319032" cy="315970"/>
              <a:chOff x="6855696" y="5102145"/>
              <a:chExt cx="319032" cy="315970"/>
            </a:xfrm>
          </p:grpSpPr>
          <p:sp>
            <p:nvSpPr>
              <p:cNvPr id="147" name="Oval 146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Oval 147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/>
            <p:cNvGrpSpPr/>
            <p:nvPr/>
          </p:nvGrpSpPr>
          <p:grpSpPr>
            <a:xfrm>
              <a:off x="5958891" y="3696345"/>
              <a:ext cx="319032" cy="315970"/>
              <a:chOff x="6855696" y="5102145"/>
              <a:chExt cx="319032" cy="315970"/>
            </a:xfrm>
          </p:grpSpPr>
          <p:sp>
            <p:nvSpPr>
              <p:cNvPr id="145" name="Oval 144"/>
              <p:cNvSpPr/>
              <p:nvPr/>
            </p:nvSpPr>
            <p:spPr>
              <a:xfrm>
                <a:off x="6855696" y="5102145"/>
                <a:ext cx="319032" cy="315970"/>
              </a:xfrm>
              <a:prstGeom prst="ellipse">
                <a:avLst/>
              </a:prstGeom>
              <a:noFill/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6992352" y="523727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9" name="Group 228"/>
          <p:cNvGrpSpPr/>
          <p:nvPr/>
        </p:nvGrpSpPr>
        <p:grpSpPr>
          <a:xfrm>
            <a:off x="7101394" y="1185020"/>
            <a:ext cx="225387" cy="176270"/>
            <a:chOff x="9105900" y="2412694"/>
            <a:chExt cx="225387" cy="176270"/>
          </a:xfrm>
        </p:grpSpPr>
        <p:cxnSp>
          <p:nvCxnSpPr>
            <p:cNvPr id="230" name="Straight Connector 229"/>
            <p:cNvCxnSpPr/>
            <p:nvPr/>
          </p:nvCxnSpPr>
          <p:spPr>
            <a:xfrm>
              <a:off x="9199084" y="2412694"/>
              <a:ext cx="132203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 flipH="1">
              <a:off x="9105900" y="2412694"/>
              <a:ext cx="112390" cy="1762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2" name="Group 231"/>
          <p:cNvGrpSpPr/>
          <p:nvPr/>
        </p:nvGrpSpPr>
        <p:grpSpPr>
          <a:xfrm>
            <a:off x="8207921" y="3429650"/>
            <a:ext cx="882650" cy="247348"/>
            <a:chOff x="9055100" y="3993844"/>
            <a:chExt cx="882650" cy="247348"/>
          </a:xfrm>
        </p:grpSpPr>
        <p:sp>
          <p:nvSpPr>
            <p:cNvPr id="233" name="Oval 232"/>
            <p:cNvSpPr/>
            <p:nvPr/>
          </p:nvSpPr>
          <p:spPr>
            <a:xfrm>
              <a:off x="9055100" y="3993844"/>
              <a:ext cx="882650" cy="2473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4" name="Straight Arrow Connector 233"/>
            <p:cNvCxnSpPr/>
            <p:nvPr/>
          </p:nvCxnSpPr>
          <p:spPr>
            <a:xfrm flipV="1">
              <a:off x="9631680" y="4211074"/>
              <a:ext cx="116205" cy="301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7185162" y="2695668"/>
            <a:ext cx="319032" cy="315970"/>
            <a:chOff x="7185162" y="2695668"/>
            <a:chExt cx="319032" cy="315970"/>
          </a:xfrm>
        </p:grpSpPr>
        <p:sp>
          <p:nvSpPr>
            <p:cNvPr id="235" name="Oval 234"/>
            <p:cNvSpPr/>
            <p:nvPr/>
          </p:nvSpPr>
          <p:spPr>
            <a:xfrm>
              <a:off x="7185162" y="2695668"/>
              <a:ext cx="319032" cy="315970"/>
            </a:xfrm>
            <a:prstGeom prst="ellipse">
              <a:avLst/>
            </a:prstGeom>
            <a:noFill/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235"/>
            <p:cNvSpPr/>
            <p:nvPr/>
          </p:nvSpPr>
          <p:spPr>
            <a:xfrm>
              <a:off x="7321818" y="2830793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493145" y="120878"/>
            <a:ext cx="3592693" cy="3712027"/>
            <a:chOff x="6322609" y="696686"/>
            <a:chExt cx="3592693" cy="371202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7010400" y="696686"/>
              <a:ext cx="0" cy="27979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V="1">
              <a:off x="7010400" y="3507379"/>
              <a:ext cx="27976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H="1">
              <a:off x="6455228" y="3507379"/>
              <a:ext cx="555171" cy="9013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00756" y="3494600"/>
                  <a:ext cx="214546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1111" r="-8333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2917" y="699452"/>
                  <a:ext cx="219163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𝑧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2609" y="4003221"/>
                  <a:ext cx="198324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2121" r="-1212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35091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9411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1262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882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9227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34773</TotalTime>
  <Words>17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734</cp:revision>
  <dcterms:created xsi:type="dcterms:W3CDTF">2017-07-11T12:03:09Z</dcterms:created>
  <dcterms:modified xsi:type="dcterms:W3CDTF">2019-07-31T19:54:56Z</dcterms:modified>
</cp:coreProperties>
</file>