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90" r:id="rId3"/>
    <p:sldId id="291" r:id="rId4"/>
    <p:sldId id="292" r:id="rId5"/>
    <p:sldId id="294" r:id="rId6"/>
    <p:sldId id="295" r:id="rId7"/>
    <p:sldId id="296" r:id="rId8"/>
    <p:sldId id="297" r:id="rId9"/>
    <p:sldId id="298" r:id="rId10"/>
    <p:sldId id="299" r:id="rId11"/>
    <p:sldId id="303" r:id="rId12"/>
    <p:sldId id="301" r:id="rId13"/>
    <p:sldId id="302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9F2"/>
    <a:srgbClr val="D4CACA"/>
    <a:srgbClr val="EFAFAF"/>
    <a:srgbClr val="FBC790"/>
    <a:srgbClr val="E7B8B7"/>
    <a:srgbClr val="E17171"/>
    <a:srgbClr val="C42A2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946A7-6516-42F6-A759-1EE670B3D85D}" v="164" dt="2019-08-16T20:05:29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1" autoAdjust="0"/>
    <p:restoredTop sz="96357" autoAdjust="0"/>
  </p:normalViewPr>
  <p:slideViewPr>
    <p:cSldViewPr snapToGrid="0">
      <p:cViewPr>
        <p:scale>
          <a:sx n="57" d="100"/>
          <a:sy n="57" d="100"/>
        </p:scale>
        <p:origin x="1800" y="133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48A946A7-6516-42F6-A759-1EE670B3D85D}"/>
    <pc:docChg chg="undo custSel addSld delSld modSld">
      <pc:chgData name="Joshua Rinaldo" userId="eeaa994f99e4e508" providerId="LiveId" clId="{48A946A7-6516-42F6-A759-1EE670B3D85D}" dt="2019-08-16T21:21:33.769" v="482" actId="2696"/>
      <pc:docMkLst>
        <pc:docMk/>
      </pc:docMkLst>
      <pc:sldChg chg="modSp">
        <pc:chgData name="Joshua Rinaldo" userId="eeaa994f99e4e508" providerId="LiveId" clId="{48A946A7-6516-42F6-A759-1EE670B3D85D}" dt="2019-08-15T22:34:20.108" v="343" actId="1076"/>
        <pc:sldMkLst>
          <pc:docMk/>
          <pc:sldMk cId="4078106684" sldId="290"/>
        </pc:sldMkLst>
        <pc:spChg chg="mod">
          <ac:chgData name="Joshua Rinaldo" userId="eeaa994f99e4e508" providerId="LiveId" clId="{48A946A7-6516-42F6-A759-1EE670B3D85D}" dt="2019-08-15T22:30:23.957" v="339" actId="1076"/>
          <ac:spMkLst>
            <pc:docMk/>
            <pc:sldMk cId="4078106684" sldId="290"/>
            <ac:spMk id="51" creationId="{00000000-0000-0000-0000-000000000000}"/>
          </ac:spMkLst>
        </pc:spChg>
        <pc:cxnChg chg="mod">
          <ac:chgData name="Joshua Rinaldo" userId="eeaa994f99e4e508" providerId="LiveId" clId="{48A946A7-6516-42F6-A759-1EE670B3D85D}" dt="2019-08-15T22:34:20.108" v="343" actId="1076"/>
          <ac:cxnSpMkLst>
            <pc:docMk/>
            <pc:sldMk cId="4078106684" sldId="290"/>
            <ac:cxnSpMk id="50" creationId="{00000000-0000-0000-0000-000000000000}"/>
          </ac:cxnSpMkLst>
        </pc:cxnChg>
      </pc:sldChg>
      <pc:sldChg chg="addSp delSp modSp del">
        <pc:chgData name="Joshua Rinaldo" userId="eeaa994f99e4e508" providerId="LiveId" clId="{48A946A7-6516-42F6-A759-1EE670B3D85D}" dt="2019-08-16T21:21:33.769" v="482" actId="2696"/>
        <pc:sldMkLst>
          <pc:docMk/>
          <pc:sldMk cId="135700177" sldId="300"/>
        </pc:sldMkLst>
        <pc:spChg chg="del mod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9" creationId="{6F459C70-25BC-4843-A7EA-BF315EEC4331}"/>
          </ac:spMkLst>
        </pc:spChg>
        <pc:spChg chg="del mod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13" creationId="{E6F5F1BB-B6CD-4C56-B08B-688532F44A07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15" creationId="{9192B40B-E40B-43FC-B86E-805F59F80CCE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16" creationId="{A0615A93-4C3F-4668-B005-933A4851BC2A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18" creationId="{F8277362-B2B7-4837-80D6-68FE9E1E1516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19" creationId="{56B1BE82-F9EE-4940-97D6-C2BEBB87D132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0" creationId="{5AB603D6-4272-4BFA-8DD0-6F4D2567A046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1" creationId="{852A0A1A-20FB-47B6-B870-A9A21F5B273C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2" creationId="{76FAB1D9-9CE0-4BC9-9B81-9B7144578E7A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3" creationId="{1F7D34B6-286F-4242-8A96-C3EA63AB3669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4" creationId="{591E9942-B388-4963-B352-66C7E386271A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5" creationId="{F73A1BF5-35BF-4DE7-BDD8-7CF598324728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6" creationId="{762E62CE-BDF5-4033-8883-8D8729B9AFAF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7" creationId="{FF746CDE-4426-4F70-96C1-DE3DE312A6E1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8" creationId="{A265A2C8-BF1C-4A8F-B508-2B33E8F05E93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29" creationId="{F3B3C0CE-E4E4-409F-879E-C04FF193A59F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0" creationId="{4B6DE01A-3E04-440B-9452-C422028651F3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1" creationId="{436723D8-03A8-4E3C-85E8-85F7BD539E97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2" creationId="{A121D1B2-594B-48C8-9384-24D7612B230B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3" creationId="{53DDE7DD-E675-4CC9-A0F2-C679DB35E0B5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4" creationId="{010C3272-1380-4E53-9C1E-401A8EB9D2F4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5" creationId="{324DC08D-19A3-48ED-83AE-C1F24FB08667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6" creationId="{74D6BDFE-569E-4E9E-9848-8FFA60F929CD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7" creationId="{D2C25F1B-165A-4905-93DB-84D53F6AEC2E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8" creationId="{1CB73A02-CD2D-4E7A-A484-4ADFE70C0EC7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39" creationId="{51CD6068-85B6-4130-9966-C2C09ED44A1E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40" creationId="{6C2BE266-C6D6-4525-BE3D-C723B3D5825A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41" creationId="{3383BA5C-167E-4D26-8BAD-335D08327560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42" creationId="{177963F9-956C-4F76-85DB-661391D2F457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43" creationId="{67A4D2F5-F28B-42DB-9CFE-0C2F1E185A11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44" creationId="{44F4CE2E-10C5-474A-9214-DF48C44A9814}"/>
          </ac:spMkLst>
        </pc:spChg>
        <pc:spChg chg="del">
          <ac:chgData name="Joshua Rinaldo" userId="eeaa994f99e4e508" providerId="LiveId" clId="{48A946A7-6516-42F6-A759-1EE670B3D85D}" dt="2019-08-16T21:21:29.426" v="481" actId="478"/>
          <ac:spMkLst>
            <pc:docMk/>
            <pc:sldMk cId="135700177" sldId="300"/>
            <ac:spMk id="45" creationId="{7D9C3444-3CF1-421F-945B-7684ABBC6BA1}"/>
          </ac:spMkLst>
        </pc:spChg>
        <pc:picChg chg="del mod">
          <ac:chgData name="Joshua Rinaldo" userId="eeaa994f99e4e508" providerId="LiveId" clId="{48A946A7-6516-42F6-A759-1EE670B3D85D}" dt="2019-08-16T21:21:29.426" v="481" actId="478"/>
          <ac:picMkLst>
            <pc:docMk/>
            <pc:sldMk cId="135700177" sldId="300"/>
            <ac:picMk id="8" creationId="{0ECA33B7-E5B6-4039-9612-8830138C7A01}"/>
          </ac:picMkLst>
        </pc:picChg>
        <pc:cxnChg chg="add del mod">
          <ac:chgData name="Joshua Rinaldo" userId="eeaa994f99e4e508" providerId="LiveId" clId="{48A946A7-6516-42F6-A759-1EE670B3D85D}" dt="2019-08-16T21:21:29.426" v="481" actId="478"/>
          <ac:cxnSpMkLst>
            <pc:docMk/>
            <pc:sldMk cId="135700177" sldId="300"/>
            <ac:cxnSpMk id="3" creationId="{2A60AFAE-0154-4846-8899-05DA001C011E}"/>
          </ac:cxnSpMkLst>
        </pc:cxnChg>
      </pc:sldChg>
      <pc:sldChg chg="addSp delSp modSp">
        <pc:chgData name="Joshua Rinaldo" userId="eeaa994f99e4e508" providerId="LiveId" clId="{48A946A7-6516-42F6-A759-1EE670B3D85D}" dt="2019-08-16T16:14:34.478" v="360" actId="478"/>
        <pc:sldMkLst>
          <pc:docMk/>
          <pc:sldMk cId="1207706665" sldId="301"/>
        </pc:sldMkLst>
        <pc:spChg chg="add del mod">
          <ac:chgData name="Joshua Rinaldo" userId="eeaa994f99e4e508" providerId="LiveId" clId="{48A946A7-6516-42F6-A759-1EE670B3D85D}" dt="2019-08-16T16:14:34.478" v="360" actId="478"/>
          <ac:spMkLst>
            <pc:docMk/>
            <pc:sldMk cId="1207706665" sldId="301"/>
            <ac:spMk id="2" creationId="{28C2E6D3-C951-42CF-9A9B-1D03C6974F7E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2" creationId="{CE7CE68F-6694-4E43-8C30-4F4EF193DE69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5" creationId="{60304C17-EBD5-4918-98D0-30892C65AEA2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8" creationId="{D7ED54A5-868E-41A7-B40A-E05D9690FBCF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9" creationId="{FC074A9F-14C3-48DA-AAF1-4FE68DE0FE50}"/>
          </ac:spMkLst>
        </pc:spChg>
        <pc:spChg chg="add del mod">
          <ac:chgData name="Joshua Rinaldo" userId="eeaa994f99e4e508" providerId="LiveId" clId="{48A946A7-6516-42F6-A759-1EE670B3D85D}" dt="2019-08-15T21:53:49.080" v="9" actId="478"/>
          <ac:spMkLst>
            <pc:docMk/>
            <pc:sldMk cId="1207706665" sldId="301"/>
            <ac:spMk id="13" creationId="{EF0EAFB3-4587-400D-AF1F-81181C5FF613}"/>
          </ac:spMkLst>
        </pc:spChg>
        <pc:spChg chg="add del mod">
          <ac:chgData name="Joshua Rinaldo" userId="eeaa994f99e4e508" providerId="LiveId" clId="{48A946A7-6516-42F6-A759-1EE670B3D85D}" dt="2019-08-15T21:53:49.080" v="9" actId="478"/>
          <ac:spMkLst>
            <pc:docMk/>
            <pc:sldMk cId="1207706665" sldId="301"/>
            <ac:spMk id="14" creationId="{117342C7-3983-40EB-AD13-AE515E145A05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15" creationId="{DF147D91-5894-4B36-8E51-45ED03EEF4CE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16" creationId="{0F194B1E-9DE4-4B15-AFA4-9AC83B59B2CA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17" creationId="{E5244717-30BE-407C-9F24-FECA34C07C55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18" creationId="{896C3535-769E-4A4D-8594-BCA08BDEB92E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19" creationId="{86036CBA-E6C5-485D-910A-5E90A3D4D2AA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20" creationId="{C852208A-F33E-4CDB-A34B-66A2B98F9D8C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21" creationId="{D7C4B9AB-FDEF-4DCB-A726-2CF32DD4F25E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22" creationId="{6E4C9CAB-AC75-4509-9D90-5291DD1AD040}"/>
          </ac:spMkLst>
        </pc:spChg>
        <pc:spChg chg="del mod">
          <ac:chgData name="Joshua Rinaldo" userId="eeaa994f99e4e508" providerId="LiveId" clId="{48A946A7-6516-42F6-A759-1EE670B3D85D}" dt="2019-08-16T16:13:42.298" v="356" actId="478"/>
          <ac:spMkLst>
            <pc:docMk/>
            <pc:sldMk cId="1207706665" sldId="301"/>
            <ac:spMk id="23" creationId="{3BEE9B05-7C65-4324-99C8-C79165562C3D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24" creationId="{2906519D-53A5-4B6A-B533-D5A562940784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25" creationId="{9E4DBEEC-2A79-46DA-8C8C-8470E9004230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26" creationId="{4DA4939D-56F6-4E25-86D6-8860B387B204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27" creationId="{73DDBC0B-9CCE-4B93-834D-0660613E8041}"/>
          </ac:spMkLst>
        </pc:spChg>
        <pc:spChg chg="add del mod">
          <ac:chgData name="Joshua Rinaldo" userId="eeaa994f99e4e508" providerId="LiveId" clId="{48A946A7-6516-42F6-A759-1EE670B3D85D}" dt="2019-08-15T21:58:35.982" v="74" actId="478"/>
          <ac:spMkLst>
            <pc:docMk/>
            <pc:sldMk cId="1207706665" sldId="301"/>
            <ac:spMk id="28" creationId="{FBD6B13E-EBDD-4F2E-9B1C-15A49D49B897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29" creationId="{A770328E-2C7A-48AE-BF13-E80AED125E41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0" creationId="{E4959315-6A84-4160-8B99-E48BC07A1E23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1" creationId="{6A22DA2E-AF45-48C5-873C-DDC17B256EAC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2" creationId="{F7B9C51B-DC07-47FB-A747-201F4356B1BC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3" creationId="{713A03A1-4F3A-4D10-A243-7FFDBDD6A1A9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4" creationId="{148AAD2F-28F1-4652-92F7-ADC01CFE3EDE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5" creationId="{F7AF6ACD-4C88-46A7-8276-4107BF79EC1E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6" creationId="{BBAB518F-F3B7-46A6-8B45-667EDBCD9769}"/>
          </ac:spMkLst>
        </pc:spChg>
        <pc:spChg chg="add del mod">
          <ac:chgData name="Joshua Rinaldo" userId="eeaa994f99e4e508" providerId="LiveId" clId="{48A946A7-6516-42F6-A759-1EE670B3D85D}" dt="2019-08-15T21:55:42.928" v="34" actId="478"/>
          <ac:spMkLst>
            <pc:docMk/>
            <pc:sldMk cId="1207706665" sldId="301"/>
            <ac:spMk id="37" creationId="{6B46EF00-E2DB-4AC8-98CF-26954EC6F064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38" creationId="{22E59B00-F821-495E-B1A2-DF12E537BF2A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39" creationId="{8C1578CC-5CA0-4687-A60A-7FEB5CD35D1E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0" creationId="{8D2395F7-D36E-4C80-8305-6798251C112E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1" creationId="{51FE4471-B6DE-4C39-A9A7-F0424538A82A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2" creationId="{BE59B728-63B5-4462-8D96-897E1F092BEC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3" creationId="{852201C5-0439-49F3-84B8-C5B87B50C6C3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4" creationId="{854C93C1-3923-4341-8996-9704AE42B2AA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5" creationId="{0C425288-EBEF-471F-BAAD-B04A5BC4079B}"/>
          </ac:spMkLst>
        </pc:spChg>
        <pc:spChg chg="add del mod">
          <ac:chgData name="Joshua Rinaldo" userId="eeaa994f99e4e508" providerId="LiveId" clId="{48A946A7-6516-42F6-A759-1EE670B3D85D}" dt="2019-08-15T21:58:53.285" v="80" actId="478"/>
          <ac:spMkLst>
            <pc:docMk/>
            <pc:sldMk cId="1207706665" sldId="301"/>
            <ac:spMk id="46" creationId="{5E96FD8A-C583-49A0-BD4F-E101F04116B9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47" creationId="{E0608091-7C6E-4C51-A641-876279909732}"/>
          </ac:spMkLst>
        </pc:spChg>
        <pc:spChg chg="add del mod">
          <ac:chgData name="Joshua Rinaldo" userId="eeaa994f99e4e508" providerId="LiveId" clId="{48A946A7-6516-42F6-A759-1EE670B3D85D}" dt="2019-08-15T22:01:27.094" v="132" actId="478"/>
          <ac:spMkLst>
            <pc:docMk/>
            <pc:sldMk cId="1207706665" sldId="301"/>
            <ac:spMk id="49" creationId="{6B93639B-0EBA-4544-B280-D63C653FB0C0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0" creationId="{2BC7A1AC-769C-4C47-866C-BBB5395EC630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1" creationId="{5C6EE900-B9D7-488C-B637-55F37DB6B169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2" creationId="{396B3C85-BC21-4284-A6FD-8ED546688D10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3" creationId="{97AAC1AF-3495-429F-A1F8-365F1797537C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4" creationId="{59D25DAD-220B-4EAF-B26C-5565AAECF2F0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5" creationId="{22D9FA05-C177-4B58-A9F0-3C3766FFA608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6" creationId="{98206A88-C55F-486D-B0EE-89F6BC2CEB5E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7" creationId="{248C183D-B50F-4044-A221-3C62A9748A65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8" creationId="{F5982167-9BF7-46A2-B2AB-9726D7AF8896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59" creationId="{1C178B3F-2CD1-467D-8245-CA73E670162E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0" creationId="{3EA9A360-8B43-421B-89B0-F627DFF1F905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1" creationId="{56307C8A-E032-415D-BC14-E0DD53DD7C39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2" creationId="{46D4CBDB-0541-4708-BC7C-684FF52D4038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3" creationId="{269B123E-BE89-4DB9-9598-D18DBC50D7E1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4" creationId="{4B20A6A7-B0A4-4AEC-8BBD-01E649486E3F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5" creationId="{733CDEEF-9E74-49F0-BF30-8D3FA3006B8D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6" creationId="{4F7928D9-580B-4160-8216-45BA3472FA07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7" creationId="{6BFD2138-1B50-44ED-8F76-9BF623B3FCE8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8" creationId="{089872A9-E60B-4056-97E9-03BF4C732A7D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69" creationId="{E780274E-3DEC-429D-AA1A-1426AAF06182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70" creationId="{1E4070BA-A28E-4C1B-9DC4-0A2C74E3BE5E}"/>
          </ac:spMkLst>
        </pc:spChg>
        <pc:spChg chg="add mod">
          <ac:chgData name="Joshua Rinaldo" userId="eeaa994f99e4e508" providerId="LiveId" clId="{48A946A7-6516-42F6-A759-1EE670B3D85D}" dt="2019-08-15T22:04:27.474" v="153" actId="164"/>
          <ac:spMkLst>
            <pc:docMk/>
            <pc:sldMk cId="1207706665" sldId="301"/>
            <ac:spMk id="71" creationId="{EB3571A5-0606-4164-9AF0-4E5CC4525E8D}"/>
          </ac:spMkLst>
        </pc:spChg>
        <pc:spChg chg="add del mod">
          <ac:chgData name="Joshua Rinaldo" userId="eeaa994f99e4e508" providerId="LiveId" clId="{48A946A7-6516-42F6-A759-1EE670B3D85D}" dt="2019-08-15T22:07:54.793" v="189"/>
          <ac:spMkLst>
            <pc:docMk/>
            <pc:sldMk cId="1207706665" sldId="301"/>
            <ac:spMk id="80" creationId="{1EA85148-41E2-4D9F-A034-7068BB4899C7}"/>
          </ac:spMkLst>
        </pc:spChg>
        <pc:spChg chg="add del mod ord">
          <ac:chgData name="Joshua Rinaldo" userId="eeaa994f99e4e508" providerId="LiveId" clId="{48A946A7-6516-42F6-A759-1EE670B3D85D}" dt="2019-08-15T22:07:54.793" v="189"/>
          <ac:spMkLst>
            <pc:docMk/>
            <pc:sldMk cId="1207706665" sldId="301"/>
            <ac:spMk id="81" creationId="{946A625A-AA6A-40EB-962F-BCA3193AD140}"/>
          </ac:spMkLst>
        </pc:spChg>
        <pc:spChg chg="add del mod ord">
          <ac:chgData name="Joshua Rinaldo" userId="eeaa994f99e4e508" providerId="LiveId" clId="{48A946A7-6516-42F6-A759-1EE670B3D85D}" dt="2019-08-15T22:07:54.793" v="189"/>
          <ac:spMkLst>
            <pc:docMk/>
            <pc:sldMk cId="1207706665" sldId="301"/>
            <ac:spMk id="82" creationId="{990FD99D-3090-415E-BB62-D69A67C6B6C9}"/>
          </ac:spMkLst>
        </pc:spChg>
        <pc:grpChg chg="add mod">
          <ac:chgData name="Joshua Rinaldo" userId="eeaa994f99e4e508" providerId="LiveId" clId="{48A946A7-6516-42F6-A759-1EE670B3D85D}" dt="2019-08-15T22:04:32.972" v="154" actId="1076"/>
          <ac:grpSpMkLst>
            <pc:docMk/>
            <pc:sldMk cId="1207706665" sldId="301"/>
            <ac:grpSpMk id="79" creationId="{514FF47E-D142-4CB4-80C5-131DCCF7D68F}"/>
          </ac:grpSpMkLst>
        </pc:grpChg>
        <pc:cxnChg chg="add del mod">
          <ac:chgData name="Joshua Rinaldo" userId="eeaa994f99e4e508" providerId="LiveId" clId="{48A946A7-6516-42F6-A759-1EE670B3D85D}" dt="2019-08-15T21:58:53.285" v="80" actId="478"/>
          <ac:cxnSpMkLst>
            <pc:docMk/>
            <pc:sldMk cId="1207706665" sldId="301"/>
            <ac:cxnSpMk id="4" creationId="{8F3306AC-741C-46E7-A66C-4B9C5221681B}"/>
          </ac:cxnSpMkLst>
        </pc:cxnChg>
        <pc:cxnChg chg="add del mod">
          <ac:chgData name="Joshua Rinaldo" userId="eeaa994f99e4e508" providerId="LiveId" clId="{48A946A7-6516-42F6-A759-1EE670B3D85D}" dt="2019-08-15T21:58:28.742" v="73" actId="478"/>
          <ac:cxnSpMkLst>
            <pc:docMk/>
            <pc:sldMk cId="1207706665" sldId="301"/>
            <ac:cxnSpMk id="11" creationId="{63E86E44-244A-4FC8-86AA-BC1B90C8158C}"/>
          </ac:cxnSpMkLst>
        </pc:cxnChg>
        <pc:cxnChg chg="del mod">
          <ac:chgData name="Joshua Rinaldo" userId="eeaa994f99e4e508" providerId="LiveId" clId="{48A946A7-6516-42F6-A759-1EE670B3D85D}" dt="2019-08-16T16:13:42.298" v="356" actId="478"/>
          <ac:cxnSpMkLst>
            <pc:docMk/>
            <pc:sldMk cId="1207706665" sldId="301"/>
            <ac:cxnSpMk id="12" creationId="{6FF2140B-813F-493C-946E-F6C3CA9E2544}"/>
          </ac:cxnSpMkLst>
        </pc:cxnChg>
        <pc:cxnChg chg="add mod">
          <ac:chgData name="Joshua Rinaldo" userId="eeaa994f99e4e508" providerId="LiveId" clId="{48A946A7-6516-42F6-A759-1EE670B3D85D}" dt="2019-08-15T22:04:27.474" v="153" actId="164"/>
          <ac:cxnSpMkLst>
            <pc:docMk/>
            <pc:sldMk cId="1207706665" sldId="301"/>
            <ac:cxnSpMk id="73" creationId="{C63A000E-D0FD-4403-BE14-950E6BE4E489}"/>
          </ac:cxnSpMkLst>
        </pc:cxnChg>
        <pc:cxnChg chg="add mod">
          <ac:chgData name="Joshua Rinaldo" userId="eeaa994f99e4e508" providerId="LiveId" clId="{48A946A7-6516-42F6-A759-1EE670B3D85D}" dt="2019-08-15T22:04:27.474" v="153" actId="164"/>
          <ac:cxnSpMkLst>
            <pc:docMk/>
            <pc:sldMk cId="1207706665" sldId="301"/>
            <ac:cxnSpMk id="75" creationId="{A69A09A0-3B01-4222-8B99-CE6A6894C550}"/>
          </ac:cxnSpMkLst>
        </pc:cxnChg>
        <pc:cxnChg chg="add mod">
          <ac:chgData name="Joshua Rinaldo" userId="eeaa994f99e4e508" providerId="LiveId" clId="{48A946A7-6516-42F6-A759-1EE670B3D85D}" dt="2019-08-15T22:04:27.474" v="153" actId="164"/>
          <ac:cxnSpMkLst>
            <pc:docMk/>
            <pc:sldMk cId="1207706665" sldId="301"/>
            <ac:cxnSpMk id="76" creationId="{BE720D3A-10A1-4E9F-9E00-FEC438AA4385}"/>
          </ac:cxnSpMkLst>
        </pc:cxnChg>
      </pc:sldChg>
      <pc:sldChg chg="addSp delSp modSp add setBg">
        <pc:chgData name="Joshua Rinaldo" userId="eeaa994f99e4e508" providerId="LiveId" clId="{48A946A7-6516-42F6-A759-1EE670B3D85D}" dt="2019-08-16T17:22:09.779" v="445" actId="1076"/>
        <pc:sldMkLst>
          <pc:docMk/>
          <pc:sldMk cId="530098520" sldId="304"/>
        </pc:sldMkLst>
        <pc:spChg chg="add del mod">
          <ac:chgData name="Joshua Rinaldo" userId="eeaa994f99e4e508" providerId="LiveId" clId="{48A946A7-6516-42F6-A759-1EE670B3D85D}" dt="2019-08-16T17:10:36.422" v="420" actId="478"/>
          <ac:spMkLst>
            <pc:docMk/>
            <pc:sldMk cId="530098520" sldId="304"/>
            <ac:spMk id="2" creationId="{3C47ED51-94E1-48B3-8090-F3E386A4185D}"/>
          </ac:spMkLst>
        </pc:spChg>
        <pc:spChg chg="del">
          <ac:chgData name="Joshua Rinaldo" userId="eeaa994f99e4e508" providerId="LiveId" clId="{48A946A7-6516-42F6-A759-1EE670B3D85D}" dt="2019-08-15T22:08:01.954" v="192" actId="478"/>
          <ac:spMkLst>
            <pc:docMk/>
            <pc:sldMk cId="530098520" sldId="304"/>
            <ac:spMk id="2" creationId="{CF309C20-F319-4F3E-BD76-8D44420A5389}"/>
          </ac:spMkLst>
        </pc:spChg>
        <pc:spChg chg="del">
          <ac:chgData name="Joshua Rinaldo" userId="eeaa994f99e4e508" providerId="LiveId" clId="{48A946A7-6516-42F6-A759-1EE670B3D85D}" dt="2019-08-15T22:08:00.420" v="191" actId="478"/>
          <ac:spMkLst>
            <pc:docMk/>
            <pc:sldMk cId="530098520" sldId="304"/>
            <ac:spMk id="3" creationId="{42FD4BF5-FCC8-448F-8175-427188C56A2F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3" creationId="{BD841DD9-0B26-4A7E-A3F5-CFBB4934942E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4" creationId="{07ECB423-74CD-46F7-9A05-E52D00A7D272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5" creationId="{4B3CD84A-E9C5-4943-A72C-49DF8FC8905E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6" creationId="{0EC89FA4-9AD6-4C76-8A5B-25A721D5EA37}"/>
          </ac:spMkLst>
        </pc:spChg>
        <pc:spChg chg="add mod or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7" creationId="{524B4741-5B01-4D5E-B4AF-401289A730A2}"/>
          </ac:spMkLst>
        </pc:spChg>
        <pc:spChg chg="add mod or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20" creationId="{13217E04-88F7-412F-9C6D-1EC28C2BE657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21" creationId="{2C0B9442-F603-4E27-A1EC-3BAD92488734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22" creationId="{9C828E62-746C-40B8-8B72-D77E8B773E19}"/>
          </ac:spMkLst>
        </pc:spChg>
        <pc:spChg chg="mod topLvl">
          <ac:chgData name="Joshua Rinaldo" userId="eeaa994f99e4e508" providerId="LiveId" clId="{48A946A7-6516-42F6-A759-1EE670B3D85D}" dt="2019-08-15T22:17:07.177" v="260" actId="164"/>
          <ac:spMkLst>
            <pc:docMk/>
            <pc:sldMk cId="530098520" sldId="304"/>
            <ac:spMk id="24" creationId="{81326E2D-E7EC-4838-AE46-F00FBB878D92}"/>
          </ac:spMkLst>
        </pc:spChg>
        <pc:spChg chg="mod topLvl">
          <ac:chgData name="Joshua Rinaldo" userId="eeaa994f99e4e508" providerId="LiveId" clId="{48A946A7-6516-42F6-A759-1EE670B3D85D}" dt="2019-08-15T22:17:07.177" v="260" actId="164"/>
          <ac:spMkLst>
            <pc:docMk/>
            <pc:sldMk cId="530098520" sldId="304"/>
            <ac:spMk id="25" creationId="{5E10C24C-715C-41AB-AB2A-55AD4A58BE57}"/>
          </ac:spMkLst>
        </pc:spChg>
        <pc:spChg chg="del mod topLvl">
          <ac:chgData name="Joshua Rinaldo" userId="eeaa994f99e4e508" providerId="LiveId" clId="{48A946A7-6516-42F6-A759-1EE670B3D85D}" dt="2019-08-15T22:16:47.057" v="255" actId="478"/>
          <ac:spMkLst>
            <pc:docMk/>
            <pc:sldMk cId="530098520" sldId="304"/>
            <ac:spMk id="27" creationId="{1FB518F9-9585-4D77-A32E-B53772F32187}"/>
          </ac:spMkLst>
        </pc:spChg>
        <pc:spChg chg="mod topLvl">
          <ac:chgData name="Joshua Rinaldo" userId="eeaa994f99e4e508" providerId="LiveId" clId="{48A946A7-6516-42F6-A759-1EE670B3D85D}" dt="2019-08-15T22:17:11.571" v="261" actId="164"/>
          <ac:spMkLst>
            <pc:docMk/>
            <pc:sldMk cId="530098520" sldId="304"/>
            <ac:spMk id="28" creationId="{4604A091-5E2E-4338-8D49-CE67DF188AC6}"/>
          </ac:spMkLst>
        </pc:spChg>
        <pc:spChg chg="add mod">
          <ac:chgData name="Joshua Rinaldo" userId="eeaa994f99e4e508" providerId="LiveId" clId="{48A946A7-6516-42F6-A759-1EE670B3D85D}" dt="2019-08-15T22:17:11.571" v="261" actId="164"/>
          <ac:spMkLst>
            <pc:docMk/>
            <pc:sldMk cId="530098520" sldId="304"/>
            <ac:spMk id="29" creationId="{C9A7D730-75F3-4F88-B482-1068896BA188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65" creationId="{5693FD24-6398-483E-B876-7A574EEA9D35}"/>
          </ac:spMkLst>
        </pc:spChg>
        <pc:spChg chg="add mod">
          <ac:chgData name="Joshua Rinaldo" userId="eeaa994f99e4e508" providerId="LiveId" clId="{48A946A7-6516-42F6-A759-1EE670B3D85D}" dt="2019-08-16T17:06:20.154" v="362" actId="1076"/>
          <ac:spMkLst>
            <pc:docMk/>
            <pc:sldMk cId="530098520" sldId="304"/>
            <ac:spMk id="66" creationId="{A05F083E-95FB-46F1-9CF7-9658AC88BCE7}"/>
          </ac:spMkLst>
        </pc:spChg>
        <pc:spChg chg="del mod topLvl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69" creationId="{C1D8FC04-1C72-4A01-86AD-C255D3AEDF88}"/>
          </ac:spMkLst>
        </pc:spChg>
        <pc:spChg chg="del mod topLvl">
          <ac:chgData name="Joshua Rinaldo" userId="eeaa994f99e4e508" providerId="LiveId" clId="{48A946A7-6516-42F6-A759-1EE670B3D85D}" dt="2019-08-16T17:07:30.222" v="373" actId="478"/>
          <ac:spMkLst>
            <pc:docMk/>
            <pc:sldMk cId="530098520" sldId="304"/>
            <ac:spMk id="72" creationId="{2A9E8F3F-70CE-4536-B39E-85F4783330DB}"/>
          </ac:spMkLst>
        </pc:spChg>
        <pc:spChg chg="del mod topLvl">
          <ac:chgData name="Joshua Rinaldo" userId="eeaa994f99e4e508" providerId="LiveId" clId="{48A946A7-6516-42F6-A759-1EE670B3D85D}" dt="2019-08-16T17:07:57.030" v="379" actId="478"/>
          <ac:spMkLst>
            <pc:docMk/>
            <pc:sldMk cId="530098520" sldId="304"/>
            <ac:spMk id="73" creationId="{8B689FCB-1960-487B-BDD1-8CA9108F340E}"/>
          </ac:spMkLst>
        </pc:spChg>
        <pc:spChg chg="del mod topLvl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82" creationId="{FEB802D3-4069-44E3-9331-B8148FFFE938}"/>
          </ac:spMkLst>
        </pc:spChg>
        <pc:spChg chg="del mod topLvl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85" creationId="{02481BF2-140E-44DD-A419-B32B243F483A}"/>
          </ac:spMkLst>
        </pc:spChg>
        <pc:spChg chg="del mod topLvl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86" creationId="{A3E6A9F6-877E-4D44-8444-08905F66F814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75" creationId="{0D4614A7-1CC3-4301-A87F-10D7BAFB4530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76" creationId="{FB0428B3-C018-48DA-AA41-D60B0BB9A134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77" creationId="{EE0E13C6-0736-421F-B82F-546E00A0B4C7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78" creationId="{7D748ECD-870D-43AF-A051-29E261028442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79" creationId="{D9FEA09A-1B5B-4FBA-8621-C0583C454FCB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80" creationId="{5AC60DB8-FDA7-41E4-8BC8-A02F6425CF2B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81" creationId="{1231E89A-A519-4C44-9F98-7A337DC2A373}"/>
          </ac:spMkLst>
        </pc:spChg>
        <pc:spChg chg="add del mod">
          <ac:chgData name="Joshua Rinaldo" userId="eeaa994f99e4e508" providerId="LiveId" clId="{48A946A7-6516-42F6-A759-1EE670B3D85D}" dt="2019-08-16T17:11:05.963" v="424" actId="478"/>
          <ac:spMkLst>
            <pc:docMk/>
            <pc:sldMk cId="530098520" sldId="304"/>
            <ac:spMk id="282" creationId="{5C227132-52A1-4855-B397-17C0E61EDC0D}"/>
          </ac:spMkLst>
        </pc:spChg>
        <pc:spChg chg="del mod topLvl">
          <ac:chgData name="Joshua Rinaldo" userId="eeaa994f99e4e508" providerId="LiveId" clId="{48A946A7-6516-42F6-A759-1EE670B3D85D}" dt="2019-08-16T17:20:35.186" v="429" actId="478"/>
          <ac:spMkLst>
            <pc:docMk/>
            <pc:sldMk cId="530098520" sldId="304"/>
            <ac:spMk id="286" creationId="{08642C48-C7CE-4931-B655-B1FA0EF4B1A4}"/>
          </ac:spMkLst>
        </pc:spChg>
        <pc:spChg chg="mod topLvl">
          <ac:chgData name="Joshua Rinaldo" userId="eeaa994f99e4e508" providerId="LiveId" clId="{48A946A7-6516-42F6-A759-1EE670B3D85D}" dt="2019-08-16T17:21:12.623" v="438" actId="1076"/>
          <ac:spMkLst>
            <pc:docMk/>
            <pc:sldMk cId="530098520" sldId="304"/>
            <ac:spMk id="289" creationId="{A667D3AD-F9D0-4B8E-8070-0A0215CAD341}"/>
          </ac:spMkLst>
        </pc:spChg>
        <pc:spChg chg="del mod topLvl">
          <ac:chgData name="Joshua Rinaldo" userId="eeaa994f99e4e508" providerId="LiveId" clId="{48A946A7-6516-42F6-A759-1EE670B3D85D}" dt="2019-08-16T17:20:35.186" v="429" actId="478"/>
          <ac:spMkLst>
            <pc:docMk/>
            <pc:sldMk cId="530098520" sldId="304"/>
            <ac:spMk id="291" creationId="{FE39DB92-E134-4549-BF1A-4AF79C42A793}"/>
          </ac:spMkLst>
        </pc:spChg>
        <pc:spChg chg="mod topLvl">
          <ac:chgData name="Joshua Rinaldo" userId="eeaa994f99e4e508" providerId="LiveId" clId="{48A946A7-6516-42F6-A759-1EE670B3D85D}" dt="2019-08-16T17:21:08.252" v="437" actId="1076"/>
          <ac:spMkLst>
            <pc:docMk/>
            <pc:sldMk cId="530098520" sldId="304"/>
            <ac:spMk id="298" creationId="{F8A21F88-8FBB-4C12-9D51-9D70A62909BF}"/>
          </ac:spMkLst>
        </pc:spChg>
        <pc:spChg chg="del mod topLvl">
          <ac:chgData name="Joshua Rinaldo" userId="eeaa994f99e4e508" providerId="LiveId" clId="{48A946A7-6516-42F6-A759-1EE670B3D85D}" dt="2019-08-16T17:20:37.942" v="430" actId="478"/>
          <ac:spMkLst>
            <pc:docMk/>
            <pc:sldMk cId="530098520" sldId="304"/>
            <ac:spMk id="300" creationId="{6A5EA4F9-0510-4EAD-96A9-0E585DD7882C}"/>
          </ac:spMkLst>
        </pc:spChg>
        <pc:spChg chg="del mod topLvl">
          <ac:chgData name="Joshua Rinaldo" userId="eeaa994f99e4e508" providerId="LiveId" clId="{48A946A7-6516-42F6-A759-1EE670B3D85D}" dt="2019-08-16T17:20:35.186" v="429" actId="478"/>
          <ac:spMkLst>
            <pc:docMk/>
            <pc:sldMk cId="530098520" sldId="304"/>
            <ac:spMk id="306" creationId="{A74CB2E7-2BB8-4628-90E4-F4DB1F3D8543}"/>
          </ac:spMkLst>
        </pc:spChg>
        <pc:spChg chg="del mod topLvl">
          <ac:chgData name="Joshua Rinaldo" userId="eeaa994f99e4e508" providerId="LiveId" clId="{48A946A7-6516-42F6-A759-1EE670B3D85D}" dt="2019-08-16T17:20:35.186" v="429" actId="478"/>
          <ac:spMkLst>
            <pc:docMk/>
            <pc:sldMk cId="530098520" sldId="304"/>
            <ac:spMk id="308" creationId="{F6587CF7-52D6-42C8-A5D9-02F6E5FADD0B}"/>
          </ac:spMkLst>
        </pc:spChg>
        <pc:spChg chg="del mod topLvl">
          <ac:chgData name="Joshua Rinaldo" userId="eeaa994f99e4e508" providerId="LiveId" clId="{48A946A7-6516-42F6-A759-1EE670B3D85D}" dt="2019-08-16T17:20:37.942" v="430" actId="478"/>
          <ac:spMkLst>
            <pc:docMk/>
            <pc:sldMk cId="530098520" sldId="304"/>
            <ac:spMk id="310" creationId="{E22BBB4B-58FE-4901-820C-E3B39A5AC72B}"/>
          </ac:spMkLst>
        </pc:spChg>
        <pc:spChg chg="del mod topLvl">
          <ac:chgData name="Joshua Rinaldo" userId="eeaa994f99e4e508" providerId="LiveId" clId="{48A946A7-6516-42F6-A759-1EE670B3D85D}" dt="2019-08-16T17:20:35.186" v="429" actId="478"/>
          <ac:spMkLst>
            <pc:docMk/>
            <pc:sldMk cId="530098520" sldId="304"/>
            <ac:spMk id="311" creationId="{E92EB41A-964B-4459-9D5F-6452626D25D6}"/>
          </ac:spMkLst>
        </pc:spChg>
        <pc:spChg chg="del mod topLvl">
          <ac:chgData name="Joshua Rinaldo" userId="eeaa994f99e4e508" providerId="LiveId" clId="{48A946A7-6516-42F6-A759-1EE670B3D85D}" dt="2019-08-16T17:20:35.186" v="429" actId="478"/>
          <ac:spMkLst>
            <pc:docMk/>
            <pc:sldMk cId="530098520" sldId="304"/>
            <ac:spMk id="312" creationId="{7EDF8007-F7C9-48B8-8A0A-FAD9D09686CD}"/>
          </ac:spMkLst>
        </pc:spChg>
        <pc:grpChg chg="add del mod">
          <ac:chgData name="Joshua Rinaldo" userId="eeaa994f99e4e508" providerId="LiveId" clId="{48A946A7-6516-42F6-A759-1EE670B3D85D}" dt="2019-08-15T22:16:20.482" v="248" actId="165"/>
          <ac:grpSpMkLst>
            <pc:docMk/>
            <pc:sldMk cId="530098520" sldId="304"/>
            <ac:grpSpMk id="23" creationId="{6965B67D-82A8-4BFC-A530-A8EB63D65546}"/>
          </ac:grpSpMkLst>
        </pc:grpChg>
        <pc:grpChg chg="add del mod">
          <ac:chgData name="Joshua Rinaldo" userId="eeaa994f99e4e508" providerId="LiveId" clId="{48A946A7-6516-42F6-A759-1EE670B3D85D}" dt="2019-08-15T22:16:43.873" v="253" actId="165"/>
          <ac:grpSpMkLst>
            <pc:docMk/>
            <pc:sldMk cId="530098520" sldId="304"/>
            <ac:grpSpMk id="26" creationId="{ECCBFA98-AFE0-4986-96FB-94627E7BE08D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30" creationId="{E7DDE7FA-BD9D-4CD8-BB3F-5E799E9A2E09}"/>
          </ac:grpSpMkLst>
        </pc:grpChg>
        <pc:grpChg chg="add del mod">
          <ac:chgData name="Joshua Rinaldo" userId="eeaa994f99e4e508" providerId="LiveId" clId="{48A946A7-6516-42F6-A759-1EE670B3D85D}" dt="2019-08-16T17:06:16.690" v="361" actId="478"/>
          <ac:grpSpMkLst>
            <pc:docMk/>
            <pc:sldMk cId="530098520" sldId="304"/>
            <ac:grpSpMk id="31" creationId="{EA5AD1EC-CF32-437F-8EFD-86393AB69F22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32" creationId="{15A8D2B5-BC9A-4403-983A-01BD09F19271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35" creationId="{1B50E87E-E542-4F12-B1F2-9F1B727DAF21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38" creationId="{B13CF762-D6AD-4613-A219-DD4C93B780D5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41" creationId="{E68DF9D4-EABB-4E61-B076-F4E89D67A121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44" creationId="{D68C5BFF-D5BC-4C49-90BE-EB6EA55D6804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47" creationId="{C44EB178-D126-4820-B0C5-61135ED1116D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50" creationId="{A81AAEDB-138F-4DDE-BEBC-58FA4E427BBE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53" creationId="{FC2BB509-9809-46CB-A166-43A85EBCECE8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56" creationId="{7E45AFDF-E622-4D26-9684-BE7F9E8A5437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59" creationId="{A433AC82-BCF2-49F3-B85B-CB381106DB8E}"/>
          </ac:grpSpMkLst>
        </pc:grpChg>
        <pc:grpChg chg="add mod">
          <ac:chgData name="Joshua Rinaldo" userId="eeaa994f99e4e508" providerId="LiveId" clId="{48A946A7-6516-42F6-A759-1EE670B3D85D}" dt="2019-08-16T17:06:20.154" v="362" actId="1076"/>
          <ac:grpSpMkLst>
            <pc:docMk/>
            <pc:sldMk cId="530098520" sldId="304"/>
            <ac:grpSpMk id="62" creationId="{AD117BE7-47AA-4D4F-9576-EC215D6E61DF}"/>
          </ac:grpSpMkLst>
        </pc:grpChg>
        <pc:grpChg chg="add del mod">
          <ac:chgData name="Joshua Rinaldo" userId="eeaa994f99e4e508" providerId="LiveId" clId="{48A946A7-6516-42F6-A759-1EE670B3D85D}" dt="2019-08-16T17:06:34.653" v="365" actId="165"/>
          <ac:grpSpMkLst>
            <pc:docMk/>
            <pc:sldMk cId="530098520" sldId="304"/>
            <ac:grpSpMk id="67" creationId="{AC95DBEA-9C4C-42D1-AC52-9A90A454F21A}"/>
          </ac:grpSpMkLst>
        </pc:grpChg>
        <pc:grpChg chg="del mod topLvl">
          <ac:chgData name="Joshua Rinaldo" userId="eeaa994f99e4e508" providerId="LiveId" clId="{48A946A7-6516-42F6-A759-1EE670B3D85D}" dt="2019-08-16T17:06:40.741" v="366" actId="165"/>
          <ac:grpSpMkLst>
            <pc:docMk/>
            <pc:sldMk cId="530098520" sldId="304"/>
            <ac:grpSpMk id="68" creationId="{AC9869DE-249D-4F29-9681-C967071A4319}"/>
          </ac:grpSpMkLst>
        </pc:grpChg>
        <pc:grpChg chg="del mod topLvl">
          <ac:chgData name="Joshua Rinaldo" userId="eeaa994f99e4e508" providerId="LiveId" clId="{48A946A7-6516-42F6-A759-1EE670B3D85D}" dt="2019-08-16T17:06:50.014" v="369" actId="165"/>
          <ac:grpSpMkLst>
            <pc:docMk/>
            <pc:sldMk cId="530098520" sldId="304"/>
            <ac:grpSpMk id="70" creationId="{23DEEEB3-A96A-4D0E-9780-7720A0FA236F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74" creationId="{18D16D96-B18F-44A1-BBCD-98E7C4DFC812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75" creationId="{A7FEA257-D6DB-41CF-83DC-1A8373ECB36F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76" creationId="{E6BDE752-DC59-435A-8159-ACACB8531DBB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77" creationId="{BE3A8915-E9C7-4648-BCA1-F4D1C7ECBAD3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78" creationId="{03299722-A657-46CF-A893-FBF1370FB74C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79" creationId="{32B5761C-2045-4D95-9949-58D8DAEE8E18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80" creationId="{2006719F-2ECE-4765-A79D-2F51108ED82B}"/>
          </ac:grpSpMkLst>
        </pc:grpChg>
        <pc:grpChg chg="del mod topLvl">
          <ac:chgData name="Joshua Rinaldo" userId="eeaa994f99e4e508" providerId="LiveId" clId="{48A946A7-6516-42F6-A759-1EE670B3D85D}" dt="2019-08-16T17:11:05.963" v="424" actId="478"/>
          <ac:grpSpMkLst>
            <pc:docMk/>
            <pc:sldMk cId="530098520" sldId="304"/>
            <ac:grpSpMk id="81" creationId="{8FB29CD7-40CB-47FA-8A0F-CEB4C24BF720}"/>
          </ac:grpSpMkLst>
        </pc:grpChg>
        <pc:grpChg chg="add del mod">
          <ac:chgData name="Joshua Rinaldo" userId="eeaa994f99e4e508" providerId="LiveId" clId="{48A946A7-6516-42F6-A759-1EE670B3D85D}" dt="2019-08-16T17:20:25.893" v="427" actId="165"/>
          <ac:grpSpMkLst>
            <pc:docMk/>
            <pc:sldMk cId="530098520" sldId="304"/>
            <ac:grpSpMk id="283" creationId="{7F41AB41-DB3C-41A5-9F5E-6ACF331437C5}"/>
          </ac:grpSpMkLst>
        </pc:grpChg>
        <pc:grpChg chg="del mod topLvl">
          <ac:chgData name="Joshua Rinaldo" userId="eeaa994f99e4e508" providerId="LiveId" clId="{48A946A7-6516-42F6-A759-1EE670B3D85D}" dt="2019-08-16T17:20:30.051" v="428" actId="165"/>
          <ac:grpSpMkLst>
            <pc:docMk/>
            <pc:sldMk cId="530098520" sldId="304"/>
            <ac:grpSpMk id="284" creationId="{D6723373-25AD-4BBB-82F2-8AA724CAEBBB}"/>
          </ac:grpSpMkLst>
        </pc:grpChg>
        <pc:grpChg chg="del mod topLvl">
          <ac:chgData name="Joshua Rinaldo" userId="eeaa994f99e4e508" providerId="LiveId" clId="{48A946A7-6516-42F6-A759-1EE670B3D85D}" dt="2019-08-16T17:20:35.186" v="429" actId="478"/>
          <ac:grpSpMkLst>
            <pc:docMk/>
            <pc:sldMk cId="530098520" sldId="304"/>
            <ac:grpSpMk id="292" creationId="{EF5F0D4D-A7F7-49D0-A959-AC4034D9BD79}"/>
          </ac:grpSpMkLst>
        </pc:grpChg>
        <pc:grpChg chg="del mod topLvl">
          <ac:chgData name="Joshua Rinaldo" userId="eeaa994f99e4e508" providerId="LiveId" clId="{48A946A7-6516-42F6-A759-1EE670B3D85D}" dt="2019-08-16T17:20:35.186" v="429" actId="478"/>
          <ac:grpSpMkLst>
            <pc:docMk/>
            <pc:sldMk cId="530098520" sldId="304"/>
            <ac:grpSpMk id="293" creationId="{5A5D5FCC-0A90-470F-87DD-58B27EDF1162}"/>
          </ac:grpSpMkLst>
        </pc:grpChg>
        <pc:grpChg chg="del mod topLvl">
          <ac:chgData name="Joshua Rinaldo" userId="eeaa994f99e4e508" providerId="LiveId" clId="{48A946A7-6516-42F6-A759-1EE670B3D85D}" dt="2019-08-16T17:20:35.186" v="429" actId="478"/>
          <ac:grpSpMkLst>
            <pc:docMk/>
            <pc:sldMk cId="530098520" sldId="304"/>
            <ac:grpSpMk id="294" creationId="{F3ABE2C5-0F41-46E7-8C62-58D7962AFF5C}"/>
          </ac:grpSpMkLst>
        </pc:grpChg>
        <pc:grpChg chg="del mod topLvl">
          <ac:chgData name="Joshua Rinaldo" userId="eeaa994f99e4e508" providerId="LiveId" clId="{48A946A7-6516-42F6-A759-1EE670B3D85D}" dt="2019-08-16T17:20:35.186" v="429" actId="478"/>
          <ac:grpSpMkLst>
            <pc:docMk/>
            <pc:sldMk cId="530098520" sldId="304"/>
            <ac:grpSpMk id="301" creationId="{783F0032-606B-4A32-B577-B326464B9659}"/>
          </ac:grpSpMkLst>
        </pc:grpChg>
        <pc:grpChg chg="del mod topLvl">
          <ac:chgData name="Joshua Rinaldo" userId="eeaa994f99e4e508" providerId="LiveId" clId="{48A946A7-6516-42F6-A759-1EE670B3D85D}" dt="2019-08-16T17:20:37.942" v="430" actId="478"/>
          <ac:grpSpMkLst>
            <pc:docMk/>
            <pc:sldMk cId="530098520" sldId="304"/>
            <ac:grpSpMk id="302" creationId="{8A3D6CC8-F6DC-4BEC-AEB2-72D2E835BA0F}"/>
          </ac:grpSpMkLst>
        </pc:grpChg>
        <pc:grpChg chg="del mod topLvl">
          <ac:chgData name="Joshua Rinaldo" userId="eeaa994f99e4e508" providerId="LiveId" clId="{48A946A7-6516-42F6-A759-1EE670B3D85D}" dt="2019-08-16T17:20:35.186" v="429" actId="478"/>
          <ac:grpSpMkLst>
            <pc:docMk/>
            <pc:sldMk cId="530098520" sldId="304"/>
            <ac:grpSpMk id="303" creationId="{5613D3CF-1F5C-4A94-82BA-9E20C45CF287}"/>
          </ac:grpSpMkLst>
        </pc:grpChg>
        <pc:grpChg chg="del mod topLvl">
          <ac:chgData name="Joshua Rinaldo" userId="eeaa994f99e4e508" providerId="LiveId" clId="{48A946A7-6516-42F6-A759-1EE670B3D85D}" dt="2019-08-16T17:20:35.186" v="429" actId="478"/>
          <ac:grpSpMkLst>
            <pc:docMk/>
            <pc:sldMk cId="530098520" sldId="304"/>
            <ac:grpSpMk id="309" creationId="{44D6813E-2224-4DAD-B722-ED1137BE0F61}"/>
          </ac:grpSpMkLst>
        </pc:grpChg>
        <pc:picChg chg="add del mod">
          <ac:chgData name="Joshua Rinaldo" userId="eeaa994f99e4e508" providerId="LiveId" clId="{48A946A7-6516-42F6-A759-1EE670B3D85D}" dt="2019-08-16T17:21:58.830" v="444" actId="478"/>
          <ac:picMkLst>
            <pc:docMk/>
            <pc:sldMk cId="530098520" sldId="304"/>
            <ac:picMk id="12" creationId="{8EDE9A6A-DECF-4022-8396-E3D050645B10}"/>
          </ac:picMkLst>
        </pc:picChg>
        <pc:cxnChg chg="add mod ord">
          <ac:chgData name="Joshua Rinaldo" userId="eeaa994f99e4e508" providerId="LiveId" clId="{48A946A7-6516-42F6-A759-1EE670B3D85D}" dt="2019-08-16T17:06:20.154" v="362" actId="1076"/>
          <ac:cxnSpMkLst>
            <pc:docMk/>
            <pc:sldMk cId="530098520" sldId="304"/>
            <ac:cxnSpMk id="9" creationId="{AAF6C9B9-BBAE-463B-AC8E-48773BA40906}"/>
          </ac:cxnSpMkLst>
        </pc:cxnChg>
        <pc:cxnChg chg="add mod ord">
          <ac:chgData name="Joshua Rinaldo" userId="eeaa994f99e4e508" providerId="LiveId" clId="{48A946A7-6516-42F6-A759-1EE670B3D85D}" dt="2019-08-16T17:06:20.154" v="362" actId="1076"/>
          <ac:cxnSpMkLst>
            <pc:docMk/>
            <pc:sldMk cId="530098520" sldId="304"/>
            <ac:cxnSpMk id="14" creationId="{A735314B-7210-4F2F-969E-C6C3278C05C1}"/>
          </ac:cxnSpMkLst>
        </pc:cxnChg>
        <pc:cxnChg chg="add mod ord">
          <ac:chgData name="Joshua Rinaldo" userId="eeaa994f99e4e508" providerId="LiveId" clId="{48A946A7-6516-42F6-A759-1EE670B3D85D}" dt="2019-08-16T17:06:20.154" v="362" actId="1076"/>
          <ac:cxnSpMkLst>
            <pc:docMk/>
            <pc:sldMk cId="530098520" sldId="304"/>
            <ac:cxnSpMk id="17" creationId="{3BFEF8C4-50EC-4243-8DE0-A5FF1AA43D9D}"/>
          </ac:cxnSpMkLst>
        </pc:cxnChg>
        <pc:cxnChg chg="del mod topLvl">
          <ac:chgData name="Joshua Rinaldo" userId="eeaa994f99e4e508" providerId="LiveId" clId="{48A946A7-6516-42F6-A759-1EE670B3D85D}" dt="2019-08-16T17:07:26.339" v="372" actId="478"/>
          <ac:cxnSpMkLst>
            <pc:docMk/>
            <pc:sldMk cId="530098520" sldId="304"/>
            <ac:cxnSpMk id="71" creationId="{1DD8EAD8-F80F-4FB9-B361-58659B4A7DB7}"/>
          </ac:cxnSpMkLst>
        </pc:cxnChg>
        <pc:cxnChg chg="del mod topLvl">
          <ac:chgData name="Joshua Rinaldo" userId="eeaa994f99e4e508" providerId="LiveId" clId="{48A946A7-6516-42F6-A759-1EE670B3D85D}" dt="2019-08-16T17:11:05.963" v="424" actId="478"/>
          <ac:cxnSpMkLst>
            <pc:docMk/>
            <pc:sldMk cId="530098520" sldId="304"/>
            <ac:cxnSpMk id="83" creationId="{5D5302DE-EEBA-40B7-814F-A254B2A60836}"/>
          </ac:cxnSpMkLst>
        </pc:cxnChg>
        <pc:cxnChg chg="del mod topLvl">
          <ac:chgData name="Joshua Rinaldo" userId="eeaa994f99e4e508" providerId="LiveId" clId="{48A946A7-6516-42F6-A759-1EE670B3D85D}" dt="2019-08-16T17:11:05.963" v="424" actId="478"/>
          <ac:cxnSpMkLst>
            <pc:docMk/>
            <pc:sldMk cId="530098520" sldId="304"/>
            <ac:cxnSpMk id="84" creationId="{D8BE838E-D076-439A-A0CE-BF576346D49D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285" creationId="{9C1EC92A-DD8F-476E-845F-C2E583DCD9B7}"/>
          </ac:cxnSpMkLst>
        </pc:cxnChg>
        <pc:cxnChg chg="mod topLvl">
          <ac:chgData name="Joshua Rinaldo" userId="eeaa994f99e4e508" providerId="LiveId" clId="{48A946A7-6516-42F6-A759-1EE670B3D85D}" dt="2019-08-16T17:20:41.992" v="431" actId="14100"/>
          <ac:cxnSpMkLst>
            <pc:docMk/>
            <pc:sldMk cId="530098520" sldId="304"/>
            <ac:cxnSpMk id="287" creationId="{D05D7BF3-ED8A-45F2-AA4F-5CDD71EFC904}"/>
          </ac:cxnSpMkLst>
        </pc:cxnChg>
        <pc:cxnChg chg="mod topLvl">
          <ac:chgData name="Joshua Rinaldo" userId="eeaa994f99e4e508" providerId="LiveId" clId="{48A946A7-6516-42F6-A759-1EE670B3D85D}" dt="2019-08-16T17:21:00.649" v="435" actId="1076"/>
          <ac:cxnSpMkLst>
            <pc:docMk/>
            <pc:sldMk cId="530098520" sldId="304"/>
            <ac:cxnSpMk id="288" creationId="{53979767-E8F8-49D7-AD43-1867E7624BD6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290" creationId="{420C6BCB-5DFC-4041-8788-3B0E2B84A384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295" creationId="{979BD8BB-1207-4565-868C-382C7ADB8597}"/>
          </ac:cxnSpMkLst>
        </pc:cxnChg>
        <pc:cxnChg chg="mod topLvl">
          <ac:chgData name="Joshua Rinaldo" userId="eeaa994f99e4e508" providerId="LiveId" clId="{48A946A7-6516-42F6-A759-1EE670B3D85D}" dt="2019-08-16T17:20:57.833" v="434" actId="1076"/>
          <ac:cxnSpMkLst>
            <pc:docMk/>
            <pc:sldMk cId="530098520" sldId="304"/>
            <ac:cxnSpMk id="296" creationId="{A5A46F6F-FE4D-4A5E-ACA3-42F1A60F5D9A}"/>
          </ac:cxnSpMkLst>
        </pc:cxnChg>
        <pc:cxnChg chg="mod topLvl">
          <ac:chgData name="Joshua Rinaldo" userId="eeaa994f99e4e508" providerId="LiveId" clId="{48A946A7-6516-42F6-A759-1EE670B3D85D}" dt="2019-08-16T17:22:09.779" v="445" actId="1076"/>
          <ac:cxnSpMkLst>
            <pc:docMk/>
            <pc:sldMk cId="530098520" sldId="304"/>
            <ac:cxnSpMk id="297" creationId="{BB9D608F-B98F-471F-BE88-7479A2FC2E46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299" creationId="{DB52D32A-978E-4F28-B49A-73B9A8FC798F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304" creationId="{835461A5-EE22-4D64-9835-A50BF43F4B1A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305" creationId="{D82908B3-660F-4AEE-99DA-6C17E1C6D8C0}"/>
          </ac:cxnSpMkLst>
        </pc:cxnChg>
        <pc:cxnChg chg="del mod topLvl">
          <ac:chgData name="Joshua Rinaldo" userId="eeaa994f99e4e508" providerId="LiveId" clId="{48A946A7-6516-42F6-A759-1EE670B3D85D}" dt="2019-08-16T17:20:35.186" v="429" actId="478"/>
          <ac:cxnSpMkLst>
            <pc:docMk/>
            <pc:sldMk cId="530098520" sldId="304"/>
            <ac:cxnSpMk id="307" creationId="{6689559B-37CA-4482-8298-2995BBF2E17B}"/>
          </ac:cxnSpMkLst>
        </pc:cxnChg>
      </pc:sldChg>
    </pc:docChg>
  </pc:docChgLst>
  <pc:docChgLst>
    <pc:chgData name="Joshua Rinaldo" userId="eeaa994f99e4e508" providerId="LiveId" clId="{0CFB0F58-71E6-4057-8C2C-756F638B1CC4}"/>
    <pc:docChg chg="undo custSel addSld modSld">
      <pc:chgData name="Joshua Rinaldo" userId="eeaa994f99e4e508" providerId="LiveId" clId="{0CFB0F58-71E6-4057-8C2C-756F638B1CC4}" dt="2019-08-10T21:15:47.500" v="949" actId="1076"/>
      <pc:docMkLst>
        <pc:docMk/>
      </pc:docMkLst>
      <pc:sldChg chg="addSp delSp modSp">
        <pc:chgData name="Joshua Rinaldo" userId="eeaa994f99e4e508" providerId="LiveId" clId="{0CFB0F58-71E6-4057-8C2C-756F638B1CC4}" dt="2019-08-09T18:07:21.611" v="847" actId="1076"/>
        <pc:sldMkLst>
          <pc:docMk/>
          <pc:sldMk cId="4078106684" sldId="290"/>
        </pc:sldMkLst>
        <pc:spChg chg="add mod ord">
          <ac:chgData name="Joshua Rinaldo" userId="eeaa994f99e4e508" providerId="LiveId" clId="{0CFB0F58-71E6-4057-8C2C-756F638B1CC4}" dt="2019-08-09T18:03:53.593" v="841" actId="166"/>
          <ac:spMkLst>
            <pc:docMk/>
            <pc:sldMk cId="4078106684" sldId="290"/>
            <ac:spMk id="3" creationId="{EB4E49DE-F317-4BAA-8220-8B668045D82F}"/>
          </ac:spMkLst>
        </pc:spChg>
        <pc:spChg chg="add mod ord">
          <ac:chgData name="Joshua Rinaldo" userId="eeaa994f99e4e508" providerId="LiveId" clId="{0CFB0F58-71E6-4057-8C2C-756F638B1CC4}" dt="2019-08-09T18:03:53.593" v="841" actId="166"/>
          <ac:spMkLst>
            <pc:docMk/>
            <pc:sldMk cId="4078106684" sldId="290"/>
            <ac:spMk id="4" creationId="{BAA7FBA1-4106-4E06-8A7F-2A704B2B8A74}"/>
          </ac:spMkLst>
        </pc:spChg>
        <pc:spChg chg="mod ord topLvl">
          <ac:chgData name="Joshua Rinaldo" userId="eeaa994f99e4e508" providerId="LiveId" clId="{0CFB0F58-71E6-4057-8C2C-756F638B1CC4}" dt="2019-08-09T18:05:04.239" v="846" actId="1076"/>
          <ac:spMkLst>
            <pc:docMk/>
            <pc:sldMk cId="4078106684" sldId="290"/>
            <ac:spMk id="5" creationId="{00000000-0000-0000-0000-000000000000}"/>
          </ac:spMkLst>
        </pc:spChg>
        <pc:spChg chg="mod topLvl">
          <ac:chgData name="Joshua Rinaldo" userId="eeaa994f99e4e508" providerId="LiveId" clId="{0CFB0F58-71E6-4057-8C2C-756F638B1CC4}" dt="2019-08-09T17:48:53.317" v="566" actId="1076"/>
          <ac:spMkLst>
            <pc:docMk/>
            <pc:sldMk cId="4078106684" sldId="290"/>
            <ac:spMk id="32" creationId="{00000000-0000-0000-0000-000000000000}"/>
          </ac:spMkLst>
        </pc:spChg>
        <pc:spChg chg="mod topLvl">
          <ac:chgData name="Joshua Rinaldo" userId="eeaa994f99e4e508" providerId="LiveId" clId="{0CFB0F58-71E6-4057-8C2C-756F638B1CC4}" dt="2019-08-09T17:46:20.943" v="544" actId="165"/>
          <ac:spMkLst>
            <pc:docMk/>
            <pc:sldMk cId="4078106684" sldId="290"/>
            <ac:spMk id="51" creationId="{00000000-0000-0000-0000-000000000000}"/>
          </ac:spMkLst>
        </pc:spChg>
        <pc:spChg chg="add mod ord">
          <ac:chgData name="Joshua Rinaldo" userId="eeaa994f99e4e508" providerId="LiveId" clId="{0CFB0F58-71E6-4057-8C2C-756F638B1CC4}" dt="2019-08-09T18:04:42.095" v="843" actId="1076"/>
          <ac:spMkLst>
            <pc:docMk/>
            <pc:sldMk cId="4078106684" sldId="290"/>
            <ac:spMk id="67" creationId="{B780E8A6-750F-475F-9DD8-21D3DBBC1A92}"/>
          </ac:spMkLst>
        </pc:spChg>
        <pc:spChg chg="add mod ord">
          <ac:chgData name="Joshua Rinaldo" userId="eeaa994f99e4e508" providerId="LiveId" clId="{0CFB0F58-71E6-4057-8C2C-756F638B1CC4}" dt="2019-08-09T18:04:47.803" v="844" actId="1076"/>
          <ac:spMkLst>
            <pc:docMk/>
            <pc:sldMk cId="4078106684" sldId="290"/>
            <ac:spMk id="68" creationId="{499180B6-19C8-44D2-B4E3-114DB267FC4E}"/>
          </ac:spMkLst>
        </pc:spChg>
        <pc:spChg chg="add mod ord">
          <ac:chgData name="Joshua Rinaldo" userId="eeaa994f99e4e508" providerId="LiveId" clId="{0CFB0F58-71E6-4057-8C2C-756F638B1CC4}" dt="2019-08-09T18:04:52.638" v="845" actId="1076"/>
          <ac:spMkLst>
            <pc:docMk/>
            <pc:sldMk cId="4078106684" sldId="290"/>
            <ac:spMk id="69" creationId="{E7A494FD-DE2C-4256-BC50-0FA61AEED08D}"/>
          </ac:spMkLst>
        </pc:spChg>
        <pc:spChg chg="add mod ord">
          <ac:chgData name="Joshua Rinaldo" userId="eeaa994f99e4e508" providerId="LiveId" clId="{0CFB0F58-71E6-4057-8C2C-756F638B1CC4}" dt="2019-08-09T18:03:53.593" v="841" actId="166"/>
          <ac:spMkLst>
            <pc:docMk/>
            <pc:sldMk cId="4078106684" sldId="290"/>
            <ac:spMk id="71" creationId="{5AD22054-4DA4-4B8D-A38D-62E73884B9B2}"/>
          </ac:spMkLst>
        </pc:spChg>
        <pc:spChg chg="add mod ord">
          <ac:chgData name="Joshua Rinaldo" userId="eeaa994f99e4e508" providerId="LiveId" clId="{0CFB0F58-71E6-4057-8C2C-756F638B1CC4}" dt="2019-08-09T18:03:53.593" v="841" actId="166"/>
          <ac:spMkLst>
            <pc:docMk/>
            <pc:sldMk cId="4078106684" sldId="290"/>
            <ac:spMk id="73" creationId="{2F152942-69C6-414C-86D9-B89C08FDEEC8}"/>
          </ac:spMkLst>
        </pc:spChg>
        <pc:spChg chg="add mod ord">
          <ac:chgData name="Joshua Rinaldo" userId="eeaa994f99e4e508" providerId="LiveId" clId="{0CFB0F58-71E6-4057-8C2C-756F638B1CC4}" dt="2019-08-09T18:03:53.593" v="841" actId="166"/>
          <ac:spMkLst>
            <pc:docMk/>
            <pc:sldMk cId="4078106684" sldId="290"/>
            <ac:spMk id="74" creationId="{AF1B2269-06E4-440E-BD0A-BB4BB32C6CF7}"/>
          </ac:spMkLst>
        </pc:spChg>
        <pc:grpChg chg="del">
          <ac:chgData name="Joshua Rinaldo" userId="eeaa994f99e4e508" providerId="LiveId" clId="{0CFB0F58-71E6-4057-8C2C-756F638B1CC4}" dt="2019-08-09T17:46:20.943" v="544" actId="165"/>
          <ac:grpSpMkLst>
            <pc:docMk/>
            <pc:sldMk cId="4078106684" sldId="290"/>
            <ac:grpSpMk id="40" creationId="{00000000-0000-0000-0000-000000000000}"/>
          </ac:grpSpMkLst>
        </pc:grpChg>
        <pc:grpChg chg="mod topLvl">
          <ac:chgData name="Joshua Rinaldo" userId="eeaa994f99e4e508" providerId="LiveId" clId="{0CFB0F58-71E6-4057-8C2C-756F638B1CC4}" dt="2019-08-09T17:48:53.317" v="566" actId="1076"/>
          <ac:grpSpMkLst>
            <pc:docMk/>
            <pc:sldMk cId="4078106684" sldId="290"/>
            <ac:grpSpMk id="85" creationId="{00000000-0000-0000-0000-000000000000}"/>
          </ac:grpSpMkLst>
        </pc:grpChg>
        <pc:grpChg chg="mod topLvl">
          <ac:chgData name="Joshua Rinaldo" userId="eeaa994f99e4e508" providerId="LiveId" clId="{0CFB0F58-71E6-4057-8C2C-756F638B1CC4}" dt="2019-08-09T17:48:53.317" v="566" actId="1076"/>
          <ac:grpSpMkLst>
            <pc:docMk/>
            <pc:sldMk cId="4078106684" sldId="290"/>
            <ac:grpSpMk id="92" creationId="{00000000-0000-0000-0000-000000000000}"/>
          </ac:grpSpMkLst>
        </pc:grpChg>
        <pc:grpChg chg="del mod topLvl">
          <ac:chgData name="Joshua Rinaldo" userId="eeaa994f99e4e508" providerId="LiveId" clId="{0CFB0F58-71E6-4057-8C2C-756F638B1CC4}" dt="2019-08-09T17:50:00.625" v="580" actId="478"/>
          <ac:grpSpMkLst>
            <pc:docMk/>
            <pc:sldMk cId="4078106684" sldId="290"/>
            <ac:grpSpMk id="95" creationId="{00000000-0000-0000-0000-000000000000}"/>
          </ac:grpSpMkLst>
        </pc:grpChg>
        <pc:grpChg chg="mod topLvl">
          <ac:chgData name="Joshua Rinaldo" userId="eeaa994f99e4e508" providerId="LiveId" clId="{0CFB0F58-71E6-4057-8C2C-756F638B1CC4}" dt="2019-08-09T17:48:53.317" v="566" actId="1076"/>
          <ac:grpSpMkLst>
            <pc:docMk/>
            <pc:sldMk cId="4078106684" sldId="290"/>
            <ac:grpSpMk id="98" creationId="{00000000-0000-0000-0000-000000000000}"/>
          </ac:grpSpMkLst>
        </pc:grpChg>
        <pc:cxnChg chg="mod ord topLvl">
          <ac:chgData name="Joshua Rinaldo" userId="eeaa994f99e4e508" providerId="LiveId" clId="{0CFB0F58-71E6-4057-8C2C-756F638B1CC4}" dt="2019-08-09T18:02:07.345" v="824" actId="1076"/>
          <ac:cxnSpMkLst>
            <pc:docMk/>
            <pc:sldMk cId="4078106684" sldId="290"/>
            <ac:cxnSpMk id="49" creationId="{00000000-0000-0000-0000-000000000000}"/>
          </ac:cxnSpMkLst>
        </pc:cxnChg>
        <pc:cxnChg chg="mod topLvl">
          <ac:chgData name="Joshua Rinaldo" userId="eeaa994f99e4e508" providerId="LiveId" clId="{0CFB0F58-71E6-4057-8C2C-756F638B1CC4}" dt="2019-08-09T17:48:18.298" v="561" actId="1076"/>
          <ac:cxnSpMkLst>
            <pc:docMk/>
            <pc:sldMk cId="4078106684" sldId="290"/>
            <ac:cxnSpMk id="50" creationId="{00000000-0000-0000-0000-000000000000}"/>
          </ac:cxnSpMkLst>
        </pc:cxnChg>
        <pc:cxnChg chg="mod ord topLvl">
          <ac:chgData name="Joshua Rinaldo" userId="eeaa994f99e4e508" providerId="LiveId" clId="{0CFB0F58-71E6-4057-8C2C-756F638B1CC4}" dt="2019-08-09T18:04:19.729" v="842" actId="166"/>
          <ac:cxnSpMkLst>
            <pc:docMk/>
            <pc:sldMk cId="4078106684" sldId="290"/>
            <ac:cxnSpMk id="52" creationId="{00000000-0000-0000-0000-000000000000}"/>
          </ac:cxnSpMkLst>
        </pc:cxnChg>
        <pc:cxnChg chg="mod ord topLvl">
          <ac:chgData name="Joshua Rinaldo" userId="eeaa994f99e4e508" providerId="LiveId" clId="{0CFB0F58-71E6-4057-8C2C-756F638B1CC4}" dt="2019-08-09T18:07:21.611" v="847" actId="1076"/>
          <ac:cxnSpMkLst>
            <pc:docMk/>
            <pc:sldMk cId="4078106684" sldId="290"/>
            <ac:cxnSpMk id="56" creationId="{00000000-0000-0000-0000-000000000000}"/>
          </ac:cxnSpMkLst>
        </pc:cxnChg>
      </pc:sldChg>
      <pc:sldChg chg="addSp delSp modSp add">
        <pc:chgData name="Joshua Rinaldo" userId="eeaa994f99e4e508" providerId="LiveId" clId="{0CFB0F58-71E6-4057-8C2C-756F638B1CC4}" dt="2019-08-08T17:40:20.173" v="351" actId="1076"/>
        <pc:sldMkLst>
          <pc:docMk/>
          <pc:sldMk cId="1207706665" sldId="301"/>
        </pc:sldMkLst>
        <pc:spChg chg="del">
          <ac:chgData name="Joshua Rinaldo" userId="eeaa994f99e4e508" providerId="LiveId" clId="{0CFB0F58-71E6-4057-8C2C-756F638B1CC4}" dt="2019-08-07T20:59:59.625" v="44" actId="478"/>
          <ac:spMkLst>
            <pc:docMk/>
            <pc:sldMk cId="1207706665" sldId="301"/>
            <ac:spMk id="2" creationId="{BC741730-7B65-4484-93F8-3AC820324833}"/>
          </ac:spMkLst>
        </pc:spChg>
        <pc:spChg chg="del">
          <ac:chgData name="Joshua Rinaldo" userId="eeaa994f99e4e508" providerId="LiveId" clId="{0CFB0F58-71E6-4057-8C2C-756F638B1CC4}" dt="2019-08-07T20:59:58.258" v="43" actId="478"/>
          <ac:spMkLst>
            <pc:docMk/>
            <pc:sldMk cId="1207706665" sldId="301"/>
            <ac:spMk id="3" creationId="{DC99AEFA-9EF6-40BD-B013-4005275C7C2A}"/>
          </ac:spMkLst>
        </pc:spChg>
        <pc:spChg chg="add mod">
          <ac:chgData name="Joshua Rinaldo" userId="eeaa994f99e4e508" providerId="LiveId" clId="{0CFB0F58-71E6-4057-8C2C-756F638B1CC4}" dt="2019-08-08T17:39:39.524" v="325" actId="1076"/>
          <ac:spMkLst>
            <pc:docMk/>
            <pc:sldMk cId="1207706665" sldId="301"/>
            <ac:spMk id="5" creationId="{60304C17-EBD5-4918-98D0-30892C65AEA2}"/>
          </ac:spMkLst>
        </pc:spChg>
        <pc:spChg chg="add mod">
          <ac:chgData name="Joshua Rinaldo" userId="eeaa994f99e4e508" providerId="LiveId" clId="{0CFB0F58-71E6-4057-8C2C-756F638B1CC4}" dt="2019-08-08T17:36:45.396" v="274" actId="1076"/>
          <ac:spMkLst>
            <pc:docMk/>
            <pc:sldMk cId="1207706665" sldId="301"/>
            <ac:spMk id="8" creationId="{D7ED54A5-868E-41A7-B40A-E05D9690FBCF}"/>
          </ac:spMkLst>
        </pc:spChg>
        <pc:spChg chg="add del mod">
          <ac:chgData name="Joshua Rinaldo" userId="eeaa994f99e4e508" providerId="LiveId" clId="{0CFB0F58-71E6-4057-8C2C-756F638B1CC4}" dt="2019-08-08T17:37:55.264" v="293" actId="478"/>
          <ac:spMkLst>
            <pc:docMk/>
            <pc:sldMk cId="1207706665" sldId="301"/>
            <ac:spMk id="16" creationId="{7506B755-2221-4AF4-89B1-8C520454080E}"/>
          </ac:spMkLst>
        </pc:spChg>
        <pc:spChg chg="add mod">
          <ac:chgData name="Joshua Rinaldo" userId="eeaa994f99e4e508" providerId="LiveId" clId="{0CFB0F58-71E6-4057-8C2C-756F638B1CC4}" dt="2019-08-08T17:38:31.555" v="299" actId="1076"/>
          <ac:spMkLst>
            <pc:docMk/>
            <pc:sldMk cId="1207706665" sldId="301"/>
            <ac:spMk id="17" creationId="{E5244717-30BE-407C-9F24-FECA34C07C55}"/>
          </ac:spMkLst>
        </pc:spChg>
        <pc:spChg chg="add mod">
          <ac:chgData name="Joshua Rinaldo" userId="eeaa994f99e4e508" providerId="LiveId" clId="{0CFB0F58-71E6-4057-8C2C-756F638B1CC4}" dt="2019-08-08T17:39:05.027" v="310" actId="688"/>
          <ac:spMkLst>
            <pc:docMk/>
            <pc:sldMk cId="1207706665" sldId="301"/>
            <ac:spMk id="18" creationId="{896C3535-769E-4A4D-8594-BCA08BDEB92E}"/>
          </ac:spMkLst>
        </pc:spChg>
        <pc:spChg chg="add mod">
          <ac:chgData name="Joshua Rinaldo" userId="eeaa994f99e4e508" providerId="LiveId" clId="{0CFB0F58-71E6-4057-8C2C-756F638B1CC4}" dt="2019-08-08T17:39:20.213" v="316" actId="1076"/>
          <ac:spMkLst>
            <pc:docMk/>
            <pc:sldMk cId="1207706665" sldId="301"/>
            <ac:spMk id="19" creationId="{86036CBA-E6C5-485D-910A-5E90A3D4D2AA}"/>
          </ac:spMkLst>
        </pc:spChg>
        <pc:spChg chg="add mod">
          <ac:chgData name="Joshua Rinaldo" userId="eeaa994f99e4e508" providerId="LiveId" clId="{0CFB0F58-71E6-4057-8C2C-756F638B1CC4}" dt="2019-08-08T17:39:28.102" v="319" actId="1076"/>
          <ac:spMkLst>
            <pc:docMk/>
            <pc:sldMk cId="1207706665" sldId="301"/>
            <ac:spMk id="20" creationId="{C852208A-F33E-4CDB-A34B-66A2B98F9D8C}"/>
          </ac:spMkLst>
        </pc:spChg>
        <pc:spChg chg="add mod">
          <ac:chgData name="Joshua Rinaldo" userId="eeaa994f99e4e508" providerId="LiveId" clId="{0CFB0F58-71E6-4057-8C2C-756F638B1CC4}" dt="2019-08-08T17:39:42.971" v="326" actId="688"/>
          <ac:spMkLst>
            <pc:docMk/>
            <pc:sldMk cId="1207706665" sldId="301"/>
            <ac:spMk id="21" creationId="{D7C4B9AB-FDEF-4DCB-A726-2CF32DD4F25E}"/>
          </ac:spMkLst>
        </pc:spChg>
        <pc:spChg chg="add mod">
          <ac:chgData name="Joshua Rinaldo" userId="eeaa994f99e4e508" providerId="LiveId" clId="{0CFB0F58-71E6-4057-8C2C-756F638B1CC4}" dt="2019-08-08T17:39:58.065" v="332" actId="1076"/>
          <ac:spMkLst>
            <pc:docMk/>
            <pc:sldMk cId="1207706665" sldId="301"/>
            <ac:spMk id="22" creationId="{6E4C9CAB-AC75-4509-9D90-5291DD1AD040}"/>
          </ac:spMkLst>
        </pc:spChg>
        <pc:spChg chg="add mod">
          <ac:chgData name="Joshua Rinaldo" userId="eeaa994f99e4e508" providerId="LiveId" clId="{0CFB0F58-71E6-4057-8C2C-756F638B1CC4}" dt="2019-08-08T17:40:20.173" v="351" actId="1076"/>
          <ac:spMkLst>
            <pc:docMk/>
            <pc:sldMk cId="1207706665" sldId="301"/>
            <ac:spMk id="23" creationId="{3BEE9B05-7C65-4324-99C8-C79165562C3D}"/>
          </ac:spMkLst>
        </pc:spChg>
        <pc:picChg chg="add del mod modCrop">
          <ac:chgData name="Joshua Rinaldo" userId="eeaa994f99e4e508" providerId="LiveId" clId="{0CFB0F58-71E6-4057-8C2C-756F638B1CC4}" dt="2019-08-07T21:00:34.788" v="51" actId="478"/>
          <ac:picMkLst>
            <pc:docMk/>
            <pc:sldMk cId="1207706665" sldId="301"/>
            <ac:picMk id="4" creationId="{9B693446-9D4E-4D2C-8999-A4BF486378AD}"/>
          </ac:picMkLst>
        </pc:picChg>
        <pc:cxnChg chg="add del mod">
          <ac:chgData name="Joshua Rinaldo" userId="eeaa994f99e4e508" providerId="LiveId" clId="{0CFB0F58-71E6-4057-8C2C-756F638B1CC4}" dt="2019-08-08T17:37:24.655" v="283" actId="478"/>
          <ac:cxnSpMkLst>
            <pc:docMk/>
            <pc:sldMk cId="1207706665" sldId="301"/>
            <ac:cxnSpMk id="7" creationId="{B8C03B71-8E03-408F-87DF-FEFD1C1B15EF}"/>
          </ac:cxnSpMkLst>
        </pc:cxnChg>
        <pc:cxnChg chg="add mod">
          <ac:chgData name="Joshua Rinaldo" userId="eeaa994f99e4e508" providerId="LiveId" clId="{0CFB0F58-71E6-4057-8C2C-756F638B1CC4}" dt="2019-08-08T17:37:38.240" v="287" actId="693"/>
          <ac:cxnSpMkLst>
            <pc:docMk/>
            <pc:sldMk cId="1207706665" sldId="301"/>
            <ac:cxnSpMk id="12" creationId="{6FF2140B-813F-493C-946E-F6C3CA9E2544}"/>
          </ac:cxnSpMkLst>
        </pc:cxnChg>
      </pc:sldChg>
      <pc:sldChg chg="addSp delSp modSp add">
        <pc:chgData name="Joshua Rinaldo" userId="eeaa994f99e4e508" providerId="LiveId" clId="{0CFB0F58-71E6-4057-8C2C-756F638B1CC4}" dt="2019-08-09T00:11:52.071" v="541" actId="1582"/>
        <pc:sldMkLst>
          <pc:docMk/>
          <pc:sldMk cId="156130554" sldId="302"/>
        </pc:sldMkLst>
        <pc:spChg chg="del">
          <ac:chgData name="Joshua Rinaldo" userId="eeaa994f99e4e508" providerId="LiveId" clId="{0CFB0F58-71E6-4057-8C2C-756F638B1CC4}" dt="2019-08-08T22:25:58.322" v="354" actId="478"/>
          <ac:spMkLst>
            <pc:docMk/>
            <pc:sldMk cId="156130554" sldId="302"/>
            <ac:spMk id="2" creationId="{9FB763A6-B58B-44E7-81C7-CE622C991019}"/>
          </ac:spMkLst>
        </pc:spChg>
        <pc:spChg chg="del">
          <ac:chgData name="Joshua Rinaldo" userId="eeaa994f99e4e508" providerId="LiveId" clId="{0CFB0F58-71E6-4057-8C2C-756F638B1CC4}" dt="2019-08-08T22:25:57.170" v="353" actId="478"/>
          <ac:spMkLst>
            <pc:docMk/>
            <pc:sldMk cId="156130554" sldId="302"/>
            <ac:spMk id="3" creationId="{CBD91080-18B0-4BA2-A039-280C91D0744A}"/>
          </ac:spMkLst>
        </pc:spChg>
        <pc:spChg chg="add mod">
          <ac:chgData name="Joshua Rinaldo" userId="eeaa994f99e4e508" providerId="LiveId" clId="{0CFB0F58-71E6-4057-8C2C-756F638B1CC4}" dt="2019-08-08T22:35:18.824" v="364" actId="164"/>
          <ac:spMkLst>
            <pc:docMk/>
            <pc:sldMk cId="156130554" sldId="302"/>
            <ac:spMk id="6" creationId="{3C9485B5-911E-4F20-B0C3-76A021084F95}"/>
          </ac:spMkLst>
        </pc:spChg>
        <pc:spChg chg="add mod">
          <ac:chgData name="Joshua Rinaldo" userId="eeaa994f99e4e508" providerId="LiveId" clId="{0CFB0F58-71E6-4057-8C2C-756F638B1CC4}" dt="2019-08-08T22:35:18.824" v="364" actId="164"/>
          <ac:spMkLst>
            <pc:docMk/>
            <pc:sldMk cId="156130554" sldId="302"/>
            <ac:spMk id="7" creationId="{AE0D2D1A-2F2C-4CDF-9918-1C0527FDA8D4}"/>
          </ac:spMkLst>
        </pc:spChg>
        <pc:spChg chg="add mod">
          <ac:chgData name="Joshua Rinaldo" userId="eeaa994f99e4e508" providerId="LiveId" clId="{0CFB0F58-71E6-4057-8C2C-756F638B1CC4}" dt="2019-08-08T22:35:18.824" v="364" actId="164"/>
          <ac:spMkLst>
            <pc:docMk/>
            <pc:sldMk cId="156130554" sldId="302"/>
            <ac:spMk id="8" creationId="{64711ACE-8173-46A9-9DE9-09945132AC44}"/>
          </ac:spMkLst>
        </pc:spChg>
        <pc:spChg chg="add del mod">
          <ac:chgData name="Joshua Rinaldo" userId="eeaa994f99e4e508" providerId="LiveId" clId="{0CFB0F58-71E6-4057-8C2C-756F638B1CC4}" dt="2019-08-08T22:35:39.978" v="367" actId="11529"/>
          <ac:spMkLst>
            <pc:docMk/>
            <pc:sldMk cId="156130554" sldId="302"/>
            <ac:spMk id="10" creationId="{65DE0F1A-B404-4F2F-9BCC-8C48DB8A4AF0}"/>
          </ac:spMkLst>
        </pc:spChg>
        <pc:spChg chg="add del mod">
          <ac:chgData name="Joshua Rinaldo" userId="eeaa994f99e4e508" providerId="LiveId" clId="{0CFB0F58-71E6-4057-8C2C-756F638B1CC4}" dt="2019-08-08T22:35:48.938" v="369" actId="478"/>
          <ac:spMkLst>
            <pc:docMk/>
            <pc:sldMk cId="156130554" sldId="302"/>
            <ac:spMk id="11" creationId="{3253980E-22B6-40CE-9A23-848F370186A7}"/>
          </ac:spMkLst>
        </pc:spChg>
        <pc:spChg chg="add del mod">
          <ac:chgData name="Joshua Rinaldo" userId="eeaa994f99e4e508" providerId="LiveId" clId="{0CFB0F58-71E6-4057-8C2C-756F638B1CC4}" dt="2019-08-08T22:37:32.390" v="371" actId="11529"/>
          <ac:spMkLst>
            <pc:docMk/>
            <pc:sldMk cId="156130554" sldId="302"/>
            <ac:spMk id="12" creationId="{3DB0D8FF-3D4F-4A09-A114-72BED76726B7}"/>
          </ac:spMkLst>
        </pc:spChg>
        <pc:spChg chg="add mod">
          <ac:chgData name="Joshua Rinaldo" userId="eeaa994f99e4e508" providerId="LiveId" clId="{0CFB0F58-71E6-4057-8C2C-756F638B1CC4}" dt="2019-08-08T22:52:01.265" v="445" actId="164"/>
          <ac:spMkLst>
            <pc:docMk/>
            <pc:sldMk cId="156130554" sldId="302"/>
            <ac:spMk id="13" creationId="{B09A4F87-FEE7-426C-A379-953953D5F5CE}"/>
          </ac:spMkLst>
        </pc:spChg>
        <pc:spChg chg="add mod ord">
          <ac:chgData name="Joshua Rinaldo" userId="eeaa994f99e4e508" providerId="LiveId" clId="{0CFB0F58-71E6-4057-8C2C-756F638B1CC4}" dt="2019-08-08T23:03:31.780" v="464" actId="1076"/>
          <ac:spMkLst>
            <pc:docMk/>
            <pc:sldMk cId="156130554" sldId="302"/>
            <ac:spMk id="14" creationId="{E19F9CCF-8D4E-44F1-AC10-3D27D3A0C4C6}"/>
          </ac:spMkLst>
        </pc:spChg>
        <pc:spChg chg="add mod">
          <ac:chgData name="Joshua Rinaldo" userId="eeaa994f99e4e508" providerId="LiveId" clId="{0CFB0F58-71E6-4057-8C2C-756F638B1CC4}" dt="2019-08-08T22:52:01.265" v="445" actId="164"/>
          <ac:spMkLst>
            <pc:docMk/>
            <pc:sldMk cId="156130554" sldId="302"/>
            <ac:spMk id="15" creationId="{9359EB57-35C5-4B39-BDAF-C4F4BD54E834}"/>
          </ac:spMkLst>
        </pc:spChg>
        <pc:spChg chg="add mod">
          <ac:chgData name="Joshua Rinaldo" userId="eeaa994f99e4e508" providerId="LiveId" clId="{0CFB0F58-71E6-4057-8C2C-756F638B1CC4}" dt="2019-08-08T22:52:01.265" v="445" actId="164"/>
          <ac:spMkLst>
            <pc:docMk/>
            <pc:sldMk cId="156130554" sldId="302"/>
            <ac:spMk id="16" creationId="{0D789E01-5F1E-45C5-B36B-8BD50676FD23}"/>
          </ac:spMkLst>
        </pc:spChg>
        <pc:spChg chg="add del">
          <ac:chgData name="Joshua Rinaldo" userId="eeaa994f99e4e508" providerId="LiveId" clId="{0CFB0F58-71E6-4057-8C2C-756F638B1CC4}" dt="2019-08-08T22:52:04.018" v="447" actId="478"/>
          <ac:spMkLst>
            <pc:docMk/>
            <pc:sldMk cId="156130554" sldId="302"/>
            <ac:spMk id="30" creationId="{AF24D5B4-8045-4778-A195-35D3E801793E}"/>
          </ac:spMkLst>
        </pc:spChg>
        <pc:spChg chg="mod ord">
          <ac:chgData name="Joshua Rinaldo" userId="eeaa994f99e4e508" providerId="LiveId" clId="{0CFB0F58-71E6-4057-8C2C-756F638B1CC4}" dt="2019-08-08T22:53:25.240" v="463" actId="1076"/>
          <ac:spMkLst>
            <pc:docMk/>
            <pc:sldMk cId="156130554" sldId="302"/>
            <ac:spMk id="32" creationId="{9664E902-B56F-4EC2-8AF5-3E693F71AE24}"/>
          </ac:spMkLst>
        </pc:spChg>
        <pc:spChg chg="ord">
          <ac:chgData name="Joshua Rinaldo" userId="eeaa994f99e4e508" providerId="LiveId" clId="{0CFB0F58-71E6-4057-8C2C-756F638B1CC4}" dt="2019-08-08T22:53:21.573" v="462" actId="166"/>
          <ac:spMkLst>
            <pc:docMk/>
            <pc:sldMk cId="156130554" sldId="302"/>
            <ac:spMk id="33" creationId="{BBF2E73B-3201-4B67-92ED-DDDB9826C1EB}"/>
          </ac:spMkLst>
        </pc:spChg>
        <pc:spChg chg="mod">
          <ac:chgData name="Joshua Rinaldo" userId="eeaa994f99e4e508" providerId="LiveId" clId="{0CFB0F58-71E6-4057-8C2C-756F638B1CC4}" dt="2019-08-08T22:52:45.781" v="453" actId="1076"/>
          <ac:spMkLst>
            <pc:docMk/>
            <pc:sldMk cId="156130554" sldId="302"/>
            <ac:spMk id="34" creationId="{D68169E2-C818-49C7-83FB-BCE44DA9766D}"/>
          </ac:spMkLst>
        </pc:spChg>
        <pc:spChg chg="add del mod">
          <ac:chgData name="Joshua Rinaldo" userId="eeaa994f99e4e508" providerId="LiveId" clId="{0CFB0F58-71E6-4057-8C2C-756F638B1CC4}" dt="2019-08-08T23:04:16.531" v="473" actId="478"/>
          <ac:spMkLst>
            <pc:docMk/>
            <pc:sldMk cId="156130554" sldId="302"/>
            <ac:spMk id="38" creationId="{B04DCEC7-6B18-4B57-BBDD-6471C26209B0}"/>
          </ac:spMkLst>
        </pc:spChg>
        <pc:spChg chg="add mod ord">
          <ac:chgData name="Joshua Rinaldo" userId="eeaa994f99e4e508" providerId="LiveId" clId="{0CFB0F58-71E6-4057-8C2C-756F638B1CC4}" dt="2019-08-09T00:11:45.767" v="540" actId="1582"/>
          <ac:spMkLst>
            <pc:docMk/>
            <pc:sldMk cId="156130554" sldId="302"/>
            <ac:spMk id="39" creationId="{2FCD5895-75B9-40AD-852C-F83EA961ED58}"/>
          </ac:spMkLst>
        </pc:spChg>
        <pc:spChg chg="add mod ord">
          <ac:chgData name="Joshua Rinaldo" userId="eeaa994f99e4e508" providerId="LiveId" clId="{0CFB0F58-71E6-4057-8C2C-756F638B1CC4}" dt="2019-08-09T00:11:52.071" v="541" actId="1582"/>
          <ac:spMkLst>
            <pc:docMk/>
            <pc:sldMk cId="156130554" sldId="302"/>
            <ac:spMk id="40" creationId="{CDF3B956-9187-4906-94A1-24954A99EAC9}"/>
          </ac:spMkLst>
        </pc:spChg>
        <pc:spChg chg="add mod">
          <ac:chgData name="Joshua Rinaldo" userId="eeaa994f99e4e508" providerId="LiveId" clId="{0CFB0F58-71E6-4057-8C2C-756F638B1CC4}" dt="2019-08-08T23:59:57.208" v="537" actId="164"/>
          <ac:spMkLst>
            <pc:docMk/>
            <pc:sldMk cId="156130554" sldId="302"/>
            <ac:spMk id="44" creationId="{7266DE96-26E4-4EBE-BBAC-08B839349917}"/>
          </ac:spMkLst>
        </pc:spChg>
        <pc:spChg chg="add mod">
          <ac:chgData name="Joshua Rinaldo" userId="eeaa994f99e4e508" providerId="LiveId" clId="{0CFB0F58-71E6-4057-8C2C-756F638B1CC4}" dt="2019-08-08T23:59:57.208" v="537" actId="164"/>
          <ac:spMkLst>
            <pc:docMk/>
            <pc:sldMk cId="156130554" sldId="302"/>
            <ac:spMk id="45" creationId="{29E19FBC-C2A0-48E4-9A44-1A0C24C7DBD6}"/>
          </ac:spMkLst>
        </pc:spChg>
        <pc:grpChg chg="add mod">
          <ac:chgData name="Joshua Rinaldo" userId="eeaa994f99e4e508" providerId="LiveId" clId="{0CFB0F58-71E6-4057-8C2C-756F638B1CC4}" dt="2019-08-08T23:59:57.208" v="537" actId="164"/>
          <ac:grpSpMkLst>
            <pc:docMk/>
            <pc:sldMk cId="156130554" sldId="302"/>
            <ac:grpSpMk id="9" creationId="{4766AE7E-1D2B-48B9-8560-88DBB628C4E0}"/>
          </ac:grpSpMkLst>
        </pc:grpChg>
        <pc:grpChg chg="add del mod">
          <ac:chgData name="Joshua Rinaldo" userId="eeaa994f99e4e508" providerId="LiveId" clId="{0CFB0F58-71E6-4057-8C2C-756F638B1CC4}" dt="2019-08-08T23:42:08.814" v="498" actId="478"/>
          <ac:grpSpMkLst>
            <pc:docMk/>
            <pc:sldMk cId="156130554" sldId="302"/>
            <ac:grpSpMk id="29" creationId="{D0790508-12A0-4CBB-8430-CC36B2889A24}"/>
          </ac:grpSpMkLst>
        </pc:grpChg>
        <pc:grpChg chg="add del mod ord">
          <ac:chgData name="Joshua Rinaldo" userId="eeaa994f99e4e508" providerId="LiveId" clId="{0CFB0F58-71E6-4057-8C2C-756F638B1CC4}" dt="2019-08-08T23:03:50.956" v="465" actId="478"/>
          <ac:grpSpMkLst>
            <pc:docMk/>
            <pc:sldMk cId="156130554" sldId="302"/>
            <ac:grpSpMk id="31" creationId="{1017A208-D859-411A-9A4F-7DF5B793907B}"/>
          </ac:grpSpMkLst>
        </pc:grpChg>
        <pc:grpChg chg="add mod">
          <ac:chgData name="Joshua Rinaldo" userId="eeaa994f99e4e508" providerId="LiveId" clId="{0CFB0F58-71E6-4057-8C2C-756F638B1CC4}" dt="2019-08-08T23:59:57.208" v="537" actId="164"/>
          <ac:grpSpMkLst>
            <pc:docMk/>
            <pc:sldMk cId="156130554" sldId="302"/>
            <ac:grpSpMk id="43" creationId="{C121B804-DD36-4351-8BE5-806A46977383}"/>
          </ac:grpSpMkLst>
        </pc:grpChg>
        <pc:grpChg chg="add mod">
          <ac:chgData name="Joshua Rinaldo" userId="eeaa994f99e4e508" providerId="LiveId" clId="{0CFB0F58-71E6-4057-8C2C-756F638B1CC4}" dt="2019-08-08T23:59:57.208" v="537" actId="164"/>
          <ac:grpSpMkLst>
            <pc:docMk/>
            <pc:sldMk cId="156130554" sldId="302"/>
            <ac:grpSpMk id="46" creationId="{25390CD8-FD0A-45E0-9E92-859EC19DC48A}"/>
          </ac:grpSpMkLst>
        </pc:grpChg>
        <pc:picChg chg="add mod modCrop">
          <ac:chgData name="Joshua Rinaldo" userId="eeaa994f99e4e508" providerId="LiveId" clId="{0CFB0F58-71E6-4057-8C2C-756F638B1CC4}" dt="2019-08-09T00:00:04.972" v="539" actId="1076"/>
          <ac:picMkLst>
            <pc:docMk/>
            <pc:sldMk cId="156130554" sldId="302"/>
            <ac:picMk id="5" creationId="{C2243CA0-D2A4-4BD1-9FEA-E7CB403FA94A}"/>
          </ac:picMkLst>
        </pc:picChg>
        <pc:picChg chg="add mod modCrop">
          <ac:chgData name="Joshua Rinaldo" userId="eeaa994f99e4e508" providerId="LiveId" clId="{0CFB0F58-71E6-4057-8C2C-756F638B1CC4}" dt="2019-08-08T23:59:57.208" v="537" actId="164"/>
          <ac:picMkLst>
            <pc:docMk/>
            <pc:sldMk cId="156130554" sldId="302"/>
            <ac:picMk id="42" creationId="{A4FB208C-E9BD-4F75-BFB7-D2AF4FF93921}"/>
          </ac:picMkLst>
        </pc:picChg>
        <pc:cxnChg chg="add mod">
          <ac:chgData name="Joshua Rinaldo" userId="eeaa994f99e4e508" providerId="LiveId" clId="{0CFB0F58-71E6-4057-8C2C-756F638B1CC4}" dt="2019-08-08T22:52:01.265" v="445" actId="164"/>
          <ac:cxnSpMkLst>
            <pc:docMk/>
            <pc:sldMk cId="156130554" sldId="302"/>
            <ac:cxnSpMk id="18" creationId="{388E71F4-0A8A-4202-8DB1-92032AB2D521}"/>
          </ac:cxnSpMkLst>
        </pc:cxnChg>
        <pc:cxnChg chg="add del mod">
          <ac:chgData name="Joshua Rinaldo" userId="eeaa994f99e4e508" providerId="LiveId" clId="{0CFB0F58-71E6-4057-8C2C-756F638B1CC4}" dt="2019-08-08T22:51:35.961" v="440" actId="478"/>
          <ac:cxnSpMkLst>
            <pc:docMk/>
            <pc:sldMk cId="156130554" sldId="302"/>
            <ac:cxnSpMk id="27" creationId="{4C97A303-0B56-41D3-9EA5-BEE4F28E02D6}"/>
          </ac:cxnSpMkLst>
        </pc:cxnChg>
        <pc:cxnChg chg="add mod">
          <ac:chgData name="Joshua Rinaldo" userId="eeaa994f99e4e508" providerId="LiveId" clId="{0CFB0F58-71E6-4057-8C2C-756F638B1CC4}" dt="2019-08-08T22:52:01.265" v="445" actId="164"/>
          <ac:cxnSpMkLst>
            <pc:docMk/>
            <pc:sldMk cId="156130554" sldId="302"/>
            <ac:cxnSpMk id="28" creationId="{D7B44547-3DCF-4E1C-8671-85580531C9A5}"/>
          </ac:cxnSpMkLst>
        </pc:cxnChg>
      </pc:sldChg>
      <pc:sldChg chg="addSp delSp modSp add">
        <pc:chgData name="Joshua Rinaldo" userId="eeaa994f99e4e508" providerId="LiveId" clId="{0CFB0F58-71E6-4057-8C2C-756F638B1CC4}" dt="2019-08-10T21:15:47.500" v="949" actId="1076"/>
        <pc:sldMkLst>
          <pc:docMk/>
          <pc:sldMk cId="390938266" sldId="303"/>
        </pc:sldMkLst>
        <pc:spChg chg="del">
          <ac:chgData name="Joshua Rinaldo" userId="eeaa994f99e4e508" providerId="LiveId" clId="{0CFB0F58-71E6-4057-8C2C-756F638B1CC4}" dt="2019-08-09T18:50:27.512" v="850" actId="478"/>
          <ac:spMkLst>
            <pc:docMk/>
            <pc:sldMk cId="390938266" sldId="303"/>
            <ac:spMk id="2" creationId="{63F76B62-51AD-4613-B2D1-7ED031BFB808}"/>
          </ac:spMkLst>
        </pc:spChg>
        <pc:spChg chg="del">
          <ac:chgData name="Joshua Rinaldo" userId="eeaa994f99e4e508" providerId="LiveId" clId="{0CFB0F58-71E6-4057-8C2C-756F638B1CC4}" dt="2019-08-09T18:50:25.550" v="849" actId="478"/>
          <ac:spMkLst>
            <pc:docMk/>
            <pc:sldMk cId="390938266" sldId="303"/>
            <ac:spMk id="3" creationId="{1E999BFD-0F3F-4855-9C54-13376A9282F4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4" creationId="{329E9828-17EF-4C85-ABCA-25970A55742B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5" creationId="{C553CD14-909E-4291-9BED-37EFA313D30F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2" creationId="{F32DFC31-2693-498C-8636-9D5A60D55AE8}"/>
          </ac:spMkLst>
        </pc:spChg>
        <pc:spChg chg="add mod">
          <ac:chgData name="Joshua Rinaldo" userId="eeaa994f99e4e508" providerId="LiveId" clId="{0CFB0F58-71E6-4057-8C2C-756F638B1CC4}" dt="2019-08-09T18:55:41.012" v="940" actId="1076"/>
          <ac:spMkLst>
            <pc:docMk/>
            <pc:sldMk cId="390938266" sldId="303"/>
            <ac:spMk id="13" creationId="{9B3D09EA-9DEB-44AE-A507-460CFD469FAC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4" creationId="{4F1EB258-D1FC-436E-B5CF-3D25DFCA07FF}"/>
          </ac:spMkLst>
        </pc:spChg>
        <pc:spChg chg="add del mod">
          <ac:chgData name="Joshua Rinaldo" userId="eeaa994f99e4e508" providerId="LiveId" clId="{0CFB0F58-71E6-4057-8C2C-756F638B1CC4}" dt="2019-08-09T18:52:38.561" v="881" actId="478"/>
          <ac:spMkLst>
            <pc:docMk/>
            <pc:sldMk cId="390938266" sldId="303"/>
            <ac:spMk id="15" creationId="{8777FA0E-75B8-4C59-8C20-95EA4E550E31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6" creationId="{11A69940-88BB-4BC6-9A66-BE70B5070601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7" creationId="{1ED7AB06-2EE4-4C39-AE49-076194F625B3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8" creationId="{C4F133CC-6C91-464B-913E-252F60E3329F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19" creationId="{55D5A723-A5A2-4290-9C57-2C4E369EE769}"/>
          </ac:spMkLst>
        </pc:spChg>
        <pc:spChg chg="add mod">
          <ac:chgData name="Joshua Rinaldo" userId="eeaa994f99e4e508" providerId="LiveId" clId="{0CFB0F58-71E6-4057-8C2C-756F638B1CC4}" dt="2019-08-09T18:55:21.010" v="936" actId="164"/>
          <ac:spMkLst>
            <pc:docMk/>
            <pc:sldMk cId="390938266" sldId="303"/>
            <ac:spMk id="20" creationId="{0B5BB5ED-71C1-4D22-991B-DD5475D6232D}"/>
          </ac:spMkLst>
        </pc:spChg>
        <pc:grpChg chg="add mod">
          <ac:chgData name="Joshua Rinaldo" userId="eeaa994f99e4e508" providerId="LiveId" clId="{0CFB0F58-71E6-4057-8C2C-756F638B1CC4}" dt="2019-08-10T21:15:44.297" v="948" actId="1076"/>
          <ac:grpSpMkLst>
            <pc:docMk/>
            <pc:sldMk cId="390938266" sldId="303"/>
            <ac:grpSpMk id="21" creationId="{302EF815-7EAC-4079-8E80-D35C487A0B95}"/>
          </ac:grpSpMkLst>
        </pc:grpChg>
        <pc:grpChg chg="add mod">
          <ac:chgData name="Joshua Rinaldo" userId="eeaa994f99e4e508" providerId="LiveId" clId="{0CFB0F58-71E6-4057-8C2C-756F638B1CC4}" dt="2019-08-10T21:04:23.396" v="947" actId="1076"/>
          <ac:grpSpMkLst>
            <pc:docMk/>
            <pc:sldMk cId="390938266" sldId="303"/>
            <ac:grpSpMk id="22" creationId="{85D81F3E-7370-4106-B09D-EB85ECDE5B5E}"/>
          </ac:grpSpMkLst>
        </pc:grpChg>
        <pc:cxnChg chg="add mod">
          <ac:chgData name="Joshua Rinaldo" userId="eeaa994f99e4e508" providerId="LiveId" clId="{0CFB0F58-71E6-4057-8C2C-756F638B1CC4}" dt="2019-08-10T21:15:47.500" v="949" actId="1076"/>
          <ac:cxnSpMkLst>
            <pc:docMk/>
            <pc:sldMk cId="390938266" sldId="303"/>
            <ac:cxnSpMk id="7" creationId="{0E98FC0B-6658-4BF4-974E-BDB87561BFFD}"/>
          </ac:cxnSpMkLst>
        </pc:cxnChg>
        <pc:cxnChg chg="add mod">
          <ac:chgData name="Joshua Rinaldo" userId="eeaa994f99e4e508" providerId="LiveId" clId="{0CFB0F58-71E6-4057-8C2C-756F638B1CC4}" dt="2019-08-09T18:55:21.010" v="936" actId="164"/>
          <ac:cxnSpMkLst>
            <pc:docMk/>
            <pc:sldMk cId="390938266" sldId="303"/>
            <ac:cxnSpMk id="10" creationId="{C08B44A9-E0E5-40E1-846C-18C5611B7CF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6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7.png"/><Relationship Id="rId7" Type="http://schemas.openxmlformats.org/officeDocument/2006/relationships/image" Target="../media/image9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88.png"/><Relationship Id="rId10" Type="http://schemas.openxmlformats.org/officeDocument/2006/relationships/image" Target="../media/image102.png"/><Relationship Id="rId4" Type="http://schemas.openxmlformats.org/officeDocument/2006/relationships/image" Target="../media/image98.png"/><Relationship Id="rId9" Type="http://schemas.openxmlformats.org/officeDocument/2006/relationships/image" Target="../media/image10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33" Type="http://schemas.openxmlformats.org/officeDocument/2006/relationships/image" Target="../media/image4.png"/><Relationship Id="rId2" Type="http://schemas.openxmlformats.org/officeDocument/2006/relationships/image" Target="../media/image103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4" Type="http://schemas.openxmlformats.org/officeDocument/2006/relationships/image" Target="../media/image105.png"/><Relationship Id="rId27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7" Type="http://schemas.openxmlformats.org/officeDocument/2006/relationships/image" Target="../media/image116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0.png"/><Relationship Id="rId5" Type="http://schemas.openxmlformats.org/officeDocument/2006/relationships/image" Target="../media/image107.png"/><Relationship Id="rId4" Type="http://schemas.openxmlformats.org/officeDocument/2006/relationships/image" Target="../media/image11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09.png"/><Relationship Id="rId7" Type="http://schemas.openxmlformats.org/officeDocument/2006/relationships/image" Target="../media/image117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3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32" Type="http://schemas.openxmlformats.org/officeDocument/2006/relationships/image" Target="../media/image22.png"/><Relationship Id="rId5" Type="http://schemas.openxmlformats.org/officeDocument/2006/relationships/image" Target="../media/image7.png"/><Relationship Id="rId28" Type="http://schemas.openxmlformats.org/officeDocument/2006/relationships/image" Target="../media/image62.png"/><Relationship Id="rId10" Type="http://schemas.openxmlformats.org/officeDocument/2006/relationships/image" Target="../media/image13.png"/><Relationship Id="rId31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Relationship Id="rId27" Type="http://schemas.openxmlformats.org/officeDocument/2006/relationships/image" Target="../media/image61.png"/><Relationship Id="rId30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34" Type="http://schemas.openxmlformats.org/officeDocument/2006/relationships/image" Target="../media/image71.png"/><Relationship Id="rId7" Type="http://schemas.openxmlformats.org/officeDocument/2006/relationships/image" Target="../media/image69.png"/><Relationship Id="rId33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32" Type="http://schemas.openxmlformats.org/officeDocument/2006/relationships/image" Target="../media/image220.png"/><Relationship Id="rId37" Type="http://schemas.openxmlformats.org/officeDocument/2006/relationships/image" Target="../media/image74.png"/><Relationship Id="rId5" Type="http://schemas.openxmlformats.org/officeDocument/2006/relationships/image" Target="../media/image67.png"/><Relationship Id="rId36" Type="http://schemas.openxmlformats.org/officeDocument/2006/relationships/image" Target="../media/image73.png"/><Relationship Id="rId4" Type="http://schemas.openxmlformats.org/officeDocument/2006/relationships/image" Target="../media/image66.png"/><Relationship Id="rId35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5.png"/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7" Type="http://schemas.openxmlformats.org/officeDocument/2006/relationships/image" Target="../media/image94.png"/><Relationship Id="rId12" Type="http://schemas.openxmlformats.org/officeDocument/2006/relationships/image" Target="../media/image89.png"/><Relationship Id="rId2" Type="http://schemas.openxmlformats.org/officeDocument/2006/relationships/image" Target="../media/image79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81.png"/><Relationship Id="rId14" Type="http://schemas.openxmlformats.org/officeDocument/2006/relationships/image" Target="../media/image91.png"/><Relationship Id="rId9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0800000">
            <a:off x="10095815" y="552075"/>
            <a:ext cx="213919" cy="1070458"/>
            <a:chOff x="8058637" y="981301"/>
            <a:chExt cx="213919" cy="1070458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Multiply 5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 rot="10800000">
            <a:off x="10280123" y="550905"/>
            <a:ext cx="213919" cy="1070458"/>
            <a:chOff x="8058637" y="981301"/>
            <a:chExt cx="213919" cy="1070458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Multiply 51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0800000">
            <a:off x="10457312" y="553858"/>
            <a:ext cx="213919" cy="1070458"/>
            <a:chOff x="8058637" y="981301"/>
            <a:chExt cx="213919" cy="1070458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Multiply 4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 rot="10800000">
            <a:off x="10630021" y="550904"/>
            <a:ext cx="213919" cy="1070458"/>
            <a:chOff x="8058637" y="981301"/>
            <a:chExt cx="213919" cy="1070458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Multiply 41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0800000">
            <a:off x="10807210" y="553857"/>
            <a:ext cx="213919" cy="1070458"/>
            <a:chOff x="8058637" y="981301"/>
            <a:chExt cx="213919" cy="1070458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Multiply 3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10991518" y="552687"/>
            <a:ext cx="213919" cy="1070458"/>
            <a:chOff x="8058637" y="981301"/>
            <a:chExt cx="213919" cy="1070458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Multiply 31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 rot="10800000">
            <a:off x="11168707" y="555640"/>
            <a:ext cx="213919" cy="1070458"/>
            <a:chOff x="8058637" y="981301"/>
            <a:chExt cx="213919" cy="1070458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8163500" y="1056991"/>
              <a:ext cx="11016" cy="890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8088763" y="981301"/>
              <a:ext cx="171506" cy="169860"/>
              <a:chOff x="4484550" y="3215437"/>
              <a:chExt cx="319032" cy="31597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Multiply 26"/>
            <p:cNvSpPr/>
            <p:nvPr/>
          </p:nvSpPr>
          <p:spPr>
            <a:xfrm>
              <a:off x="8058637" y="1855071"/>
              <a:ext cx="213919" cy="196688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 flipV="1">
            <a:off x="9742584" y="1388140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9704232" y="1129002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742583" y="975642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742583" y="752608"/>
            <a:ext cx="1851577" cy="20725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571944" y="1258829"/>
                <a:ext cx="245708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1944" y="1258829"/>
                <a:ext cx="245708" cy="345159"/>
              </a:xfrm>
              <a:prstGeom prst="rect">
                <a:avLst/>
              </a:prstGeom>
              <a:blipFill>
                <a:blip r:embed="rId2"/>
                <a:stretch>
                  <a:fillRect l="-19512" r="-19512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0298008" y="453364"/>
            <a:ext cx="705797" cy="1242715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279608" y="394210"/>
            <a:ext cx="72601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603572" y="100293"/>
                <a:ext cx="160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572" y="100293"/>
                <a:ext cx="160429" cy="307777"/>
              </a:xfrm>
              <a:prstGeom prst="rect">
                <a:avLst/>
              </a:prstGeom>
              <a:blipFill>
                <a:blip r:embed="rId3"/>
                <a:stretch>
                  <a:fillRect l="-33333" r="-2592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126054" y="1628682"/>
                <a:ext cx="1534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6054" y="1628682"/>
                <a:ext cx="153440" cy="215444"/>
              </a:xfrm>
              <a:prstGeom prst="rect">
                <a:avLst/>
              </a:prstGeom>
              <a:blipFill>
                <a:blip r:embed="rId4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120191" y="287241"/>
                <a:ext cx="1534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191" y="287241"/>
                <a:ext cx="153440" cy="215444"/>
              </a:xfrm>
              <a:prstGeom prst="rect">
                <a:avLst/>
              </a:prstGeom>
              <a:blipFill>
                <a:blip r:embed="rId5"/>
                <a:stretch>
                  <a:fillRect l="-24000" r="-240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023858" y="285904"/>
                <a:ext cx="12929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858" y="285904"/>
                <a:ext cx="129297" cy="215444"/>
              </a:xfrm>
              <a:prstGeom prst="rect">
                <a:avLst/>
              </a:prstGeom>
              <a:blipFill>
                <a:blip r:embed="rId6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962505" y="1635282"/>
                <a:ext cx="1984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505" y="1635282"/>
                <a:ext cx="198461" cy="215444"/>
              </a:xfrm>
              <a:prstGeom prst="rect">
                <a:avLst/>
              </a:prstGeom>
              <a:blipFill>
                <a:blip r:embed="rId7"/>
                <a:stretch>
                  <a:fillRect l="-9091" r="-606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5" name="Group 334"/>
          <p:cNvGrpSpPr/>
          <p:nvPr/>
        </p:nvGrpSpPr>
        <p:grpSpPr>
          <a:xfrm>
            <a:off x="439328" y="1696079"/>
            <a:ext cx="4884840" cy="3872856"/>
            <a:chOff x="439328" y="1667509"/>
            <a:chExt cx="4884840" cy="3872856"/>
          </a:xfrm>
        </p:grpSpPr>
        <p:grpSp>
          <p:nvGrpSpPr>
            <p:cNvPr id="331" name="Group 330"/>
            <p:cNvGrpSpPr/>
            <p:nvPr/>
          </p:nvGrpSpPr>
          <p:grpSpPr>
            <a:xfrm>
              <a:off x="439328" y="1667509"/>
              <a:ext cx="4884840" cy="3872856"/>
              <a:chOff x="439328" y="1667509"/>
              <a:chExt cx="4884840" cy="3872856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439328" y="1667509"/>
                <a:ext cx="4884840" cy="3872856"/>
                <a:chOff x="439328" y="1667509"/>
                <a:chExt cx="4884840" cy="3872856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974558" y="2201779"/>
                  <a:ext cx="2803358" cy="280335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 rot="10800000">
                  <a:off x="2269276" y="1667509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6" name="Multiply 75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2269275" y="4469907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9" name="Multiply 88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" name="Group 91"/>
                <p:cNvGrpSpPr/>
                <p:nvPr/>
              </p:nvGrpSpPr>
              <p:grpSpPr>
                <a:xfrm rot="16200000">
                  <a:off x="3670956" y="3068229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96" name="Oval 95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5" name="Multiply 94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" name="Group 97"/>
                <p:cNvGrpSpPr/>
                <p:nvPr/>
              </p:nvGrpSpPr>
              <p:grpSpPr>
                <a:xfrm rot="5400000">
                  <a:off x="867597" y="3068227"/>
                  <a:ext cx="213919" cy="1070458"/>
                  <a:chOff x="8058637" y="981301"/>
                  <a:chExt cx="213919" cy="1070458"/>
                </a:xfrm>
              </p:grpSpPr>
              <p:cxnSp>
                <p:nvCxnSpPr>
                  <p:cNvPr id="99" name="Straight Connector 98"/>
                  <p:cNvCxnSpPr/>
                  <p:nvPr/>
                </p:nvCxnSpPr>
                <p:spPr>
                  <a:xfrm flipH="1">
                    <a:off x="8163500" y="1056991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1" name="Multiply 100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2529907" y="1693589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63" name="Oval 6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Oval 6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2" name="Multiply 6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05" name="Straight Connector 10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6" name="Group 10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08" name="Oval 10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9" name="Oval 10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07" name="Multiply 10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0" name="Group 109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11" name="Straight Connector 110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2" name="Group 111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14" name="Oval 113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5" name="Oval 114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13" name="Multiply 112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6" name="Group 115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17" name="Straight Connector 11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up 11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20" name="Oval 11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1" name="Oval 12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19" name="Multiply 11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2" name="Group 121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4" name="Group 12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26" name="Oval 12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7" name="Oval 12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25" name="Multiply 12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0" name="Group 129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32" name="Oval 131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3" name="Oval 132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31" name="Multiply 130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38" name="Oval 13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9" name="Oval 13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37" name="Multiply 13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4" name="Group 183"/>
                <p:cNvGrpSpPr/>
                <p:nvPr/>
              </p:nvGrpSpPr>
              <p:grpSpPr>
                <a:xfrm rot="5400000">
                  <a:off x="2527969" y="3743340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185" name="Group 184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22" name="Straight Connector 22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25" name="Oval 22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6" name="Oval 22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24" name="Multiply 22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6" name="Group 185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17" name="Straight Connector 21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8" name="Group 21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20" name="Oval 21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1" name="Oval 22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19" name="Multiply 21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" name="Group 186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12" name="Straight Connector 21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3" name="Group 21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15" name="Oval 21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6" name="Oval 21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14" name="Multiply 21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8" name="Group 187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07" name="Straight Connector 20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8" name="Group 20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10" name="Oval 20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1" name="Oval 21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9" name="Multiply 20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9" name="Group 188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02" name="Straight Connector 20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3" name="Group 20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05" name="Oval 20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6" name="Oval 20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4" name="Multiply 20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0" name="Group 189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97" name="Straight Connector 196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8" name="Group 197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00" name="Oval 199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" name="Oval 200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99" name="Multiply 198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1" name="Group 190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192" name="Straight Connector 191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3" name="Group 192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195" name="Oval 194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6" name="Oval 195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94" name="Multiply 193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27" name="Group 226"/>
                <p:cNvGrpSpPr/>
                <p:nvPr/>
              </p:nvGrpSpPr>
              <p:grpSpPr>
                <a:xfrm rot="10800000">
                  <a:off x="460824" y="3755991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228" name="Group 227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65" name="Straight Connector 26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6" name="Group 26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68" name="Oval 26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9" name="Oval 26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67" name="Multiply 26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29" name="Group 228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60" name="Straight Connector 25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1" name="Group 26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63" name="Oval 26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4" name="Oval 26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62" name="Multiply 26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0" name="Group 229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55" name="Straight Connector 25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6" name="Group 25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58" name="Oval 25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9" name="Oval 25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57" name="Multiply 25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1" name="Group 230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50" name="Straight Connector 24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51" name="Group 25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53" name="Oval 25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4" name="Oval 25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52" name="Multiply 25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2" name="Group 231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45" name="Straight Connector 24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6" name="Group 24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48" name="Oval 24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9" name="Oval 24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7" name="Multiply 24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3" name="Group 232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40" name="Straight Connector 239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41" name="Group 240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43" name="Oval 242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4" name="Oval 243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42" name="Multiply 241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4" name="Group 233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35" name="Straight Connector 234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36" name="Group 235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38" name="Oval 237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9" name="Oval 238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37" name="Multiply 236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70" name="Group 269"/>
                <p:cNvGrpSpPr/>
                <p:nvPr/>
              </p:nvGrpSpPr>
              <p:grpSpPr>
                <a:xfrm rot="16200000">
                  <a:off x="458177" y="1686585"/>
                  <a:ext cx="1769156" cy="1755724"/>
                  <a:chOff x="2529907" y="1693589"/>
                  <a:chExt cx="1769156" cy="1755724"/>
                </a:xfrm>
              </p:grpSpPr>
              <p:grpSp>
                <p:nvGrpSpPr>
                  <p:cNvPr id="271" name="Group 270"/>
                  <p:cNvGrpSpPr/>
                  <p:nvPr/>
                </p:nvGrpSpPr>
                <p:grpSpPr>
                  <a:xfrm rot="11296702">
                    <a:off x="2529907" y="1693589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308" name="Straight Connector 30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09" name="Group 30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311" name="Oval 31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2" name="Oval 31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10" name="Multiply 30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2" name="Group 271"/>
                  <p:cNvGrpSpPr/>
                  <p:nvPr/>
                </p:nvGrpSpPr>
                <p:grpSpPr>
                  <a:xfrm rot="11998184">
                    <a:off x="2795778" y="175987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303" name="Straight Connector 30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04" name="Group 30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306" name="Oval 30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7" name="Oval 30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5" name="Multiply 30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3" name="Group 272"/>
                  <p:cNvGrpSpPr/>
                  <p:nvPr/>
                </p:nvGrpSpPr>
                <p:grpSpPr>
                  <a:xfrm rot="15699170">
                    <a:off x="3656874" y="2807125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98" name="Straight Connector 29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9" name="Group 29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301" name="Oval 30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2" name="Oval 30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0" name="Multiply 29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4" name="Group 273"/>
                  <p:cNvGrpSpPr/>
                  <p:nvPr/>
                </p:nvGrpSpPr>
                <p:grpSpPr>
                  <a:xfrm rot="15038238">
                    <a:off x="3564497" y="2547380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93" name="Straight Connector 29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4" name="Group 29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96" name="Oval 29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7" name="Oval 29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95" name="Multiply 29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5" name="Group 274"/>
                  <p:cNvGrpSpPr/>
                  <p:nvPr/>
                </p:nvGrpSpPr>
                <p:grpSpPr>
                  <a:xfrm rot="13758248">
                    <a:off x="3268878" y="2097857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88" name="Straight Connector 28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9" name="Group 28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91" name="Oval 29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2" name="Oval 29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90" name="Multiply 28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6" name="Group 275"/>
                  <p:cNvGrpSpPr/>
                  <p:nvPr/>
                </p:nvGrpSpPr>
                <p:grpSpPr>
                  <a:xfrm rot="14408048">
                    <a:off x="3435796" y="2302792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83" name="Straight Connector 282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4" name="Group 283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86" name="Oval 285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7" name="Oval 286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85" name="Multiply 284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7" name="Group 276"/>
                  <p:cNvGrpSpPr/>
                  <p:nvPr/>
                </p:nvGrpSpPr>
                <p:grpSpPr>
                  <a:xfrm rot="12789503">
                    <a:off x="3044189" y="1895246"/>
                    <a:ext cx="213919" cy="1070458"/>
                    <a:chOff x="8058637" y="981301"/>
                    <a:chExt cx="213919" cy="1070458"/>
                  </a:xfrm>
                </p:grpSpPr>
                <p:cxnSp>
                  <p:nvCxnSpPr>
                    <p:cNvPr id="278" name="Straight Connector 277"/>
                    <p:cNvCxnSpPr/>
                    <p:nvPr/>
                  </p:nvCxnSpPr>
                  <p:spPr>
                    <a:xfrm flipH="1">
                      <a:off x="8163500" y="1056991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79" name="Group 278"/>
                    <p:cNvGrpSpPr/>
                    <p:nvPr/>
                  </p:nvGrpSpPr>
                  <p:grpSpPr>
                    <a:xfrm>
                      <a:off x="8088763" y="981301"/>
                      <a:ext cx="171506" cy="169860"/>
                      <a:chOff x="4484550" y="3215437"/>
                      <a:chExt cx="319032" cy="315970"/>
                    </a:xfrm>
                  </p:grpSpPr>
                  <p:sp>
                    <p:nvSpPr>
                      <p:cNvPr id="281" name="Oval 280"/>
                      <p:cNvSpPr/>
                      <p:nvPr/>
                    </p:nvSpPr>
                    <p:spPr>
                      <a:xfrm>
                        <a:off x="4484550" y="3215437"/>
                        <a:ext cx="319032" cy="31597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2" name="Oval 281"/>
                      <p:cNvSpPr/>
                      <p:nvPr/>
                    </p:nvSpPr>
                    <p:spPr>
                      <a:xfrm>
                        <a:off x="4621206" y="3350562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80" name="Multiply 279"/>
                    <p:cNvSpPr/>
                    <p:nvPr/>
                  </p:nvSpPr>
                  <p:spPr>
                    <a:xfrm>
                      <a:off x="8058637" y="1855071"/>
                      <a:ext cx="213919" cy="196688"/>
                    </a:xfrm>
                    <a:prstGeom prst="mathMultiply">
                      <a:avLst>
                        <a:gd name="adj1" fmla="val 3701"/>
                      </a:avLst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15" name="Freeform 314"/>
                <p:cNvSpPr/>
                <p:nvPr/>
              </p:nvSpPr>
              <p:spPr>
                <a:xfrm>
                  <a:off x="4092677" y="2942303"/>
                  <a:ext cx="1231491" cy="703602"/>
                </a:xfrm>
                <a:custGeom>
                  <a:avLst/>
                  <a:gdLst>
                    <a:gd name="connsiteX0" fmla="*/ 0 w 1231491"/>
                    <a:gd name="connsiteY0" fmla="*/ 0 h 703602"/>
                    <a:gd name="connsiteX1" fmla="*/ 634181 w 1231491"/>
                    <a:gd name="connsiteY1" fmla="*/ 140110 h 703602"/>
                    <a:gd name="connsiteX2" fmla="*/ 715297 w 1231491"/>
                    <a:gd name="connsiteY2" fmla="*/ 619432 h 703602"/>
                    <a:gd name="connsiteX3" fmla="*/ 1231491 w 1231491"/>
                    <a:gd name="connsiteY3" fmla="*/ 700549 h 703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1491" h="703602">
                      <a:moveTo>
                        <a:pt x="0" y="0"/>
                      </a:moveTo>
                      <a:cubicBezTo>
                        <a:pt x="257482" y="18435"/>
                        <a:pt x="514965" y="36871"/>
                        <a:pt x="634181" y="140110"/>
                      </a:cubicBezTo>
                      <a:cubicBezTo>
                        <a:pt x="753397" y="243349"/>
                        <a:pt x="615745" y="526025"/>
                        <a:pt x="715297" y="619432"/>
                      </a:cubicBezTo>
                      <a:cubicBezTo>
                        <a:pt x="814849" y="712839"/>
                        <a:pt x="1023170" y="706694"/>
                        <a:pt x="1231491" y="700549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1" name="Straight Arrow Connector 320"/>
                <p:cNvCxnSpPr/>
                <p:nvPr/>
              </p:nvCxnSpPr>
              <p:spPr>
                <a:xfrm flipH="1" flipV="1">
                  <a:off x="5065038" y="3632675"/>
                  <a:ext cx="253343" cy="123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Arrow Connector 321"/>
                <p:cNvCxnSpPr/>
                <p:nvPr/>
              </p:nvCxnSpPr>
              <p:spPr>
                <a:xfrm>
                  <a:off x="5090109" y="3891502"/>
                  <a:ext cx="222637" cy="490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5" name="TextBox 324"/>
                    <p:cNvSpPr txBox="1"/>
                    <p:nvPr/>
                  </p:nvSpPr>
                  <p:spPr>
                    <a:xfrm>
                      <a:off x="5131735" y="3281102"/>
                      <a:ext cx="1764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5" name="TextBox 3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1735" y="3281102"/>
                      <a:ext cx="176459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1034" r="-24138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6" name="TextBox 325"/>
                    <p:cNvSpPr txBox="1"/>
                    <p:nvPr/>
                  </p:nvSpPr>
                  <p:spPr>
                    <a:xfrm>
                      <a:off x="5126353" y="3904448"/>
                      <a:ext cx="1764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6" name="TextBox 3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6353" y="3904448"/>
                      <a:ext cx="176459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1034" r="-24138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29" name="Straight Arrow Connector 328"/>
              <p:cNvCxnSpPr>
                <a:stCxn id="72" idx="2"/>
              </p:cNvCxnSpPr>
              <p:nvPr/>
            </p:nvCxnSpPr>
            <p:spPr>
              <a:xfrm>
                <a:off x="974558" y="3603458"/>
                <a:ext cx="1473674" cy="9897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/>
                  <p:cNvSpPr txBox="1"/>
                  <p:nvPr/>
                </p:nvSpPr>
                <p:spPr>
                  <a:xfrm>
                    <a:off x="1877829" y="3303598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0" name="TextBox 3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7829" y="3303598"/>
                    <a:ext cx="198003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121" r="-1212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3" name="Freeform 332"/>
            <p:cNvSpPr/>
            <p:nvPr/>
          </p:nvSpPr>
          <p:spPr>
            <a:xfrm>
              <a:off x="3300648" y="3400553"/>
              <a:ext cx="1968910" cy="495375"/>
            </a:xfrm>
            <a:custGeom>
              <a:avLst/>
              <a:gdLst>
                <a:gd name="connsiteX0" fmla="*/ 0 w 1968910"/>
                <a:gd name="connsiteY0" fmla="*/ 0 h 495375"/>
                <a:gd name="connsiteX1" fmla="*/ 796413 w 1968910"/>
                <a:gd name="connsiteY1" fmla="*/ 88491 h 495375"/>
                <a:gd name="connsiteX2" fmla="*/ 1268361 w 1968910"/>
                <a:gd name="connsiteY2" fmla="*/ 103239 h 495375"/>
                <a:gd name="connsiteX3" fmla="*/ 1489587 w 1968910"/>
                <a:gd name="connsiteY3" fmla="*/ 435078 h 495375"/>
                <a:gd name="connsiteX4" fmla="*/ 1968910 w 1968910"/>
                <a:gd name="connsiteY4" fmla="*/ 494071 h 4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10" h="495375">
                  <a:moveTo>
                    <a:pt x="0" y="0"/>
                  </a:moveTo>
                  <a:cubicBezTo>
                    <a:pt x="292510" y="35642"/>
                    <a:pt x="585020" y="71285"/>
                    <a:pt x="796413" y="88491"/>
                  </a:cubicBezTo>
                  <a:cubicBezTo>
                    <a:pt x="1007806" y="105697"/>
                    <a:pt x="1152832" y="45475"/>
                    <a:pt x="1268361" y="103239"/>
                  </a:cubicBezTo>
                  <a:cubicBezTo>
                    <a:pt x="1383890" y="161003"/>
                    <a:pt x="1372829" y="369939"/>
                    <a:pt x="1489587" y="435078"/>
                  </a:cubicBezTo>
                  <a:cubicBezTo>
                    <a:pt x="1606345" y="500217"/>
                    <a:pt x="1787627" y="497144"/>
                    <a:pt x="1968910" y="49407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755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02EF815-7EAC-4079-8E80-D35C487A0B95}"/>
              </a:ext>
            </a:extLst>
          </p:cNvPr>
          <p:cNvGrpSpPr/>
          <p:nvPr/>
        </p:nvGrpSpPr>
        <p:grpSpPr>
          <a:xfrm>
            <a:off x="150337" y="1297951"/>
            <a:ext cx="3784255" cy="1552792"/>
            <a:chOff x="2247577" y="2069432"/>
            <a:chExt cx="3784255" cy="155279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29E9828-17EF-4C85-ABCA-25970A55742B}"/>
                </a:ext>
              </a:extLst>
            </p:cNvPr>
            <p:cNvSpPr/>
            <p:nvPr/>
          </p:nvSpPr>
          <p:spPr>
            <a:xfrm>
              <a:off x="2679032" y="2382253"/>
              <a:ext cx="3352800" cy="713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53CD14-909E-4291-9BED-37EFA313D30F}"/>
                </a:ext>
              </a:extLst>
            </p:cNvPr>
            <p:cNvSpPr/>
            <p:nvPr/>
          </p:nvSpPr>
          <p:spPr>
            <a:xfrm flipH="1">
              <a:off x="4323348" y="2707105"/>
              <a:ext cx="64168" cy="641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E98FC0B-6658-4BF4-974E-BDB87561BFFD}"/>
                </a:ext>
              </a:extLst>
            </p:cNvPr>
            <p:cNvCxnSpPr>
              <a:cxnSpLocks/>
            </p:cNvCxnSpPr>
            <p:nvPr/>
          </p:nvCxnSpPr>
          <p:spPr>
            <a:xfrm>
              <a:off x="2671519" y="2737889"/>
              <a:ext cx="1676400" cy="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8B44A9-E0E5-40E1-846C-18C5611B7C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9032" y="2069432"/>
              <a:ext cx="0" cy="669758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2DFC31-2693-498C-8636-9D5A60D55AE8}"/>
                </a:ext>
              </a:extLst>
            </p:cNvPr>
            <p:cNvSpPr/>
            <p:nvPr/>
          </p:nvSpPr>
          <p:spPr>
            <a:xfrm flipH="1">
              <a:off x="2646948" y="2069432"/>
              <a:ext cx="64168" cy="641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B3D09EA-9DEB-44AE-A507-460CFD469FAC}"/>
                    </a:ext>
                  </a:extLst>
                </p:cNvPr>
                <p:cNvSpPr txBox="1"/>
                <p:nvPr/>
              </p:nvSpPr>
              <p:spPr>
                <a:xfrm>
                  <a:off x="4355431" y="2301049"/>
                  <a:ext cx="52379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B3D09EA-9DEB-44AE-A507-460CFD469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431" y="2301049"/>
                  <a:ext cx="523797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F1EB258-D1FC-436E-B5CF-3D25DFCA07FF}"/>
                    </a:ext>
                  </a:extLst>
                </p:cNvPr>
                <p:cNvSpPr txBox="1"/>
                <p:nvPr/>
              </p:nvSpPr>
              <p:spPr>
                <a:xfrm>
                  <a:off x="2247577" y="2117765"/>
                  <a:ext cx="50385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F1EB258-D1FC-436E-B5CF-3D25DFCA0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577" y="2117765"/>
                  <a:ext cx="503856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1A69940-88BB-4BC6-9A66-BE70B5070601}"/>
                </a:ext>
              </a:extLst>
            </p:cNvPr>
            <p:cNvSpPr/>
            <p:nvPr/>
          </p:nvSpPr>
          <p:spPr>
            <a:xfrm rot="4757802">
              <a:off x="5196865" y="2964181"/>
              <a:ext cx="197245" cy="17003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ED7AB06-2EE4-4C39-AE49-076194F625B3}"/>
                </a:ext>
              </a:extLst>
            </p:cNvPr>
            <p:cNvSpPr/>
            <p:nvPr/>
          </p:nvSpPr>
          <p:spPr>
            <a:xfrm rot="6186844">
              <a:off x="3521289" y="2966824"/>
              <a:ext cx="197245" cy="17003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4F133CC-6C91-464B-913E-252F60E3329F}"/>
                </a:ext>
              </a:extLst>
            </p:cNvPr>
            <p:cNvSpPr/>
            <p:nvPr/>
          </p:nvSpPr>
          <p:spPr>
            <a:xfrm rot="15162038">
              <a:off x="3426560" y="2335473"/>
              <a:ext cx="197245" cy="17003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5D5A723-A5A2-4290-9C57-2C4E369EE769}"/>
                </a:ext>
              </a:extLst>
            </p:cNvPr>
            <p:cNvSpPr/>
            <p:nvPr/>
          </p:nvSpPr>
          <p:spPr>
            <a:xfrm rot="17331174">
              <a:off x="5522102" y="2418038"/>
              <a:ext cx="197245" cy="17003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B5BB5ED-71C1-4D22-991B-DD5475D6232D}"/>
                    </a:ext>
                  </a:extLst>
                </p:cNvPr>
                <p:cNvSpPr txBox="1"/>
                <p:nvPr/>
              </p:nvSpPr>
              <p:spPr>
                <a:xfrm>
                  <a:off x="3525182" y="3099004"/>
                  <a:ext cx="43172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CA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B5BB5ED-71C1-4D22-991B-DD5475D62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182" y="3099004"/>
                  <a:ext cx="43172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D81F3E-7370-4106-B09D-EB85ECDE5B5E}"/>
              </a:ext>
            </a:extLst>
          </p:cNvPr>
          <p:cNvGrpSpPr/>
          <p:nvPr/>
        </p:nvGrpSpPr>
        <p:grpSpPr>
          <a:xfrm>
            <a:off x="4780304" y="1466859"/>
            <a:ext cx="3218173" cy="2322927"/>
            <a:chOff x="8248391" y="2564515"/>
            <a:chExt cx="983624" cy="70999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91085E-899D-45A9-A978-884CAE880E2E}"/>
                </a:ext>
              </a:extLst>
            </p:cNvPr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1F60858-A4B5-4C1A-BC4D-F6E978CBAB23}"/>
                  </a:ext>
                </a:extLst>
              </p:cNvPr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8CAD0557-ED91-4427-BEC9-B68AC5CC4DF6}"/>
                    </a:ext>
                  </a:extLst>
                </p:cNvPr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09FCF12C-6AEB-46D8-94E8-BADE3266CF1C}"/>
                    </a:ext>
                  </a:extLst>
                </p:cNvPr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F2926D3B-855F-4A02-A636-40436225F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B2E32F20-4834-48CC-BC3D-8A72322146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9ED6E0C6-2131-4206-86F2-B3CA7EE71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1E1FAC-CA86-4B0B-B98F-643E6D70538D}"/>
                  </a:ext>
                </a:extLst>
              </p:cNvPr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432B642-B2EF-4D55-9D50-840EBEFCA037}"/>
                </a:ext>
              </a:extLst>
            </p:cNvPr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7E6BBB3-D92D-4178-9340-9EB4CDDFC367}"/>
                    </a:ext>
                  </a:extLst>
                </p:cNvPr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93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514FF47E-D142-4CB4-80C5-131DCCF7D68F}"/>
              </a:ext>
            </a:extLst>
          </p:cNvPr>
          <p:cNvGrpSpPr/>
          <p:nvPr/>
        </p:nvGrpSpPr>
        <p:grpSpPr>
          <a:xfrm>
            <a:off x="8740680" y="223828"/>
            <a:ext cx="3016769" cy="3647202"/>
            <a:chOff x="7970659" y="239507"/>
            <a:chExt cx="3016769" cy="36472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147D91-5894-4B36-8E51-45ED03EEF4CE}"/>
                </a:ext>
              </a:extLst>
            </p:cNvPr>
            <p:cNvSpPr/>
            <p:nvPr/>
          </p:nvSpPr>
          <p:spPr>
            <a:xfrm flipH="1">
              <a:off x="8278251" y="268515"/>
              <a:ext cx="932544" cy="361819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70328E-2C7A-48AE-BF13-E80AED125E41}"/>
                    </a:ext>
                  </a:extLst>
                </p:cNvPr>
                <p:cNvSpPr txBox="1"/>
                <p:nvPr/>
              </p:nvSpPr>
              <p:spPr>
                <a:xfrm>
                  <a:off x="7970659" y="522026"/>
                  <a:ext cx="4317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CA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70328E-2C7A-48AE-BF13-E80AED125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0659" y="522026"/>
                  <a:ext cx="43172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C074A9F-14C3-48DA-AAF1-4FE68DE0FE50}"/>
                    </a:ext>
                  </a:extLst>
                </p:cNvPr>
                <p:cNvSpPr txBox="1"/>
                <p:nvPr/>
              </p:nvSpPr>
              <p:spPr>
                <a:xfrm>
                  <a:off x="9369713" y="1639029"/>
                  <a:ext cx="50385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CA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C074A9F-14C3-48DA-AAF1-4FE68DE0F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9713" y="1639029"/>
                  <a:ext cx="50385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0608091-7C6E-4C51-A641-876279909732}"/>
                    </a:ext>
                  </a:extLst>
                </p:cNvPr>
                <p:cNvSpPr txBox="1"/>
                <p:nvPr/>
              </p:nvSpPr>
              <p:spPr>
                <a:xfrm>
                  <a:off x="8330608" y="1211011"/>
                  <a:ext cx="46346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0608091-7C6E-4C51-A641-876279909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0608" y="1211011"/>
                  <a:ext cx="46346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BC7A1AC-769C-4C47-866C-BBB5395EC630}"/>
                </a:ext>
              </a:extLst>
            </p:cNvPr>
            <p:cNvSpPr/>
            <p:nvPr/>
          </p:nvSpPr>
          <p:spPr>
            <a:xfrm>
              <a:off x="8705522" y="2070440"/>
              <a:ext cx="78002" cy="7800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C6EE900-B9D7-488C-B637-55F37DB6B169}"/>
                </a:ext>
              </a:extLst>
            </p:cNvPr>
            <p:cNvSpPr/>
            <p:nvPr/>
          </p:nvSpPr>
          <p:spPr>
            <a:xfrm rot="515959">
              <a:off x="8277987" y="1061168"/>
              <a:ext cx="146380" cy="12619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396B3C85-BC21-4284-A6FD-8ED546688D10}"/>
                </a:ext>
              </a:extLst>
            </p:cNvPr>
            <p:cNvSpPr/>
            <p:nvPr/>
          </p:nvSpPr>
          <p:spPr>
            <a:xfrm>
              <a:off x="8213212" y="1924996"/>
              <a:ext cx="146380" cy="12619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97AAC1AF-3495-429F-A1F8-365F1797537C}"/>
                </a:ext>
              </a:extLst>
            </p:cNvPr>
            <p:cNvSpPr/>
            <p:nvPr/>
          </p:nvSpPr>
          <p:spPr>
            <a:xfrm rot="20812816">
              <a:off x="8271100" y="2887336"/>
              <a:ext cx="146380" cy="12619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59D25DAD-220B-4EAF-B26C-5565AAECF2F0}"/>
                </a:ext>
              </a:extLst>
            </p:cNvPr>
            <p:cNvSpPr/>
            <p:nvPr/>
          </p:nvSpPr>
          <p:spPr>
            <a:xfrm rot="19589845">
              <a:off x="8507075" y="3677120"/>
              <a:ext cx="146380" cy="12619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2D9FA05-C177-4B58-A9F0-3C3766FFA608}"/>
                </a:ext>
              </a:extLst>
            </p:cNvPr>
            <p:cNvSpPr/>
            <p:nvPr/>
          </p:nvSpPr>
          <p:spPr>
            <a:xfrm rot="11691635">
              <a:off x="8974372" y="3368978"/>
              <a:ext cx="146380" cy="12619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98206A88-C55F-486D-B0EE-89F6BC2CEB5E}"/>
                </a:ext>
              </a:extLst>
            </p:cNvPr>
            <p:cNvSpPr/>
            <p:nvPr/>
          </p:nvSpPr>
          <p:spPr>
            <a:xfrm rot="11080370">
              <a:off x="9124557" y="2481038"/>
              <a:ext cx="146380" cy="12619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248C183D-B50F-4044-A221-3C62A9748A65}"/>
                </a:ext>
              </a:extLst>
            </p:cNvPr>
            <p:cNvSpPr/>
            <p:nvPr/>
          </p:nvSpPr>
          <p:spPr>
            <a:xfrm rot="10406649">
              <a:off x="9121281" y="1631773"/>
              <a:ext cx="146380" cy="12619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F5982167-9BF7-46A2-B2AB-9726D7AF8896}"/>
                </a:ext>
              </a:extLst>
            </p:cNvPr>
            <p:cNvSpPr/>
            <p:nvPr/>
          </p:nvSpPr>
          <p:spPr>
            <a:xfrm rot="10045285">
              <a:off x="8972622" y="672696"/>
              <a:ext cx="146380" cy="12619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1C178B3F-2CD1-467D-8245-CA73E670162E}"/>
                </a:ext>
              </a:extLst>
            </p:cNvPr>
            <p:cNvSpPr/>
            <p:nvPr/>
          </p:nvSpPr>
          <p:spPr>
            <a:xfrm rot="3359647">
              <a:off x="8559966" y="256774"/>
              <a:ext cx="146380" cy="12619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EA9A360-8B43-421B-89B0-F627DFF1F905}"/>
                </a:ext>
              </a:extLst>
            </p:cNvPr>
            <p:cNvSpPr/>
            <p:nvPr/>
          </p:nvSpPr>
          <p:spPr>
            <a:xfrm flipH="1">
              <a:off x="9994742" y="261343"/>
              <a:ext cx="932544" cy="361819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6307C8A-E032-415D-BC14-E0DD53DD7C39}"/>
                    </a:ext>
                  </a:extLst>
                </p:cNvPr>
                <p:cNvSpPr txBox="1"/>
                <p:nvPr/>
              </p:nvSpPr>
              <p:spPr>
                <a:xfrm>
                  <a:off x="9687150" y="514854"/>
                  <a:ext cx="4317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CA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6307C8A-E032-415D-BC14-E0DD53DD7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7150" y="514854"/>
                  <a:ext cx="43172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6D4CBDB-0541-4708-BC7C-684FF52D4038}"/>
                </a:ext>
              </a:extLst>
            </p:cNvPr>
            <p:cNvSpPr/>
            <p:nvPr/>
          </p:nvSpPr>
          <p:spPr>
            <a:xfrm>
              <a:off x="10422013" y="2063268"/>
              <a:ext cx="78002" cy="7800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269B123E-BE89-4DB9-9598-D18DBC50D7E1}"/>
                </a:ext>
              </a:extLst>
            </p:cNvPr>
            <p:cNvSpPr/>
            <p:nvPr/>
          </p:nvSpPr>
          <p:spPr>
            <a:xfrm rot="515959">
              <a:off x="9994478" y="1053996"/>
              <a:ext cx="146380" cy="12619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4B20A6A7-B0A4-4AEC-8BBD-01E649486E3F}"/>
                </a:ext>
              </a:extLst>
            </p:cNvPr>
            <p:cNvSpPr/>
            <p:nvPr/>
          </p:nvSpPr>
          <p:spPr>
            <a:xfrm>
              <a:off x="9929703" y="1917824"/>
              <a:ext cx="146380" cy="12619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733CDEEF-9E74-49F0-BF30-8D3FA3006B8D}"/>
                </a:ext>
              </a:extLst>
            </p:cNvPr>
            <p:cNvSpPr/>
            <p:nvPr/>
          </p:nvSpPr>
          <p:spPr>
            <a:xfrm rot="20812816">
              <a:off x="9987591" y="2880164"/>
              <a:ext cx="146380" cy="12619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4F7928D9-580B-4160-8216-45BA3472FA07}"/>
                </a:ext>
              </a:extLst>
            </p:cNvPr>
            <p:cNvSpPr/>
            <p:nvPr/>
          </p:nvSpPr>
          <p:spPr>
            <a:xfrm rot="19589845">
              <a:off x="10223566" y="3669948"/>
              <a:ext cx="146380" cy="12619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6BFD2138-1B50-44ED-8F76-9BF623B3FCE8}"/>
                </a:ext>
              </a:extLst>
            </p:cNvPr>
            <p:cNvSpPr/>
            <p:nvPr/>
          </p:nvSpPr>
          <p:spPr>
            <a:xfrm rot="11691635">
              <a:off x="10690863" y="3361806"/>
              <a:ext cx="146380" cy="12619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89872A9-E60B-4056-97E9-03BF4C732A7D}"/>
                </a:ext>
              </a:extLst>
            </p:cNvPr>
            <p:cNvSpPr/>
            <p:nvPr/>
          </p:nvSpPr>
          <p:spPr>
            <a:xfrm rot="11080370">
              <a:off x="10841048" y="2473866"/>
              <a:ext cx="146380" cy="12619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E780274E-3DEC-429D-AA1A-1426AAF06182}"/>
                </a:ext>
              </a:extLst>
            </p:cNvPr>
            <p:cNvSpPr/>
            <p:nvPr/>
          </p:nvSpPr>
          <p:spPr>
            <a:xfrm rot="10406649">
              <a:off x="10837772" y="1624601"/>
              <a:ext cx="146380" cy="12619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1E4070BA-A28E-4C1B-9DC4-0A2C74E3BE5E}"/>
                </a:ext>
              </a:extLst>
            </p:cNvPr>
            <p:cNvSpPr/>
            <p:nvPr/>
          </p:nvSpPr>
          <p:spPr>
            <a:xfrm rot="10045285">
              <a:off x="10689113" y="665524"/>
              <a:ext cx="146380" cy="12619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EB3571A5-0606-4164-9AF0-4E5CC4525E8D}"/>
                </a:ext>
              </a:extLst>
            </p:cNvPr>
            <p:cNvSpPr/>
            <p:nvPr/>
          </p:nvSpPr>
          <p:spPr>
            <a:xfrm rot="3359647">
              <a:off x="10276457" y="249602"/>
              <a:ext cx="146380" cy="126190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63A000E-D0FD-4403-BE14-950E6BE4E489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V="1">
              <a:off x="8741080" y="268515"/>
              <a:ext cx="3443" cy="183527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69A09A0-3B01-4222-8B99-CE6A6894C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54502" y="282514"/>
              <a:ext cx="3443" cy="183527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E720D3A-10A1-4E9F-9E00-FEC438AA4385}"/>
                </a:ext>
              </a:extLst>
            </p:cNvPr>
            <p:cNvCxnSpPr>
              <a:cxnSpLocks/>
            </p:cNvCxnSpPr>
            <p:nvPr/>
          </p:nvCxnSpPr>
          <p:spPr>
            <a:xfrm>
              <a:off x="8774271" y="2095171"/>
              <a:ext cx="164130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7706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5390CD8-FD0A-45E0-9E92-859EC19DC48A}"/>
              </a:ext>
            </a:extLst>
          </p:cNvPr>
          <p:cNvGrpSpPr/>
          <p:nvPr/>
        </p:nvGrpSpPr>
        <p:grpSpPr>
          <a:xfrm>
            <a:off x="1918853" y="371363"/>
            <a:ext cx="8155103" cy="6248422"/>
            <a:chOff x="1918853" y="371363"/>
            <a:chExt cx="8155103" cy="62484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66AE7E-1D2B-48B9-8560-88DBB628C4E0}"/>
                </a:ext>
              </a:extLst>
            </p:cNvPr>
            <p:cNvGrpSpPr/>
            <p:nvPr/>
          </p:nvGrpSpPr>
          <p:grpSpPr>
            <a:xfrm>
              <a:off x="7639100" y="2434855"/>
              <a:ext cx="2434856" cy="3665172"/>
              <a:chOff x="1217629" y="3053134"/>
              <a:chExt cx="2434856" cy="366517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2243CA0-D2A4-4BD1-9FEA-E7CB403FA9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575" t="42870" r="40748"/>
              <a:stretch/>
            </p:blipFill>
            <p:spPr>
              <a:xfrm>
                <a:off x="1217629" y="3053134"/>
                <a:ext cx="2434856" cy="3639608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C9485B5-911E-4F20-B0C3-76A021084F95}"/>
                      </a:ext>
                    </a:extLst>
                  </p:cNvPr>
                  <p:cNvSpPr txBox="1"/>
                  <p:nvPr/>
                </p:nvSpPr>
                <p:spPr>
                  <a:xfrm>
                    <a:off x="2708534" y="3507394"/>
                    <a:ext cx="65755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3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3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C9485B5-911E-4F20-B0C3-76A021084F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8534" y="3507394"/>
                    <a:ext cx="657551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E0D2D1A-2F2C-4CDF-9918-1C0527FDA8D4}"/>
                      </a:ext>
                    </a:extLst>
                  </p:cNvPr>
                  <p:cNvSpPr txBox="1"/>
                  <p:nvPr/>
                </p:nvSpPr>
                <p:spPr>
                  <a:xfrm>
                    <a:off x="1545841" y="3507394"/>
                    <a:ext cx="75854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3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−</m:t>
                          </m:r>
                        </m:oMath>
                      </m:oMathPara>
                    </a14:m>
                    <a:endParaRPr lang="en-CA" sz="36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E0D2D1A-2F2C-4CDF-9918-1C0527FDA8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5841" y="3507394"/>
                    <a:ext cx="758541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711ACE-8173-46A9-9DE9-09945132AC44}"/>
                  </a:ext>
                </a:extLst>
              </p:cNvPr>
              <p:cNvSpPr txBox="1"/>
              <p:nvPr/>
            </p:nvSpPr>
            <p:spPr>
              <a:xfrm>
                <a:off x="2740591" y="6256641"/>
                <a:ext cx="5613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9V</a:t>
                </a:r>
              </a:p>
            </p:txBody>
          </p:sp>
        </p:grp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A4FB208C-E9BD-4F75-BFB7-D2AF4FF939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59" t="7909" r="29629" b="2763"/>
            <a:stretch/>
          </p:blipFill>
          <p:spPr>
            <a:xfrm>
              <a:off x="1918853" y="493636"/>
              <a:ext cx="4898638" cy="6126149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121B804-DD36-4351-8BE5-806A46977383}"/>
                </a:ext>
              </a:extLst>
            </p:cNvPr>
            <p:cNvGrpSpPr/>
            <p:nvPr/>
          </p:nvGrpSpPr>
          <p:grpSpPr>
            <a:xfrm>
              <a:off x="4153443" y="371363"/>
              <a:ext cx="5209954" cy="2360453"/>
              <a:chOff x="2576719" y="931824"/>
              <a:chExt cx="5209954" cy="2442105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FCD5895-75B9-40AD-852C-F83EA961ED58}"/>
                  </a:ext>
                </a:extLst>
              </p:cNvPr>
              <p:cNvSpPr/>
              <p:nvPr/>
            </p:nvSpPr>
            <p:spPr>
              <a:xfrm>
                <a:off x="2576719" y="1757780"/>
                <a:ext cx="4196216" cy="1616149"/>
              </a:xfrm>
              <a:custGeom>
                <a:avLst/>
                <a:gdLst>
                  <a:gd name="connsiteX0" fmla="*/ 4196216 w 4196216"/>
                  <a:gd name="connsiteY0" fmla="*/ 1616149 h 1616149"/>
                  <a:gd name="connsiteX1" fmla="*/ 3824077 w 4196216"/>
                  <a:gd name="connsiteY1" fmla="*/ 1031358 h 1616149"/>
                  <a:gd name="connsiteX2" fmla="*/ 2250458 w 4196216"/>
                  <a:gd name="connsiteY2" fmla="*/ 723014 h 1616149"/>
                  <a:gd name="connsiteX3" fmla="*/ 347230 w 4196216"/>
                  <a:gd name="connsiteY3" fmla="*/ 382772 h 1616149"/>
                  <a:gd name="connsiteX4" fmla="*/ 6988 w 4196216"/>
                  <a:gd name="connsiteY4" fmla="*/ 0 h 1616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96216" h="1616149">
                    <a:moveTo>
                      <a:pt x="4196216" y="1616149"/>
                    </a:moveTo>
                    <a:cubicBezTo>
                      <a:pt x="4172293" y="1398181"/>
                      <a:pt x="4148370" y="1180214"/>
                      <a:pt x="3824077" y="1031358"/>
                    </a:cubicBezTo>
                    <a:cubicBezTo>
                      <a:pt x="3499784" y="882502"/>
                      <a:pt x="2250458" y="723014"/>
                      <a:pt x="2250458" y="723014"/>
                    </a:cubicBezTo>
                    <a:cubicBezTo>
                      <a:pt x="1670984" y="614916"/>
                      <a:pt x="721142" y="503274"/>
                      <a:pt x="347230" y="382772"/>
                    </a:cubicBezTo>
                    <a:cubicBezTo>
                      <a:pt x="-26682" y="262270"/>
                      <a:pt x="-9847" y="131135"/>
                      <a:pt x="6988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DF3B956-9187-4906-94A1-24954A99EAC9}"/>
                  </a:ext>
                </a:extLst>
              </p:cNvPr>
              <p:cNvSpPr/>
              <p:nvPr/>
            </p:nvSpPr>
            <p:spPr>
              <a:xfrm>
                <a:off x="2576719" y="931824"/>
                <a:ext cx="5209954" cy="2395135"/>
              </a:xfrm>
              <a:custGeom>
                <a:avLst/>
                <a:gdLst>
                  <a:gd name="connsiteX0" fmla="*/ 0 w 5433999"/>
                  <a:gd name="connsiteY0" fmla="*/ 830643 h 2393629"/>
                  <a:gd name="connsiteX1" fmla="*/ 956930 w 5433999"/>
                  <a:gd name="connsiteY1" fmla="*/ 65099 h 2393629"/>
                  <a:gd name="connsiteX2" fmla="*/ 4199861 w 5433999"/>
                  <a:gd name="connsiteY2" fmla="*/ 224587 h 2393629"/>
                  <a:gd name="connsiteX3" fmla="*/ 5337544 w 5433999"/>
                  <a:gd name="connsiteY3" fmla="*/ 1681248 h 2393629"/>
                  <a:gd name="connsiteX4" fmla="*/ 5295014 w 5433999"/>
                  <a:gd name="connsiteY4" fmla="*/ 2393629 h 2393629"/>
                  <a:gd name="connsiteX0" fmla="*/ 0 w 5333379"/>
                  <a:gd name="connsiteY0" fmla="*/ 832149 h 2395135"/>
                  <a:gd name="connsiteX1" fmla="*/ 956930 w 5333379"/>
                  <a:gd name="connsiteY1" fmla="*/ 66605 h 2395135"/>
                  <a:gd name="connsiteX2" fmla="*/ 4199861 w 5333379"/>
                  <a:gd name="connsiteY2" fmla="*/ 226093 h 2395135"/>
                  <a:gd name="connsiteX3" fmla="*/ 5071730 w 5333379"/>
                  <a:gd name="connsiteY3" fmla="*/ 1714652 h 2395135"/>
                  <a:gd name="connsiteX4" fmla="*/ 5295014 w 5333379"/>
                  <a:gd name="connsiteY4" fmla="*/ 2395135 h 2395135"/>
                  <a:gd name="connsiteX0" fmla="*/ 0 w 5322104"/>
                  <a:gd name="connsiteY0" fmla="*/ 832149 h 2395135"/>
                  <a:gd name="connsiteX1" fmla="*/ 956930 w 5322104"/>
                  <a:gd name="connsiteY1" fmla="*/ 66605 h 2395135"/>
                  <a:gd name="connsiteX2" fmla="*/ 4199861 w 5322104"/>
                  <a:gd name="connsiteY2" fmla="*/ 226093 h 2395135"/>
                  <a:gd name="connsiteX3" fmla="*/ 5071730 w 5322104"/>
                  <a:gd name="connsiteY3" fmla="*/ 1714652 h 2395135"/>
                  <a:gd name="connsiteX4" fmla="*/ 5295014 w 5322104"/>
                  <a:gd name="connsiteY4" fmla="*/ 2395135 h 2395135"/>
                  <a:gd name="connsiteX0" fmla="*/ 0 w 5261674"/>
                  <a:gd name="connsiteY0" fmla="*/ 832149 h 2395135"/>
                  <a:gd name="connsiteX1" fmla="*/ 956930 w 5261674"/>
                  <a:gd name="connsiteY1" fmla="*/ 66605 h 2395135"/>
                  <a:gd name="connsiteX2" fmla="*/ 4199861 w 5261674"/>
                  <a:gd name="connsiteY2" fmla="*/ 226093 h 2395135"/>
                  <a:gd name="connsiteX3" fmla="*/ 5071730 w 5261674"/>
                  <a:gd name="connsiteY3" fmla="*/ 1714652 h 2395135"/>
                  <a:gd name="connsiteX4" fmla="*/ 5209954 w 5261674"/>
                  <a:gd name="connsiteY4" fmla="*/ 2395135 h 2395135"/>
                  <a:gd name="connsiteX0" fmla="*/ 0 w 5209954"/>
                  <a:gd name="connsiteY0" fmla="*/ 832149 h 2395135"/>
                  <a:gd name="connsiteX1" fmla="*/ 956930 w 5209954"/>
                  <a:gd name="connsiteY1" fmla="*/ 66605 h 2395135"/>
                  <a:gd name="connsiteX2" fmla="*/ 4199861 w 5209954"/>
                  <a:gd name="connsiteY2" fmla="*/ 226093 h 2395135"/>
                  <a:gd name="connsiteX3" fmla="*/ 5071730 w 5209954"/>
                  <a:gd name="connsiteY3" fmla="*/ 1714652 h 2395135"/>
                  <a:gd name="connsiteX4" fmla="*/ 5209954 w 5209954"/>
                  <a:gd name="connsiteY4" fmla="*/ 2395135 h 2395135"/>
                  <a:gd name="connsiteX0" fmla="*/ 0 w 5209954"/>
                  <a:gd name="connsiteY0" fmla="*/ 832149 h 2395135"/>
                  <a:gd name="connsiteX1" fmla="*/ 956930 w 5209954"/>
                  <a:gd name="connsiteY1" fmla="*/ 66605 h 2395135"/>
                  <a:gd name="connsiteX2" fmla="*/ 4199861 w 5209954"/>
                  <a:gd name="connsiteY2" fmla="*/ 226093 h 2395135"/>
                  <a:gd name="connsiteX3" fmla="*/ 5071730 w 5209954"/>
                  <a:gd name="connsiteY3" fmla="*/ 1714652 h 2395135"/>
                  <a:gd name="connsiteX4" fmla="*/ 5209954 w 5209954"/>
                  <a:gd name="connsiteY4" fmla="*/ 2395135 h 2395135"/>
                  <a:gd name="connsiteX0" fmla="*/ 0 w 5209954"/>
                  <a:gd name="connsiteY0" fmla="*/ 832149 h 2395135"/>
                  <a:gd name="connsiteX1" fmla="*/ 956930 w 5209954"/>
                  <a:gd name="connsiteY1" fmla="*/ 66605 h 2395135"/>
                  <a:gd name="connsiteX2" fmla="*/ 4199861 w 5209954"/>
                  <a:gd name="connsiteY2" fmla="*/ 226093 h 2395135"/>
                  <a:gd name="connsiteX3" fmla="*/ 5071730 w 5209954"/>
                  <a:gd name="connsiteY3" fmla="*/ 1714652 h 2395135"/>
                  <a:gd name="connsiteX4" fmla="*/ 5209954 w 5209954"/>
                  <a:gd name="connsiteY4" fmla="*/ 2395135 h 239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9954" h="2395135">
                    <a:moveTo>
                      <a:pt x="0" y="832149"/>
                    </a:moveTo>
                    <a:cubicBezTo>
                      <a:pt x="128476" y="499881"/>
                      <a:pt x="256953" y="167614"/>
                      <a:pt x="956930" y="66605"/>
                    </a:cubicBezTo>
                    <a:cubicBezTo>
                      <a:pt x="1656907" y="-34404"/>
                      <a:pt x="3514061" y="-48582"/>
                      <a:pt x="4199861" y="226093"/>
                    </a:cubicBezTo>
                    <a:cubicBezTo>
                      <a:pt x="4885661" y="500768"/>
                      <a:pt x="4967176" y="1278717"/>
                      <a:pt x="5071730" y="1714652"/>
                    </a:cubicBezTo>
                    <a:cubicBezTo>
                      <a:pt x="5176284" y="2150587"/>
                      <a:pt x="5131096" y="2028311"/>
                      <a:pt x="5209954" y="2395135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266DE96-26E4-4EBE-BBAC-08B839349917}"/>
                    </a:ext>
                  </a:extLst>
                </p:cNvPr>
                <p:cNvSpPr txBox="1"/>
                <p:nvPr/>
              </p:nvSpPr>
              <p:spPr>
                <a:xfrm>
                  <a:off x="2202553" y="1169703"/>
                  <a:ext cx="5557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𝑵</m:t>
                        </m:r>
                      </m:oMath>
                    </m:oMathPara>
                  </a14:m>
                  <a:endParaRPr lang="en-CA" sz="2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266DE96-26E4-4EBE-BBAC-08B839349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553" y="1169703"/>
                  <a:ext cx="55573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9E19FBC-C2A0-48E4-9A44-1A0C24C7DBD6}"/>
                    </a:ext>
                  </a:extLst>
                </p:cNvPr>
                <p:cNvSpPr txBox="1"/>
                <p:nvPr/>
              </p:nvSpPr>
              <p:spPr>
                <a:xfrm>
                  <a:off x="6007734" y="1169703"/>
                  <a:ext cx="48763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𝑺</m:t>
                        </m:r>
                      </m:oMath>
                    </m:oMathPara>
                  </a14:m>
                  <a:endParaRPr lang="en-CA" sz="2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9E19FBC-C2A0-48E4-9A44-1A0C24C7D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734" y="1169703"/>
                  <a:ext cx="48763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13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7ECB423-74CD-46F7-9A05-E52D00A7D272}"/>
              </a:ext>
            </a:extLst>
          </p:cNvPr>
          <p:cNvSpPr/>
          <p:nvPr/>
        </p:nvSpPr>
        <p:spPr>
          <a:xfrm>
            <a:off x="439759" y="193368"/>
            <a:ext cx="3985213" cy="3985213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B3CD84A-E9C5-4943-A72C-49DF8FC8905E}"/>
              </a:ext>
            </a:extLst>
          </p:cNvPr>
          <p:cNvSpPr/>
          <p:nvPr/>
        </p:nvSpPr>
        <p:spPr>
          <a:xfrm>
            <a:off x="1119086" y="870917"/>
            <a:ext cx="2630116" cy="263011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C89FA4-9AD6-4C76-8A5B-25A721D5EA37}"/>
              </a:ext>
            </a:extLst>
          </p:cNvPr>
          <p:cNvSpPr/>
          <p:nvPr/>
        </p:nvSpPr>
        <p:spPr>
          <a:xfrm>
            <a:off x="1655542" y="1407373"/>
            <a:ext cx="1557205" cy="1557205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0B9442-F603-4E27-A1EC-3BAD92488734}"/>
                  </a:ext>
                </a:extLst>
              </p:cNvPr>
              <p:cNvSpPr txBox="1"/>
              <p:nvPr/>
            </p:nvSpPr>
            <p:spPr>
              <a:xfrm>
                <a:off x="2393863" y="923591"/>
                <a:ext cx="5339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0B9442-F603-4E27-A1EC-3BAD92488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863" y="923591"/>
                <a:ext cx="533992" cy="400110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828E62-746C-40B8-8B72-D77E8B773E19}"/>
                  </a:ext>
                </a:extLst>
              </p:cNvPr>
              <p:cNvSpPr txBox="1"/>
              <p:nvPr/>
            </p:nvSpPr>
            <p:spPr>
              <a:xfrm>
                <a:off x="1269179" y="549467"/>
                <a:ext cx="5339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828E62-746C-40B8-8B72-D77E8B773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179" y="549467"/>
                <a:ext cx="533992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E7DDE7FA-BD9D-4CD8-BB3F-5E799E9A2E09}"/>
              </a:ext>
            </a:extLst>
          </p:cNvPr>
          <p:cNvGrpSpPr/>
          <p:nvPr/>
        </p:nvGrpSpPr>
        <p:grpSpPr>
          <a:xfrm>
            <a:off x="1768805" y="1955511"/>
            <a:ext cx="438755" cy="438755"/>
            <a:chOff x="1902621" y="2265895"/>
            <a:chExt cx="438755" cy="43875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1326E2D-E7EC-4838-AE46-F00FBB878D92}"/>
                </a:ext>
              </a:extLst>
            </p:cNvPr>
            <p:cNvSpPr/>
            <p:nvPr/>
          </p:nvSpPr>
          <p:spPr>
            <a:xfrm>
              <a:off x="1902621" y="2265895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E10C24C-715C-41AB-AB2A-55AD4A58BE57}"/>
                </a:ext>
              </a:extLst>
            </p:cNvPr>
            <p:cNvSpPr/>
            <p:nvPr/>
          </p:nvSpPr>
          <p:spPr>
            <a:xfrm>
              <a:off x="2071373" y="2434647"/>
              <a:ext cx="101249" cy="1012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524B4741-5B01-4D5E-B4AF-401289A730A2}"/>
              </a:ext>
            </a:extLst>
          </p:cNvPr>
          <p:cNvSpPr/>
          <p:nvPr/>
        </p:nvSpPr>
        <p:spPr>
          <a:xfrm>
            <a:off x="2393863" y="2147472"/>
            <a:ext cx="77003" cy="7700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5A8D2B5-BC9A-4403-983A-01BD09F19271}"/>
              </a:ext>
            </a:extLst>
          </p:cNvPr>
          <p:cNvGrpSpPr/>
          <p:nvPr/>
        </p:nvGrpSpPr>
        <p:grpSpPr>
          <a:xfrm>
            <a:off x="2217379" y="2350356"/>
            <a:ext cx="438755" cy="438755"/>
            <a:chOff x="1902621" y="2265895"/>
            <a:chExt cx="438755" cy="43875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BABE0B-856B-47C6-BCA6-DB8B99B151B6}"/>
                </a:ext>
              </a:extLst>
            </p:cNvPr>
            <p:cNvSpPr/>
            <p:nvPr/>
          </p:nvSpPr>
          <p:spPr>
            <a:xfrm>
              <a:off x="1902621" y="2265895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F99BFE5-6BC3-4CE2-89B9-D13EC5A32059}"/>
                </a:ext>
              </a:extLst>
            </p:cNvPr>
            <p:cNvSpPr/>
            <p:nvPr/>
          </p:nvSpPr>
          <p:spPr>
            <a:xfrm>
              <a:off x="2071373" y="2434647"/>
              <a:ext cx="101249" cy="1012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50E87E-E542-4F12-B1F2-9F1B727DAF21}"/>
              </a:ext>
            </a:extLst>
          </p:cNvPr>
          <p:cNvGrpSpPr/>
          <p:nvPr/>
        </p:nvGrpSpPr>
        <p:grpSpPr>
          <a:xfrm>
            <a:off x="2647766" y="1966256"/>
            <a:ext cx="438755" cy="438755"/>
            <a:chOff x="1902621" y="2265895"/>
            <a:chExt cx="438755" cy="43875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C2A9A80-7CF2-424C-83BE-3E465FFA4301}"/>
                </a:ext>
              </a:extLst>
            </p:cNvPr>
            <p:cNvSpPr/>
            <p:nvPr/>
          </p:nvSpPr>
          <p:spPr>
            <a:xfrm>
              <a:off x="1902621" y="2265895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509322C-A0D0-41A0-ABF9-ED4A2037E013}"/>
                </a:ext>
              </a:extLst>
            </p:cNvPr>
            <p:cNvSpPr/>
            <p:nvPr/>
          </p:nvSpPr>
          <p:spPr>
            <a:xfrm>
              <a:off x="2071373" y="2434647"/>
              <a:ext cx="101249" cy="1012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13CF762-D6AD-4613-A219-DD4C93B780D5}"/>
              </a:ext>
            </a:extLst>
          </p:cNvPr>
          <p:cNvGrpSpPr/>
          <p:nvPr/>
        </p:nvGrpSpPr>
        <p:grpSpPr>
          <a:xfrm>
            <a:off x="2212986" y="1533420"/>
            <a:ext cx="438755" cy="438755"/>
            <a:chOff x="1902621" y="2265895"/>
            <a:chExt cx="438755" cy="43875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4C71B66-419D-4D1F-9D3D-B05F3254D11B}"/>
                </a:ext>
              </a:extLst>
            </p:cNvPr>
            <p:cNvSpPr/>
            <p:nvPr/>
          </p:nvSpPr>
          <p:spPr>
            <a:xfrm>
              <a:off x="1902621" y="2265895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623C945-9382-479A-A87B-BCF1E83C0438}"/>
                </a:ext>
              </a:extLst>
            </p:cNvPr>
            <p:cNvSpPr/>
            <p:nvPr/>
          </p:nvSpPr>
          <p:spPr>
            <a:xfrm>
              <a:off x="2071373" y="2434647"/>
              <a:ext cx="101249" cy="1012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217E04-88F7-412F-9C6D-1EC28C2BE657}"/>
                  </a:ext>
                </a:extLst>
              </p:cNvPr>
              <p:cNvSpPr txBox="1"/>
              <p:nvPr/>
            </p:nvSpPr>
            <p:spPr>
              <a:xfrm>
                <a:off x="2672043" y="1579312"/>
                <a:ext cx="528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217E04-88F7-412F-9C6D-1EC28C2BE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43" y="1579312"/>
                <a:ext cx="528030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F6C9B9-BBAE-463B-AC8E-48773BA40906}"/>
              </a:ext>
            </a:extLst>
          </p:cNvPr>
          <p:cNvCxnSpPr>
            <a:cxnSpLocks/>
          </p:cNvCxnSpPr>
          <p:nvPr/>
        </p:nvCxnSpPr>
        <p:spPr>
          <a:xfrm flipV="1">
            <a:off x="2432364" y="1533420"/>
            <a:ext cx="464035" cy="65255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35314B-7210-4F2F-969E-C6C3278C05C1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2432364" y="870917"/>
            <a:ext cx="1780" cy="127655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FEF8C4-50EC-4243-8DE0-A5FF1AA43D9D}"/>
              </a:ext>
            </a:extLst>
          </p:cNvPr>
          <p:cNvCxnSpPr>
            <a:cxnSpLocks/>
          </p:cNvCxnSpPr>
          <p:nvPr/>
        </p:nvCxnSpPr>
        <p:spPr>
          <a:xfrm flipH="1" flipV="1">
            <a:off x="1173978" y="628126"/>
            <a:ext cx="1258386" cy="154676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8DF9D4-EABB-4E61-B076-F4E89D67A121}"/>
              </a:ext>
            </a:extLst>
          </p:cNvPr>
          <p:cNvGrpSpPr/>
          <p:nvPr/>
        </p:nvGrpSpPr>
        <p:grpSpPr>
          <a:xfrm>
            <a:off x="2207560" y="282122"/>
            <a:ext cx="438755" cy="438755"/>
            <a:chOff x="1649113" y="3352831"/>
            <a:chExt cx="438755" cy="438755"/>
          </a:xfrm>
        </p:grpSpPr>
        <p:sp>
          <p:nvSpPr>
            <p:cNvPr id="42" name="Multiply 57">
              <a:extLst>
                <a:ext uri="{FF2B5EF4-FFF2-40B4-BE49-F238E27FC236}">
                  <a16:creationId xmlns:a16="http://schemas.microsoft.com/office/drawing/2014/main" id="{67282652-43E5-456E-8D40-C65633FB8012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966D0E9-661F-4C51-AA65-80EBB1B83CDC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8C5BFF-D5BC-4C49-90BE-EB6EA55D6804}"/>
              </a:ext>
            </a:extLst>
          </p:cNvPr>
          <p:cNvGrpSpPr/>
          <p:nvPr/>
        </p:nvGrpSpPr>
        <p:grpSpPr>
          <a:xfrm>
            <a:off x="3892392" y="1966256"/>
            <a:ext cx="438755" cy="438755"/>
            <a:chOff x="1649113" y="3352831"/>
            <a:chExt cx="438755" cy="438755"/>
          </a:xfrm>
        </p:grpSpPr>
        <p:sp>
          <p:nvSpPr>
            <p:cNvPr id="45" name="Multiply 57">
              <a:extLst>
                <a:ext uri="{FF2B5EF4-FFF2-40B4-BE49-F238E27FC236}">
                  <a16:creationId xmlns:a16="http://schemas.microsoft.com/office/drawing/2014/main" id="{18816410-7D72-4EE2-B769-2258E03116C5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475ACED-A1D1-4069-9DCB-C4D35E2D0422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44EB178-D126-4820-B0C5-61135ED1116D}"/>
              </a:ext>
            </a:extLst>
          </p:cNvPr>
          <p:cNvGrpSpPr/>
          <p:nvPr/>
        </p:nvGrpSpPr>
        <p:grpSpPr>
          <a:xfrm>
            <a:off x="3451302" y="849953"/>
            <a:ext cx="438755" cy="438755"/>
            <a:chOff x="1649113" y="3352831"/>
            <a:chExt cx="438755" cy="438755"/>
          </a:xfrm>
        </p:grpSpPr>
        <p:sp>
          <p:nvSpPr>
            <p:cNvPr id="48" name="Multiply 57">
              <a:extLst>
                <a:ext uri="{FF2B5EF4-FFF2-40B4-BE49-F238E27FC236}">
                  <a16:creationId xmlns:a16="http://schemas.microsoft.com/office/drawing/2014/main" id="{A4993E8C-C6AC-4225-93C2-FF9CEA904D6E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106B5BD-DDBB-4026-9A6F-3A0C189F5E17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81AAEDB-138F-4DDE-BEBC-58FA4E427BBE}"/>
              </a:ext>
            </a:extLst>
          </p:cNvPr>
          <p:cNvGrpSpPr/>
          <p:nvPr/>
        </p:nvGrpSpPr>
        <p:grpSpPr>
          <a:xfrm>
            <a:off x="2230413" y="3638472"/>
            <a:ext cx="438755" cy="438755"/>
            <a:chOff x="1649113" y="3352831"/>
            <a:chExt cx="438755" cy="438755"/>
          </a:xfrm>
        </p:grpSpPr>
        <p:sp>
          <p:nvSpPr>
            <p:cNvPr id="51" name="Multiply 57">
              <a:extLst>
                <a:ext uri="{FF2B5EF4-FFF2-40B4-BE49-F238E27FC236}">
                  <a16:creationId xmlns:a16="http://schemas.microsoft.com/office/drawing/2014/main" id="{3023DCF4-87E0-4AB8-B224-4625824B1F95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F3306CC-6688-4FC7-BAEA-BFF0AE44B451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C2BB509-9809-46CB-A166-43A85EBCECE8}"/>
              </a:ext>
            </a:extLst>
          </p:cNvPr>
          <p:cNvGrpSpPr/>
          <p:nvPr/>
        </p:nvGrpSpPr>
        <p:grpSpPr>
          <a:xfrm>
            <a:off x="3451300" y="3082559"/>
            <a:ext cx="438755" cy="438755"/>
            <a:chOff x="1649113" y="3352831"/>
            <a:chExt cx="438755" cy="438755"/>
          </a:xfrm>
        </p:grpSpPr>
        <p:sp>
          <p:nvSpPr>
            <p:cNvPr id="54" name="Multiply 57">
              <a:extLst>
                <a:ext uri="{FF2B5EF4-FFF2-40B4-BE49-F238E27FC236}">
                  <a16:creationId xmlns:a16="http://schemas.microsoft.com/office/drawing/2014/main" id="{181772E9-49D6-416F-8E18-0B0E756E30B5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55C8EEE-8708-428D-A28E-88F1782BFB4F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45AFDF-E622-4D26-9684-BE7F9E8A5437}"/>
              </a:ext>
            </a:extLst>
          </p:cNvPr>
          <p:cNvGrpSpPr/>
          <p:nvPr/>
        </p:nvGrpSpPr>
        <p:grpSpPr>
          <a:xfrm>
            <a:off x="967551" y="3078565"/>
            <a:ext cx="438755" cy="438755"/>
            <a:chOff x="1649113" y="3352831"/>
            <a:chExt cx="438755" cy="438755"/>
          </a:xfrm>
        </p:grpSpPr>
        <p:sp>
          <p:nvSpPr>
            <p:cNvPr id="57" name="Multiply 57">
              <a:extLst>
                <a:ext uri="{FF2B5EF4-FFF2-40B4-BE49-F238E27FC236}">
                  <a16:creationId xmlns:a16="http://schemas.microsoft.com/office/drawing/2014/main" id="{87F4DBB7-8FE9-4B84-806B-0F173DAA9AEA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E2DBF5C-5404-47A8-86E1-C67A660227FE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433AC82-BCF2-49F3-B85B-CB381106DB8E}"/>
              </a:ext>
            </a:extLst>
          </p:cNvPr>
          <p:cNvGrpSpPr/>
          <p:nvPr/>
        </p:nvGrpSpPr>
        <p:grpSpPr>
          <a:xfrm>
            <a:off x="537141" y="1966256"/>
            <a:ext cx="438755" cy="438755"/>
            <a:chOff x="1649113" y="3352831"/>
            <a:chExt cx="438755" cy="438755"/>
          </a:xfrm>
        </p:grpSpPr>
        <p:sp>
          <p:nvSpPr>
            <p:cNvPr id="60" name="Multiply 57">
              <a:extLst>
                <a:ext uri="{FF2B5EF4-FFF2-40B4-BE49-F238E27FC236}">
                  <a16:creationId xmlns:a16="http://schemas.microsoft.com/office/drawing/2014/main" id="{967D1B43-222F-4BCC-A54E-4EC415EBE757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51DED4B-E043-408E-8FD4-A1BC69474C2A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D117BE7-47AA-4D4F-9576-EC215D6E61DF}"/>
              </a:ext>
            </a:extLst>
          </p:cNvPr>
          <p:cNvGrpSpPr/>
          <p:nvPr/>
        </p:nvGrpSpPr>
        <p:grpSpPr>
          <a:xfrm>
            <a:off x="964085" y="849595"/>
            <a:ext cx="438755" cy="438755"/>
            <a:chOff x="1649113" y="3352831"/>
            <a:chExt cx="438755" cy="438755"/>
          </a:xfrm>
        </p:grpSpPr>
        <p:sp>
          <p:nvSpPr>
            <p:cNvPr id="63" name="Multiply 57">
              <a:extLst>
                <a:ext uri="{FF2B5EF4-FFF2-40B4-BE49-F238E27FC236}">
                  <a16:creationId xmlns:a16="http://schemas.microsoft.com/office/drawing/2014/main" id="{F2F0A414-657A-4654-846E-8A4DEB4677B7}"/>
                </a:ext>
              </a:extLst>
            </p:cNvPr>
            <p:cNvSpPr/>
            <p:nvPr/>
          </p:nvSpPr>
          <p:spPr>
            <a:xfrm>
              <a:off x="1707865" y="3391161"/>
              <a:ext cx="321249" cy="36209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4AD1D10-3D7F-452A-A5DC-92C9E431DB9C}"/>
                </a:ext>
              </a:extLst>
            </p:cNvPr>
            <p:cNvSpPr/>
            <p:nvPr/>
          </p:nvSpPr>
          <p:spPr>
            <a:xfrm>
              <a:off x="1649113" y="3352831"/>
              <a:ext cx="438755" cy="4387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693FD24-6398-483E-B876-7A574EEA9D35}"/>
                  </a:ext>
                </a:extLst>
              </p:cNvPr>
              <p:cNvSpPr txBox="1"/>
              <p:nvPr/>
            </p:nvSpPr>
            <p:spPr>
              <a:xfrm>
                <a:off x="2546132" y="2318196"/>
                <a:ext cx="5581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693FD24-6398-483E-B876-7A574EEA9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132" y="2318196"/>
                <a:ext cx="55816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05F083E-95FB-46F1-9CF7-9658AC88BCE7}"/>
                  </a:ext>
                </a:extLst>
              </p:cNvPr>
              <p:cNvSpPr txBox="1"/>
              <p:nvPr/>
            </p:nvSpPr>
            <p:spPr>
              <a:xfrm>
                <a:off x="3705956" y="2500044"/>
                <a:ext cx="5664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05F083E-95FB-46F1-9CF7-9658AC88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956" y="2500044"/>
                <a:ext cx="56643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D05D7BF3-ED8A-45F2-AA4F-5CDD71EFC904}"/>
              </a:ext>
            </a:extLst>
          </p:cNvPr>
          <p:cNvCxnSpPr>
            <a:cxnSpLocks/>
          </p:cNvCxnSpPr>
          <p:nvPr/>
        </p:nvCxnSpPr>
        <p:spPr>
          <a:xfrm>
            <a:off x="8059633" y="1859698"/>
            <a:ext cx="0" cy="2203092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53979767-E8F8-49D7-AD43-1867E7624BD6}"/>
              </a:ext>
            </a:extLst>
          </p:cNvPr>
          <p:cNvCxnSpPr/>
          <p:nvPr/>
        </p:nvCxnSpPr>
        <p:spPr>
          <a:xfrm flipH="1" flipV="1">
            <a:off x="8059633" y="3078565"/>
            <a:ext cx="1" cy="390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667D3AD-F9D0-4B8E-8070-0A0215CAD341}"/>
                  </a:ext>
                </a:extLst>
              </p:cNvPr>
              <p:cNvSpPr txBox="1"/>
              <p:nvPr/>
            </p:nvSpPr>
            <p:spPr>
              <a:xfrm>
                <a:off x="7540528" y="2990163"/>
                <a:ext cx="3575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A667D3AD-F9D0-4B8E-8070-0A0215CAD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528" y="2990163"/>
                <a:ext cx="357547" cy="307777"/>
              </a:xfrm>
              <a:prstGeom prst="rect">
                <a:avLst/>
              </a:prstGeom>
              <a:blipFill>
                <a:blip r:embed="rId7"/>
                <a:stretch>
                  <a:fillRect l="-339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A5A46F6F-FE4D-4A5E-ACA3-42F1A60F5D9A}"/>
              </a:ext>
            </a:extLst>
          </p:cNvPr>
          <p:cNvCxnSpPr>
            <a:cxnSpLocks/>
          </p:cNvCxnSpPr>
          <p:nvPr/>
        </p:nvCxnSpPr>
        <p:spPr>
          <a:xfrm>
            <a:off x="8724337" y="1859698"/>
            <a:ext cx="0" cy="2203092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BB9D608F-B98F-471F-BE88-7479A2FC2E46}"/>
              </a:ext>
            </a:extLst>
          </p:cNvPr>
          <p:cNvCxnSpPr>
            <a:cxnSpLocks/>
          </p:cNvCxnSpPr>
          <p:nvPr/>
        </p:nvCxnSpPr>
        <p:spPr>
          <a:xfrm>
            <a:off x="8724337" y="2896056"/>
            <a:ext cx="0" cy="40188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F8A21F88-8FBB-4C12-9D51-9D70A62909BF}"/>
                  </a:ext>
                </a:extLst>
              </p:cNvPr>
              <p:cNvSpPr txBox="1"/>
              <p:nvPr/>
            </p:nvSpPr>
            <p:spPr>
              <a:xfrm>
                <a:off x="8879881" y="2990163"/>
                <a:ext cx="3575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F8A21F88-8FBB-4C12-9D51-9D70A6290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881" y="2990163"/>
                <a:ext cx="357547" cy="307777"/>
              </a:xfrm>
              <a:prstGeom prst="rect">
                <a:avLst/>
              </a:prstGeom>
              <a:blipFill>
                <a:blip r:embed="rId8"/>
                <a:stretch>
                  <a:fillRect l="-3448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09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3691966" y="5329632"/>
            <a:ext cx="0" cy="88063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rallelogram 4"/>
          <p:cNvSpPr/>
          <p:nvPr/>
        </p:nvSpPr>
        <p:spPr>
          <a:xfrm>
            <a:off x="1711199" y="4423133"/>
            <a:ext cx="4017629" cy="980840"/>
          </a:xfrm>
          <a:prstGeom prst="parallelogram">
            <a:avLst>
              <a:gd name="adj" fmla="val 52573"/>
            </a:avLst>
          </a:prstGeom>
          <a:solidFill>
            <a:srgbClr val="D4CACA"/>
          </a:solidFill>
          <a:ln w="381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756448" y="912194"/>
            <a:ext cx="4143743" cy="2331379"/>
            <a:chOff x="2442029" y="1600200"/>
            <a:chExt cx="4143743" cy="2331379"/>
          </a:xfrm>
        </p:grpSpPr>
        <p:sp>
          <p:nvSpPr>
            <p:cNvPr id="12" name="Freeform 11"/>
            <p:cNvSpPr/>
            <p:nvPr/>
          </p:nvSpPr>
          <p:spPr>
            <a:xfrm>
              <a:off x="2442029" y="1600200"/>
              <a:ext cx="765797" cy="2331379"/>
            </a:xfrm>
            <a:custGeom>
              <a:avLst/>
              <a:gdLst>
                <a:gd name="connsiteX0" fmla="*/ 424188 w 1573763"/>
                <a:gd name="connsiteY0" fmla="*/ 3091543 h 3091543"/>
                <a:gd name="connsiteX1" fmla="*/ 54073 w 1573763"/>
                <a:gd name="connsiteY1" fmla="*/ 1992086 h 3091543"/>
                <a:gd name="connsiteX2" fmla="*/ 1458330 w 1573763"/>
                <a:gd name="connsiteY2" fmla="*/ 1251857 h 3091543"/>
                <a:gd name="connsiteX3" fmla="*/ 1393016 w 1573763"/>
                <a:gd name="connsiteY3" fmla="*/ 0 h 3091543"/>
                <a:gd name="connsiteX0" fmla="*/ 82854 w 1178851"/>
                <a:gd name="connsiteY0" fmla="*/ 3091543 h 3091543"/>
                <a:gd name="connsiteX1" fmla="*/ 450869 w 1178851"/>
                <a:gd name="connsiteY1" fmla="*/ 1705647 h 3091543"/>
                <a:gd name="connsiteX2" fmla="*/ 1116996 w 1178851"/>
                <a:gd name="connsiteY2" fmla="*/ 1251857 h 3091543"/>
                <a:gd name="connsiteX3" fmla="*/ 1051682 w 1178851"/>
                <a:gd name="connsiteY3" fmla="*/ 0 h 3091543"/>
                <a:gd name="connsiteX0" fmla="*/ 253694 w 765797"/>
                <a:gd name="connsiteY0" fmla="*/ 2331379 h 2331379"/>
                <a:gd name="connsiteX1" fmla="*/ 37815 w 765797"/>
                <a:gd name="connsiteY1" fmla="*/ 1705647 h 2331379"/>
                <a:gd name="connsiteX2" fmla="*/ 703942 w 765797"/>
                <a:gd name="connsiteY2" fmla="*/ 1251857 h 2331379"/>
                <a:gd name="connsiteX3" fmla="*/ 638628 w 765797"/>
                <a:gd name="connsiteY3" fmla="*/ 0 h 23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797" h="2331379">
                  <a:moveTo>
                    <a:pt x="253694" y="2331379"/>
                  </a:moveTo>
                  <a:cubicBezTo>
                    <a:pt x="-17542" y="1934957"/>
                    <a:pt x="-37226" y="1885567"/>
                    <a:pt x="37815" y="1705647"/>
                  </a:cubicBezTo>
                  <a:cubicBezTo>
                    <a:pt x="112856" y="1525727"/>
                    <a:pt x="603807" y="1536131"/>
                    <a:pt x="703942" y="1251857"/>
                  </a:cubicBezTo>
                  <a:cubicBezTo>
                    <a:pt x="804077" y="967583"/>
                    <a:pt x="782863" y="459921"/>
                    <a:pt x="63862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3130250" y="1783944"/>
              <a:ext cx="65314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853369" y="189113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3369" y="1891137"/>
                  <a:ext cx="17645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V="1">
              <a:off x="3158335" y="2492828"/>
              <a:ext cx="141230" cy="3573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840684" y="241269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684" y="2412694"/>
                  <a:ext cx="317651" cy="353302"/>
                </a:xfrm>
                <a:prstGeom prst="rect">
                  <a:avLst/>
                </a:prstGeom>
                <a:blipFill>
                  <a:blip r:embed="rId4"/>
                  <a:stretch>
                    <a:fillRect l="-16981" t="-34483" r="-101887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stCxn id="12" idx="2"/>
            </p:cNvCxnSpPr>
            <p:nvPr/>
          </p:nvCxnSpPr>
          <p:spPr>
            <a:xfrm flipV="1">
              <a:off x="3145971" y="2628483"/>
              <a:ext cx="1268476" cy="2235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780209" y="280627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209" y="2806275"/>
                  <a:ext cx="19800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Multiply 166"/>
            <p:cNvSpPr/>
            <p:nvPr/>
          </p:nvSpPr>
          <p:spPr>
            <a:xfrm>
              <a:off x="4283098" y="2431794"/>
              <a:ext cx="427838" cy="393376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324063" y="2118507"/>
                  <a:ext cx="226170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𝑖𝑛𝑡𝑜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𝑡h𝑒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𝑝𝑎𝑔𝑒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63" y="2118507"/>
                  <a:ext cx="2261709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156" r="-3235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6511520" y="233870"/>
            <a:ext cx="5462478" cy="4076573"/>
            <a:chOff x="5978120" y="695852"/>
            <a:chExt cx="5462478" cy="4076573"/>
          </a:xfrm>
        </p:grpSpPr>
        <p:grpSp>
          <p:nvGrpSpPr>
            <p:cNvPr id="139" name="Group 138"/>
            <p:cNvGrpSpPr/>
            <p:nvPr/>
          </p:nvGrpSpPr>
          <p:grpSpPr>
            <a:xfrm>
              <a:off x="5978120" y="695852"/>
              <a:ext cx="5462478" cy="4076573"/>
              <a:chOff x="5978120" y="695852"/>
              <a:chExt cx="5462478" cy="4076573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5978120" y="695852"/>
                <a:ext cx="5462478" cy="4076573"/>
                <a:chOff x="5978120" y="695852"/>
                <a:chExt cx="5462478" cy="4076573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6210537" y="695852"/>
                  <a:ext cx="5230061" cy="3677844"/>
                  <a:chOff x="6210537" y="695852"/>
                  <a:chExt cx="5230061" cy="3677844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7006727" y="707371"/>
                    <a:ext cx="0" cy="3666325"/>
                  </a:xfrm>
                  <a:prstGeom prst="line">
                    <a:avLst/>
                  </a:prstGeom>
                  <a:ln w="476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Arrow Connector 172"/>
                  <p:cNvCxnSpPr/>
                  <p:nvPr/>
                </p:nvCxnSpPr>
                <p:spPr>
                  <a:xfrm flipH="1" flipV="1">
                    <a:off x="7006726" y="3835825"/>
                    <a:ext cx="1" cy="39043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/>
                      <p:cNvSpPr txBox="1"/>
                      <p:nvPr/>
                    </p:nvSpPr>
                    <p:spPr>
                      <a:xfrm>
                        <a:off x="6742037" y="4031040"/>
                        <a:ext cx="17645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2" name="TextBox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42037" y="4031040"/>
                        <a:ext cx="176459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1034" r="-24138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034268" y="2540533"/>
                    <a:ext cx="2263968" cy="883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Arrow Connector 180"/>
                  <p:cNvCxnSpPr/>
                  <p:nvPr/>
                </p:nvCxnSpPr>
                <p:spPr>
                  <a:xfrm flipV="1">
                    <a:off x="7006726" y="1400739"/>
                    <a:ext cx="0" cy="374921"/>
                  </a:xfrm>
                  <a:prstGeom prst="straightConnector1">
                    <a:avLst/>
                  </a:prstGeom>
                  <a:ln w="444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6" name="TextBox 245"/>
                      <p:cNvSpPr txBox="1"/>
                      <p:nvPr/>
                    </p:nvSpPr>
                    <p:spPr>
                      <a:xfrm>
                        <a:off x="6601853" y="1414525"/>
                        <a:ext cx="317651" cy="35330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6" name="TextBox 24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01853" y="1414525"/>
                        <a:ext cx="317651" cy="35330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7308" t="-32759" r="-103846" b="-86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2" name="Straight Arrow Connector 71"/>
                  <p:cNvCxnSpPr/>
                  <p:nvPr/>
                </p:nvCxnSpPr>
                <p:spPr>
                  <a:xfrm>
                    <a:off x="7006726" y="1767827"/>
                    <a:ext cx="2291510" cy="7727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TextBox 122"/>
                      <p:cNvSpPr txBox="1"/>
                      <p:nvPr/>
                    </p:nvSpPr>
                    <p:spPr>
                      <a:xfrm>
                        <a:off x="7966256" y="1724688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6256" y="1724688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31250" t="-36000" r="-96875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47" name="Multiply 246"/>
                  <p:cNvSpPr/>
                  <p:nvPr/>
                </p:nvSpPr>
                <p:spPr>
                  <a:xfrm>
                    <a:off x="9136243" y="2327312"/>
                    <a:ext cx="427838" cy="393376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8" name="TextBox 247"/>
                      <p:cNvSpPr txBox="1"/>
                      <p:nvPr/>
                    </p:nvSpPr>
                    <p:spPr>
                      <a:xfrm>
                        <a:off x="9178889" y="2019040"/>
                        <a:ext cx="226170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𝑖𝑛𝑡𝑜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𝑡h𝑒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𝑝𝑎𝑔𝑒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8" name="TextBox 24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78889" y="2019040"/>
                        <a:ext cx="2261709" cy="345159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2156" r="-3235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7726586" y="2603686"/>
                        <a:ext cx="21756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26586" y="2603686"/>
                        <a:ext cx="217560" cy="307777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25000" r="-22222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5" name="Arc 124"/>
                  <p:cNvSpPr/>
                  <p:nvPr/>
                </p:nvSpPr>
                <p:spPr>
                  <a:xfrm>
                    <a:off x="8509865" y="2270881"/>
                    <a:ext cx="308278" cy="561338"/>
                  </a:xfrm>
                  <a:prstGeom prst="arc">
                    <a:avLst>
                      <a:gd name="adj1" fmla="val 11309349"/>
                      <a:gd name="adj2" fmla="val 15243741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TextBox 125"/>
                      <p:cNvSpPr txBox="1"/>
                      <p:nvPr/>
                    </p:nvSpPr>
                    <p:spPr>
                      <a:xfrm>
                        <a:off x="8238823" y="2237174"/>
                        <a:ext cx="2223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6" name="TextBox 1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38823" y="2237174"/>
                        <a:ext cx="222304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25000" r="-25000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9" name="Straight Arrow Connector 128"/>
                  <p:cNvCxnSpPr/>
                  <p:nvPr/>
                </p:nvCxnSpPr>
                <p:spPr>
                  <a:xfrm>
                    <a:off x="6555899" y="695852"/>
                    <a:ext cx="11017" cy="36663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TextBox 129"/>
                      <p:cNvSpPr txBox="1"/>
                      <p:nvPr/>
                    </p:nvSpPr>
                    <p:spPr>
                      <a:xfrm>
                        <a:off x="6210537" y="2449797"/>
                        <a:ext cx="21204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0" name="TextBox 1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10537" y="2449797"/>
                        <a:ext cx="212045" cy="307777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25714" r="-20000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49" name="Straight Connector 248"/>
                  <p:cNvCxnSpPr/>
                  <p:nvPr/>
                </p:nvCxnSpPr>
                <p:spPr>
                  <a:xfrm flipH="1">
                    <a:off x="7006725" y="2535519"/>
                    <a:ext cx="2253120" cy="182665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Arc 249"/>
                  <p:cNvSpPr/>
                  <p:nvPr/>
                </p:nvSpPr>
                <p:spPr>
                  <a:xfrm>
                    <a:off x="8683200" y="2422572"/>
                    <a:ext cx="308278" cy="561338"/>
                  </a:xfrm>
                  <a:prstGeom prst="arc">
                    <a:avLst>
                      <a:gd name="adj1" fmla="val 6989760"/>
                      <a:gd name="adj2" fmla="val 13520348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1" name="TextBox 250"/>
                      <p:cNvSpPr txBox="1"/>
                      <p:nvPr/>
                    </p:nvSpPr>
                    <p:spPr>
                      <a:xfrm>
                        <a:off x="8262246" y="2695762"/>
                        <a:ext cx="34006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1" name="TextBox 2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62246" y="2695762"/>
                        <a:ext cx="340063" cy="307777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12500" r="-48214" b="-196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5978120" y="4062430"/>
                  <a:ext cx="877523" cy="709995"/>
                  <a:chOff x="758520" y="708040"/>
                  <a:chExt cx="2534677" cy="2135605"/>
                </a:xfrm>
              </p:grpSpPr>
              <p:grpSp>
                <p:nvGrpSpPr>
                  <p:cNvPr id="253" name="Group 252"/>
                  <p:cNvGrpSpPr/>
                  <p:nvPr/>
                </p:nvGrpSpPr>
                <p:grpSpPr>
                  <a:xfrm>
                    <a:off x="758520" y="708040"/>
                    <a:ext cx="2534677" cy="2135605"/>
                    <a:chOff x="785815" y="680744"/>
                    <a:chExt cx="2534677" cy="2135605"/>
                  </a:xfrm>
                </p:grpSpPr>
                <p:cxnSp>
                  <p:nvCxnSpPr>
                    <p:cNvPr id="255" name="Straight Arrow Connector 254"/>
                    <p:cNvCxnSpPr/>
                    <p:nvPr/>
                  </p:nvCxnSpPr>
                  <p:spPr>
                    <a:xfrm flipV="1">
                      <a:off x="1452939" y="680744"/>
                      <a:ext cx="7683" cy="185953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Straight Arrow Connector 255"/>
                    <p:cNvCxnSpPr/>
                    <p:nvPr/>
                  </p:nvCxnSpPr>
                  <p:spPr>
                    <a:xfrm flipV="1">
                      <a:off x="1445588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7" name="Rectangle 256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8" name="Rectangle 257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9" name="Rectangle 258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54" name="Rectangle 253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260" name="Straight Arrow Connector 259"/>
              <p:cNvCxnSpPr/>
              <p:nvPr/>
            </p:nvCxnSpPr>
            <p:spPr>
              <a:xfrm flipH="1">
                <a:off x="6911072" y="1777234"/>
                <a:ext cx="7424" cy="7198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6653754" y="1943463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3754" y="1943463"/>
                    <a:ext cx="219163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5000" r="-2500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Arc 42"/>
            <p:cNvSpPr/>
            <p:nvPr/>
          </p:nvSpPr>
          <p:spPr>
            <a:xfrm>
              <a:off x="6829110" y="1596333"/>
              <a:ext cx="451140" cy="469839"/>
            </a:xfrm>
            <a:prstGeom prst="arc">
              <a:avLst>
                <a:gd name="adj1" fmla="val 15767481"/>
                <a:gd name="adj2" fmla="val 2522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280250" y="1467883"/>
                  <a:ext cx="2507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250" y="1467883"/>
                  <a:ext cx="250774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Straight Arrow Connector 49"/>
          <p:cNvCxnSpPr/>
          <p:nvPr/>
        </p:nvCxnSpPr>
        <p:spPr>
          <a:xfrm flipH="1" flipV="1">
            <a:off x="3691862" y="5667859"/>
            <a:ext cx="1" cy="390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427227" y="5622497"/>
                <a:ext cx="1764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227" y="5622497"/>
                <a:ext cx="176459" cy="307777"/>
              </a:xfrm>
              <a:prstGeom prst="rect">
                <a:avLst/>
              </a:prstGeom>
              <a:blipFill>
                <a:blip r:embed="rId32"/>
                <a:stretch>
                  <a:fillRect l="-27586" r="-27586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972826" y="4487474"/>
                <a:ext cx="245708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26" y="4487474"/>
                <a:ext cx="245708" cy="345159"/>
              </a:xfrm>
              <a:prstGeom prst="rect">
                <a:avLst/>
              </a:prstGeom>
              <a:blipFill>
                <a:blip r:embed="rId33"/>
                <a:stretch>
                  <a:fillRect l="-20000" r="-22500" b="-87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/>
          <p:cNvGrpSpPr/>
          <p:nvPr/>
        </p:nvGrpSpPr>
        <p:grpSpPr>
          <a:xfrm>
            <a:off x="9654989" y="4577262"/>
            <a:ext cx="882650" cy="247348"/>
            <a:chOff x="9055100" y="3993844"/>
            <a:chExt cx="882650" cy="247348"/>
          </a:xfrm>
        </p:grpSpPr>
        <p:sp>
          <p:nvSpPr>
            <p:cNvPr id="86" name="Oval 85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V="1">
              <a:off x="9703011" y="4205424"/>
              <a:ext cx="116205" cy="30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9364344" y="4504542"/>
            <a:ext cx="1426482" cy="399748"/>
            <a:chOff x="9055100" y="3993844"/>
            <a:chExt cx="882650" cy="247348"/>
          </a:xfrm>
        </p:grpSpPr>
        <p:sp>
          <p:nvSpPr>
            <p:cNvPr id="93" name="Oval 9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9713401" y="4207939"/>
              <a:ext cx="58035" cy="191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871793" y="4642375"/>
            <a:ext cx="442783" cy="124086"/>
            <a:chOff x="9055100" y="3993838"/>
            <a:chExt cx="882650" cy="247354"/>
          </a:xfrm>
        </p:grpSpPr>
        <p:sp>
          <p:nvSpPr>
            <p:cNvPr id="99" name="Oval 98"/>
            <p:cNvSpPr/>
            <p:nvPr/>
          </p:nvSpPr>
          <p:spPr>
            <a:xfrm>
              <a:off x="9055100" y="3993838"/>
              <a:ext cx="882650" cy="2473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/>
          <p:cNvCxnSpPr/>
          <p:nvPr/>
        </p:nvCxnSpPr>
        <p:spPr>
          <a:xfrm>
            <a:off x="3691863" y="4402480"/>
            <a:ext cx="0" cy="1220017"/>
          </a:xfrm>
          <a:prstGeom prst="line">
            <a:avLst/>
          </a:prstGeom>
          <a:ln w="476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B4E49DE-F317-4BAA-8220-8B668045D82F}"/>
              </a:ext>
            </a:extLst>
          </p:cNvPr>
          <p:cNvSpPr/>
          <p:nvPr/>
        </p:nvSpPr>
        <p:spPr>
          <a:xfrm>
            <a:off x="2376449" y="4487474"/>
            <a:ext cx="2626263" cy="84215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scene3d>
            <a:camera prst="orthographicFront">
              <a:rot lat="19499975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780E8A6-750F-475F-9DD8-21D3DBBC1A92}"/>
              </a:ext>
            </a:extLst>
          </p:cNvPr>
          <p:cNvSpPr/>
          <p:nvPr/>
        </p:nvSpPr>
        <p:spPr>
          <a:xfrm>
            <a:off x="2655342" y="4593015"/>
            <a:ext cx="2068471" cy="663292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scene3d>
            <a:camera prst="orthographicFront">
              <a:rot lat="19499975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99180B6-19C8-44D2-B4E3-114DB267FC4E}"/>
              </a:ext>
            </a:extLst>
          </p:cNvPr>
          <p:cNvSpPr/>
          <p:nvPr/>
        </p:nvSpPr>
        <p:spPr>
          <a:xfrm>
            <a:off x="2943272" y="4700936"/>
            <a:ext cx="1487623" cy="477033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scene3d>
            <a:camera prst="orthographicFront">
              <a:rot lat="19499975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7A494FD-DE2C-4256-BC50-0FA61AEED08D}"/>
              </a:ext>
            </a:extLst>
          </p:cNvPr>
          <p:cNvSpPr/>
          <p:nvPr/>
        </p:nvSpPr>
        <p:spPr>
          <a:xfrm>
            <a:off x="3187379" y="4775462"/>
            <a:ext cx="992115" cy="318139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scene3d>
            <a:camera prst="orthographicFront">
              <a:rot lat="19499975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AA7FBA1-4106-4E06-8A7F-2A704B2B8A74}"/>
              </a:ext>
            </a:extLst>
          </p:cNvPr>
          <p:cNvSpPr/>
          <p:nvPr/>
        </p:nvSpPr>
        <p:spPr>
          <a:xfrm rot="10800000">
            <a:off x="2354019" y="4875202"/>
            <a:ext cx="53034" cy="45719"/>
          </a:xfrm>
          <a:prstGeom prst="triangle">
            <a:avLst/>
          </a:prstGeom>
          <a:noFill/>
          <a:ln w="38100">
            <a:solidFill>
              <a:srgbClr val="FF0000"/>
            </a:solidFill>
          </a:ln>
          <a:scene3d>
            <a:camera prst="orthographicFront">
              <a:rot lat="19499975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5AD22054-4DA4-4B8D-A38D-62E73884B9B2}"/>
              </a:ext>
            </a:extLst>
          </p:cNvPr>
          <p:cNvSpPr/>
          <p:nvPr/>
        </p:nvSpPr>
        <p:spPr>
          <a:xfrm rot="10800000">
            <a:off x="2632914" y="4875202"/>
            <a:ext cx="53034" cy="45719"/>
          </a:xfrm>
          <a:prstGeom prst="triangle">
            <a:avLst/>
          </a:prstGeom>
          <a:noFill/>
          <a:ln w="38100">
            <a:solidFill>
              <a:srgbClr val="FF0000"/>
            </a:solidFill>
          </a:ln>
          <a:scene3d>
            <a:camera prst="orthographicFront">
              <a:rot lat="19499975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2F152942-69C6-414C-86D9-B89C08FDEEC8}"/>
              </a:ext>
            </a:extLst>
          </p:cNvPr>
          <p:cNvSpPr/>
          <p:nvPr/>
        </p:nvSpPr>
        <p:spPr>
          <a:xfrm rot="10800000">
            <a:off x="2927561" y="4883166"/>
            <a:ext cx="53034" cy="45719"/>
          </a:xfrm>
          <a:prstGeom prst="triangle">
            <a:avLst/>
          </a:prstGeom>
          <a:noFill/>
          <a:ln w="38100">
            <a:solidFill>
              <a:srgbClr val="FF0000"/>
            </a:solidFill>
          </a:ln>
          <a:scene3d>
            <a:camera prst="orthographicFront">
              <a:rot lat="19499975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AF1B2269-06E4-440E-BD0A-BB4BB32C6CF7}"/>
              </a:ext>
            </a:extLst>
          </p:cNvPr>
          <p:cNvSpPr/>
          <p:nvPr/>
        </p:nvSpPr>
        <p:spPr>
          <a:xfrm rot="10800000">
            <a:off x="3160863" y="4883165"/>
            <a:ext cx="53034" cy="45719"/>
          </a:xfrm>
          <a:prstGeom prst="triangle">
            <a:avLst/>
          </a:prstGeom>
          <a:noFill/>
          <a:ln w="38100">
            <a:solidFill>
              <a:srgbClr val="FF0000"/>
            </a:solidFill>
          </a:ln>
          <a:scene3d>
            <a:camera prst="orthographicFront">
              <a:rot lat="19499975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2" name="Straight Connector 51"/>
          <p:cNvCxnSpPr/>
          <p:nvPr/>
        </p:nvCxnSpPr>
        <p:spPr>
          <a:xfrm>
            <a:off x="3691966" y="2972743"/>
            <a:ext cx="291" cy="1888464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10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207634" y="506777"/>
            <a:ext cx="4827705" cy="4111946"/>
            <a:chOff x="405937" y="716098"/>
            <a:chExt cx="4827705" cy="4111946"/>
          </a:xfrm>
        </p:grpSpPr>
        <p:grpSp>
          <p:nvGrpSpPr>
            <p:cNvPr id="73" name="Group 72"/>
            <p:cNvGrpSpPr/>
            <p:nvPr/>
          </p:nvGrpSpPr>
          <p:grpSpPr>
            <a:xfrm>
              <a:off x="405937" y="716098"/>
              <a:ext cx="4827705" cy="4111946"/>
              <a:chOff x="4812684" y="2192358"/>
              <a:chExt cx="4827705" cy="4111946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5026273" y="4084959"/>
                <a:ext cx="4354285" cy="59903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reeform 62"/>
              <p:cNvSpPr/>
              <p:nvPr/>
            </p:nvSpPr>
            <p:spPr>
              <a:xfrm>
                <a:off x="5434149" y="3683726"/>
                <a:ext cx="4206240" cy="736147"/>
              </a:xfrm>
              <a:custGeom>
                <a:avLst/>
                <a:gdLst>
                  <a:gd name="connsiteX0" fmla="*/ 0 w 4206240"/>
                  <a:gd name="connsiteY0" fmla="*/ 0 h 736147"/>
                  <a:gd name="connsiteX1" fmla="*/ 801188 w 4206240"/>
                  <a:gd name="connsiteY1" fmla="*/ 435428 h 736147"/>
                  <a:gd name="connsiteX2" fmla="*/ 3169920 w 4206240"/>
                  <a:gd name="connsiteY2" fmla="*/ 722811 h 736147"/>
                  <a:gd name="connsiteX3" fmla="*/ 4206240 w 4206240"/>
                  <a:gd name="connsiteY3" fmla="*/ 661851 h 736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6240" h="736147">
                    <a:moveTo>
                      <a:pt x="0" y="0"/>
                    </a:moveTo>
                    <a:cubicBezTo>
                      <a:pt x="136434" y="157480"/>
                      <a:pt x="272868" y="314960"/>
                      <a:pt x="801188" y="435428"/>
                    </a:cubicBezTo>
                    <a:cubicBezTo>
                      <a:pt x="1329508" y="555897"/>
                      <a:pt x="2602411" y="685074"/>
                      <a:pt x="3169920" y="722811"/>
                    </a:cubicBezTo>
                    <a:cubicBezTo>
                      <a:pt x="3737429" y="760548"/>
                      <a:pt x="3971834" y="711199"/>
                      <a:pt x="4206240" y="661851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6378766" y="2192358"/>
                <a:ext cx="1027180" cy="4111946"/>
                <a:chOff x="9831571" y="1558741"/>
                <a:chExt cx="504586" cy="3062177"/>
              </a:xfrm>
            </p:grpSpPr>
            <p:sp>
              <p:nvSpPr>
                <p:cNvPr id="5" name="Arc 4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508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276821" y="3993844"/>
                <a:ext cx="225387" cy="176270"/>
                <a:chOff x="9105900" y="2412694"/>
                <a:chExt cx="225387" cy="176270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9199084" y="2412694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9105900" y="2412694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 rot="10800000">
                <a:off x="7282773" y="3962070"/>
                <a:ext cx="225387" cy="176270"/>
                <a:chOff x="9105900" y="2412694"/>
                <a:chExt cx="225387" cy="17627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9199084" y="2412694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9105900" y="2412694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5674625" y="4488795"/>
                <a:ext cx="1316174" cy="368836"/>
                <a:chOff x="5674625" y="4488795"/>
                <a:chExt cx="1316174" cy="368836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6011206" y="4552013"/>
                  <a:ext cx="643012" cy="180193"/>
                  <a:chOff x="9055100" y="3993844"/>
                  <a:chExt cx="882650" cy="247348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9631680" y="4211074"/>
                    <a:ext cx="116205" cy="3011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5674625" y="4488795"/>
                  <a:ext cx="1316174" cy="368836"/>
                  <a:chOff x="9055100" y="3993844"/>
                  <a:chExt cx="882650" cy="247348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9631680" y="4211074"/>
                    <a:ext cx="116205" cy="3011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9" name="Group 48"/>
              <p:cNvGrpSpPr/>
              <p:nvPr/>
            </p:nvGrpSpPr>
            <p:grpSpPr>
              <a:xfrm>
                <a:off x="6747017" y="3850228"/>
                <a:ext cx="1316174" cy="368837"/>
                <a:chOff x="2647393" y="4035098"/>
                <a:chExt cx="1316174" cy="368837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2983974" y="4098328"/>
                  <a:ext cx="643012" cy="180198"/>
                  <a:chOff x="9055100" y="3993837"/>
                  <a:chExt cx="882650" cy="247354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9055100" y="3993837"/>
                    <a:ext cx="882650" cy="247347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>
                    <a:endCxn id="54" idx="4"/>
                  </p:cNvCxnSpPr>
                  <p:nvPr/>
                </p:nvCxnSpPr>
                <p:spPr>
                  <a:xfrm flipH="1" flipV="1">
                    <a:off x="9496425" y="4241190"/>
                    <a:ext cx="135254" cy="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2647393" y="4035098"/>
                  <a:ext cx="1316174" cy="368837"/>
                  <a:chOff x="9055100" y="3993844"/>
                  <a:chExt cx="882650" cy="247349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Arrow Connector 52"/>
                  <p:cNvCxnSpPr>
                    <a:endCxn id="52" idx="4"/>
                  </p:cNvCxnSpPr>
                  <p:nvPr/>
                </p:nvCxnSpPr>
                <p:spPr>
                  <a:xfrm flipH="1" flipV="1">
                    <a:off x="9496425" y="4241192"/>
                    <a:ext cx="135255" cy="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5166183" y="4097704"/>
                <a:ext cx="589177" cy="812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Freeform 63"/>
              <p:cNvSpPr/>
              <p:nvPr/>
            </p:nvSpPr>
            <p:spPr>
              <a:xfrm rot="10800000">
                <a:off x="4812684" y="4333247"/>
                <a:ext cx="4206240" cy="736147"/>
              </a:xfrm>
              <a:custGeom>
                <a:avLst/>
                <a:gdLst>
                  <a:gd name="connsiteX0" fmla="*/ 0 w 4206240"/>
                  <a:gd name="connsiteY0" fmla="*/ 0 h 736147"/>
                  <a:gd name="connsiteX1" fmla="*/ 801188 w 4206240"/>
                  <a:gd name="connsiteY1" fmla="*/ 435428 h 736147"/>
                  <a:gd name="connsiteX2" fmla="*/ 3169920 w 4206240"/>
                  <a:gd name="connsiteY2" fmla="*/ 722811 h 736147"/>
                  <a:gd name="connsiteX3" fmla="*/ 4206240 w 4206240"/>
                  <a:gd name="connsiteY3" fmla="*/ 661851 h 736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6240" h="736147">
                    <a:moveTo>
                      <a:pt x="0" y="0"/>
                    </a:moveTo>
                    <a:cubicBezTo>
                      <a:pt x="136434" y="157480"/>
                      <a:pt x="272868" y="314960"/>
                      <a:pt x="801188" y="435428"/>
                    </a:cubicBezTo>
                    <a:cubicBezTo>
                      <a:pt x="1329508" y="555897"/>
                      <a:pt x="2602411" y="685074"/>
                      <a:pt x="3169920" y="722811"/>
                    </a:cubicBezTo>
                    <a:cubicBezTo>
                      <a:pt x="3737429" y="760548"/>
                      <a:pt x="3971834" y="711199"/>
                      <a:pt x="4206240" y="661851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 flipH="1">
                <a:off x="5130837" y="4333400"/>
                <a:ext cx="303312" cy="1792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522969" y="3794716"/>
                <a:ext cx="151656" cy="10984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740242" y="220056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0242" y="2200562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4297619" y="257394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7619" y="2573945"/>
                  <a:ext cx="245708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9512" r="-19512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6995793" y="683046"/>
            <a:ext cx="4280214" cy="5001059"/>
            <a:chOff x="6995793" y="683046"/>
            <a:chExt cx="4280214" cy="5001059"/>
          </a:xfrm>
        </p:grpSpPr>
        <p:grpSp>
          <p:nvGrpSpPr>
            <p:cNvPr id="149" name="Group 148"/>
            <p:cNvGrpSpPr/>
            <p:nvPr/>
          </p:nvGrpSpPr>
          <p:grpSpPr>
            <a:xfrm>
              <a:off x="6995793" y="683046"/>
              <a:ext cx="4280214" cy="5001059"/>
              <a:chOff x="6995793" y="683046"/>
              <a:chExt cx="4280214" cy="5001059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7250520" y="1572159"/>
                <a:ext cx="1240943" cy="4111946"/>
                <a:chOff x="7250520" y="1572159"/>
                <a:chExt cx="1240943" cy="4111946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362910" y="1572159"/>
                  <a:ext cx="1027180" cy="4111946"/>
                  <a:chOff x="9831571" y="1558741"/>
                  <a:chExt cx="504586" cy="3062177"/>
                </a:xfrm>
              </p:grpSpPr>
              <p:sp>
                <p:nvSpPr>
                  <p:cNvPr id="108" name="Arc 107"/>
                  <p:cNvSpPr/>
                  <p:nvPr/>
                </p:nvSpPr>
                <p:spPr>
                  <a:xfrm>
                    <a:off x="9831571" y="1569374"/>
                    <a:ext cx="481549" cy="3051544"/>
                  </a:xfrm>
                  <a:prstGeom prst="arc">
                    <a:avLst>
                      <a:gd name="adj1" fmla="val 5305153"/>
                      <a:gd name="adj2" fmla="val 16224316"/>
                    </a:avLst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Arc 108"/>
                  <p:cNvSpPr/>
                  <p:nvPr/>
                </p:nvSpPr>
                <p:spPr>
                  <a:xfrm>
                    <a:off x="9854608" y="1558741"/>
                    <a:ext cx="481549" cy="3051544"/>
                  </a:xfrm>
                  <a:prstGeom prst="arc">
                    <a:avLst>
                      <a:gd name="adj1" fmla="val 16200000"/>
                      <a:gd name="adj2" fmla="val 5342088"/>
                    </a:avLst>
                  </a:prstGeom>
                  <a:ln w="508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250520" y="3545993"/>
                  <a:ext cx="225387" cy="176270"/>
                  <a:chOff x="9105900" y="2412694"/>
                  <a:chExt cx="225387" cy="176270"/>
                </a:xfrm>
              </p:grpSpPr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9199084" y="2412694"/>
                    <a:ext cx="132203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 flipH="1">
                    <a:off x="9105900" y="2412694"/>
                    <a:ext cx="112390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10800000">
                  <a:off x="8266076" y="3798342"/>
                  <a:ext cx="225387" cy="176270"/>
                  <a:chOff x="9117220" y="2059075"/>
                  <a:chExt cx="225387" cy="176270"/>
                </a:xfrm>
              </p:grpSpPr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9210404" y="2059075"/>
                    <a:ext cx="132203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 flipH="1">
                    <a:off x="9117220" y="2059075"/>
                    <a:ext cx="112390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995793" y="3655818"/>
                    <a:ext cx="2117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5793" y="3655818"/>
                    <a:ext cx="21172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2353" r="-26471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Straight Arrow Connector 111"/>
              <p:cNvCxnSpPr/>
              <p:nvPr/>
            </p:nvCxnSpPr>
            <p:spPr>
              <a:xfrm flipV="1">
                <a:off x="7899094" y="3613533"/>
                <a:ext cx="3316077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7929799" y="683046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7937277" y="2593938"/>
                <a:ext cx="1327721" cy="10124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8993405" y="2317973"/>
                    <a:ext cx="2145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3405" y="2317973"/>
                    <a:ext cx="21454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429" r="-11429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Straight Arrow Connector 121"/>
              <p:cNvCxnSpPr/>
              <p:nvPr/>
            </p:nvCxnSpPr>
            <p:spPr>
              <a:xfrm flipV="1">
                <a:off x="7907765" y="683046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11077684" y="3655818"/>
                    <a:ext cx="19832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77684" y="3655818"/>
                    <a:ext cx="19832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121" r="-1212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7718114" y="713955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8114" y="713955"/>
                    <a:ext cx="21916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0" r="-2500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6" name="Straight Arrow Connector 125"/>
              <p:cNvCxnSpPr/>
              <p:nvPr/>
            </p:nvCxnSpPr>
            <p:spPr>
              <a:xfrm flipV="1">
                <a:off x="7943047" y="1359951"/>
                <a:ext cx="304532" cy="233735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8207817" y="1381230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3" name="TextBox 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7817" y="1381230"/>
                    <a:ext cx="317651" cy="3533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981" t="-34483" r="-101887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5" name="Straight Arrow Connector 134"/>
              <p:cNvCxnSpPr>
                <a:stCxn id="109" idx="0"/>
              </p:cNvCxnSpPr>
              <p:nvPr/>
            </p:nvCxnSpPr>
            <p:spPr>
              <a:xfrm>
                <a:off x="7899948" y="1572159"/>
                <a:ext cx="1894047" cy="20488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9272475" y="2775482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6" name="TextBox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2475" y="2775482"/>
                    <a:ext cx="19800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7273" t="-33333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Straight Arrow Connector 137"/>
              <p:cNvCxnSpPr/>
              <p:nvPr/>
            </p:nvCxnSpPr>
            <p:spPr>
              <a:xfrm>
                <a:off x="7880785" y="3691463"/>
                <a:ext cx="17465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8709341" y="3679143"/>
                    <a:ext cx="2175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9341" y="3679143"/>
                    <a:ext cx="21755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5714" r="-25714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Arrow Connector 140"/>
              <p:cNvCxnSpPr/>
              <p:nvPr/>
            </p:nvCxnSpPr>
            <p:spPr>
              <a:xfrm flipH="1">
                <a:off x="9350087" y="3620993"/>
                <a:ext cx="429658" cy="464490"/>
              </a:xfrm>
              <a:prstGeom prst="straightConnector1">
                <a:avLst/>
              </a:prstGeom>
              <a:ln w="603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9553149" y="3875460"/>
                    <a:ext cx="40293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2" name="TextBox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3149" y="3875460"/>
                    <a:ext cx="402931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636" r="-12121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7475907" y="2396399"/>
                <a:ext cx="423187" cy="123173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7502762" y="2973250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6" name="TextBox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2762" y="2973250"/>
                    <a:ext cx="24154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7" name="Arc 146"/>
              <p:cNvSpPr/>
              <p:nvPr/>
            </p:nvSpPr>
            <p:spPr>
              <a:xfrm>
                <a:off x="9451523" y="3267255"/>
                <a:ext cx="606181" cy="662972"/>
              </a:xfrm>
              <a:prstGeom prst="arc">
                <a:avLst>
                  <a:gd name="adj1" fmla="val 10780567"/>
                  <a:gd name="adj2" fmla="val 13878791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9228792" y="325056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8" name="TextBox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8792" y="3250563"/>
                    <a:ext cx="222304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Connector 5"/>
            <p:cNvCxnSpPr/>
            <p:nvPr/>
          </p:nvCxnSpPr>
          <p:spPr>
            <a:xfrm flipH="1">
              <a:off x="7115466" y="3620993"/>
              <a:ext cx="801878" cy="608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22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/>
        </p:nvGrpSpPr>
        <p:grpSpPr>
          <a:xfrm>
            <a:off x="62283" y="430434"/>
            <a:ext cx="4135352" cy="5001059"/>
            <a:chOff x="62283" y="430434"/>
            <a:chExt cx="4135352" cy="500105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2310104" y="3359750"/>
              <a:ext cx="342961" cy="445425"/>
            </a:xfrm>
            <a:prstGeom prst="straightConnector1">
              <a:avLst/>
            </a:prstGeom>
            <a:ln w="603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284538" y="1319547"/>
              <a:ext cx="1027180" cy="4111946"/>
              <a:chOff x="9831571" y="1558741"/>
              <a:chExt cx="504586" cy="3062177"/>
            </a:xfrm>
          </p:grpSpPr>
          <p:sp>
            <p:nvSpPr>
              <p:cNvPr id="117" name="Arc 116"/>
              <p:cNvSpPr/>
              <p:nvPr/>
            </p:nvSpPr>
            <p:spPr>
              <a:xfrm>
                <a:off x="9831571" y="1569374"/>
                <a:ext cx="481549" cy="3051544"/>
              </a:xfrm>
              <a:prstGeom prst="arc">
                <a:avLst>
                  <a:gd name="adj1" fmla="val 5305153"/>
                  <a:gd name="adj2" fmla="val 1622431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Arc 117"/>
              <p:cNvSpPr/>
              <p:nvPr/>
            </p:nvSpPr>
            <p:spPr>
              <a:xfrm>
                <a:off x="9854608" y="1558741"/>
                <a:ext cx="481549" cy="3051544"/>
              </a:xfrm>
              <a:prstGeom prst="arc">
                <a:avLst>
                  <a:gd name="adj1" fmla="val 16200000"/>
                  <a:gd name="adj2" fmla="val 5342088"/>
                </a:avLst>
              </a:prstGeom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9" name="Straight Arrow Connector 118"/>
            <p:cNvCxnSpPr/>
            <p:nvPr/>
          </p:nvCxnSpPr>
          <p:spPr>
            <a:xfrm flipV="1">
              <a:off x="820722" y="3360921"/>
              <a:ext cx="3316077" cy="11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851427" y="430434"/>
              <a:ext cx="0" cy="29379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858905" y="2341326"/>
              <a:ext cx="1327721" cy="102705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1915033" y="2065361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033" y="2065361"/>
                  <a:ext cx="21454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429" r="-11429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/>
            <p:cNvCxnSpPr/>
            <p:nvPr/>
          </p:nvCxnSpPr>
          <p:spPr>
            <a:xfrm flipV="1">
              <a:off x="829393" y="430434"/>
              <a:ext cx="0" cy="29379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3999312" y="3403206"/>
                  <a:ext cx="1983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312" y="3403206"/>
                  <a:ext cx="19832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639742" y="461343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42" y="461343"/>
                  <a:ext cx="21916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/>
            <p:nvPr/>
          </p:nvCxnSpPr>
          <p:spPr>
            <a:xfrm flipV="1">
              <a:off x="837645" y="1102208"/>
              <a:ext cx="333388" cy="24500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858905" y="1349795"/>
              <a:ext cx="1794160" cy="20534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62283" y="3372524"/>
              <a:ext cx="801878" cy="608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2136509" y="2854854"/>
              <a:ext cx="347189" cy="926053"/>
              <a:chOff x="9831571" y="1558741"/>
              <a:chExt cx="504586" cy="3062177"/>
            </a:xfrm>
          </p:grpSpPr>
          <p:sp>
            <p:nvSpPr>
              <p:cNvPr id="131" name="Arc 130"/>
              <p:cNvSpPr/>
              <p:nvPr/>
            </p:nvSpPr>
            <p:spPr>
              <a:xfrm>
                <a:off x="9854608" y="1558741"/>
                <a:ext cx="481549" cy="3051544"/>
              </a:xfrm>
              <a:prstGeom prst="arc">
                <a:avLst>
                  <a:gd name="adj1" fmla="val 16200000"/>
                  <a:gd name="adj2" fmla="val 5342088"/>
                </a:avLst>
              </a:prstGeom>
              <a:ln w="3810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Arc 131"/>
              <p:cNvSpPr/>
              <p:nvPr/>
            </p:nvSpPr>
            <p:spPr>
              <a:xfrm>
                <a:off x="9831571" y="1569374"/>
                <a:ext cx="481549" cy="3051544"/>
              </a:xfrm>
              <a:prstGeom prst="arc">
                <a:avLst>
                  <a:gd name="adj1" fmla="val 5305153"/>
                  <a:gd name="adj2" fmla="val 16224316"/>
                </a:avLst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3" name="Straight Arrow Connector 132"/>
          <p:cNvCxnSpPr/>
          <p:nvPr/>
        </p:nvCxnSpPr>
        <p:spPr>
          <a:xfrm flipH="1">
            <a:off x="6661283" y="3579907"/>
            <a:ext cx="475284" cy="162043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4792140" y="1506721"/>
            <a:ext cx="1027180" cy="4111946"/>
            <a:chOff x="9831571" y="1558741"/>
            <a:chExt cx="504586" cy="3062177"/>
          </a:xfrm>
        </p:grpSpPr>
        <p:sp>
          <p:nvSpPr>
            <p:cNvPr id="135" name="Arc 13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Arc 135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 flipV="1">
            <a:off x="5328324" y="3548095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5359029" y="617608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5366507" y="2528500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6422635" y="2252535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635" y="2252535"/>
                <a:ext cx="214546" cy="307777"/>
              </a:xfrm>
              <a:prstGeom prst="rect">
                <a:avLst/>
              </a:prstGeom>
              <a:blipFill>
                <a:blip r:embed="rId5"/>
                <a:stretch>
                  <a:fillRect l="-14286" r="-8571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/>
          <p:cNvCxnSpPr/>
          <p:nvPr/>
        </p:nvCxnSpPr>
        <p:spPr>
          <a:xfrm flipV="1">
            <a:off x="5336995" y="617608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8506914" y="3590380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914" y="3590380"/>
                <a:ext cx="198323" cy="307777"/>
              </a:xfrm>
              <a:prstGeom prst="rect">
                <a:avLst/>
              </a:prstGeom>
              <a:blipFill>
                <a:blip r:embed="rId6"/>
                <a:stretch>
                  <a:fillRect l="-12121" r="-12121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5147344" y="648517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44" y="648517"/>
                <a:ext cx="219163" cy="307777"/>
              </a:xfrm>
              <a:prstGeom prst="rect">
                <a:avLst/>
              </a:prstGeom>
              <a:blipFill>
                <a:blip r:embed="rId7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/>
          <p:cNvCxnSpPr/>
          <p:nvPr/>
        </p:nvCxnSpPr>
        <p:spPr>
          <a:xfrm>
            <a:off x="5819320" y="3229342"/>
            <a:ext cx="6964" cy="4872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848318" y="3226126"/>
            <a:ext cx="1312349" cy="364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4569885" y="3559698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6645432" y="3096550"/>
            <a:ext cx="347189" cy="926053"/>
            <a:chOff x="9831571" y="1558741"/>
            <a:chExt cx="504586" cy="3062177"/>
          </a:xfrm>
        </p:grpSpPr>
        <p:sp>
          <p:nvSpPr>
            <p:cNvPr id="148" name="Arc 147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Arc 148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863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/>
          <p:cNvCxnSpPr>
            <a:endCxn id="92" idx="2"/>
          </p:cNvCxnSpPr>
          <p:nvPr/>
        </p:nvCxnSpPr>
        <p:spPr>
          <a:xfrm flipH="1" flipV="1">
            <a:off x="3146132" y="3025429"/>
            <a:ext cx="322204" cy="480051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123908" y="1432294"/>
            <a:ext cx="1027180" cy="4111946"/>
            <a:chOff x="9831571" y="1558741"/>
            <a:chExt cx="504586" cy="3062177"/>
          </a:xfrm>
        </p:grpSpPr>
        <p:sp>
          <p:nvSpPr>
            <p:cNvPr id="78" name="Arc 77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1660092" y="3473668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690797" y="543181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1698275" y="2454073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754403" y="2178108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03" y="2178108"/>
                <a:ext cx="214546" cy="307777"/>
              </a:xfrm>
              <a:prstGeom prst="rect">
                <a:avLst/>
              </a:prstGeom>
              <a:blipFill>
                <a:blip r:embed="rId2"/>
                <a:stretch>
                  <a:fillRect l="-14286" r="-85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/>
          <p:nvPr/>
        </p:nvCxnSpPr>
        <p:spPr>
          <a:xfrm flipV="1">
            <a:off x="1668763" y="543181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838682" y="3515953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682" y="3515953"/>
                <a:ext cx="198323" cy="307777"/>
              </a:xfrm>
              <a:prstGeom prst="rect">
                <a:avLst/>
              </a:prstGeom>
              <a:blipFill>
                <a:blip r:embed="rId3"/>
                <a:stretch>
                  <a:fillRect l="-15625" r="-1250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479112" y="574090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12" y="574090"/>
                <a:ext cx="219163" cy="307777"/>
              </a:xfrm>
              <a:prstGeom prst="rect">
                <a:avLst/>
              </a:prstGeom>
              <a:blipFill>
                <a:blip r:embed="rId4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/>
          <p:nvPr/>
        </p:nvCxnSpPr>
        <p:spPr>
          <a:xfrm flipH="1">
            <a:off x="1448415" y="5544240"/>
            <a:ext cx="280556" cy="21568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2"/>
          </p:cNvCxnSpPr>
          <p:nvPr/>
        </p:nvCxnSpPr>
        <p:spPr>
          <a:xfrm flipV="1">
            <a:off x="1695378" y="3515953"/>
            <a:ext cx="1797057" cy="2008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01653" y="3485271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2977200" y="3022123"/>
            <a:ext cx="347189" cy="926053"/>
            <a:chOff x="9831571" y="1558741"/>
            <a:chExt cx="504586" cy="3062177"/>
          </a:xfrm>
        </p:grpSpPr>
        <p:sp>
          <p:nvSpPr>
            <p:cNvPr id="91" name="Arc 90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91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H="1" flipV="1">
            <a:off x="7996578" y="3157512"/>
            <a:ext cx="165982" cy="245187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818132" y="1329512"/>
            <a:ext cx="1027180" cy="4111946"/>
            <a:chOff x="9831571" y="1558741"/>
            <a:chExt cx="504586" cy="3062177"/>
          </a:xfrm>
        </p:grpSpPr>
        <p:sp>
          <p:nvSpPr>
            <p:cNvPr id="100" name="Arc 99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c 100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V="1">
            <a:off x="6354316" y="3370886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6385021" y="440399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6392499" y="2351291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7448627" y="2075326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27" y="2075326"/>
                <a:ext cx="214546" cy="307777"/>
              </a:xfrm>
              <a:prstGeom prst="rect">
                <a:avLst/>
              </a:prstGeom>
              <a:blipFill>
                <a:blip r:embed="rId5"/>
                <a:stretch>
                  <a:fillRect l="-14286" r="-85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/>
          <p:nvPr/>
        </p:nvCxnSpPr>
        <p:spPr>
          <a:xfrm flipV="1">
            <a:off x="6362987" y="440399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9532906" y="3413171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906" y="3413171"/>
                <a:ext cx="198323" cy="307777"/>
              </a:xfrm>
              <a:prstGeom prst="rect">
                <a:avLst/>
              </a:prstGeom>
              <a:blipFill>
                <a:blip r:embed="rId6"/>
                <a:stretch>
                  <a:fillRect l="-15625" r="-1250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6173336" y="471308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36" y="471308"/>
                <a:ext cx="219163" cy="307777"/>
              </a:xfrm>
              <a:prstGeom prst="rect">
                <a:avLst/>
              </a:prstGeom>
              <a:blipFill>
                <a:blip r:embed="rId7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/>
          <p:nvPr/>
        </p:nvCxnSpPr>
        <p:spPr>
          <a:xfrm flipV="1">
            <a:off x="5800884" y="3413172"/>
            <a:ext cx="2385775" cy="429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595877" y="3382489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671424" y="2919341"/>
            <a:ext cx="347189" cy="926053"/>
            <a:chOff x="9831571" y="1558741"/>
            <a:chExt cx="504586" cy="3062177"/>
          </a:xfrm>
        </p:grpSpPr>
        <p:sp>
          <p:nvSpPr>
            <p:cNvPr id="113" name="Arc 112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c 113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/>
          <p:nvPr/>
        </p:nvCxnSpPr>
        <p:spPr>
          <a:xfrm flipV="1">
            <a:off x="5828782" y="3310292"/>
            <a:ext cx="2083" cy="5135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3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/>
          <p:cNvGrpSpPr/>
          <p:nvPr/>
        </p:nvGrpSpPr>
        <p:grpSpPr>
          <a:xfrm>
            <a:off x="775595" y="425935"/>
            <a:ext cx="3832697" cy="3341913"/>
            <a:chOff x="318395" y="778632"/>
            <a:chExt cx="3832697" cy="3341913"/>
          </a:xfrm>
        </p:grpSpPr>
        <p:grpSp>
          <p:nvGrpSpPr>
            <p:cNvPr id="188" name="Group 187"/>
            <p:cNvGrpSpPr/>
            <p:nvPr/>
          </p:nvGrpSpPr>
          <p:grpSpPr>
            <a:xfrm>
              <a:off x="318395" y="778632"/>
              <a:ext cx="3832697" cy="3341913"/>
              <a:chOff x="2400583" y="1836252"/>
              <a:chExt cx="3832697" cy="3341913"/>
            </a:xfrm>
          </p:grpSpPr>
          <p:cxnSp>
            <p:nvCxnSpPr>
              <p:cNvPr id="5" name="Straight Connector 4"/>
              <p:cNvCxnSpPr>
                <a:stCxn id="20" idx="4"/>
              </p:cNvCxnSpPr>
              <p:nvPr/>
            </p:nvCxnSpPr>
            <p:spPr>
              <a:xfrm>
                <a:off x="3366963" y="3981429"/>
                <a:ext cx="3129" cy="119673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3362770" y="4619795"/>
                <a:ext cx="1" cy="39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2928767" y="4781322"/>
                    <a:ext cx="35754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767" y="4781322"/>
                    <a:ext cx="35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39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Connector 8"/>
              <p:cNvCxnSpPr/>
              <p:nvPr/>
            </p:nvCxnSpPr>
            <p:spPr>
              <a:xfrm flipH="1">
                <a:off x="3366961" y="3517237"/>
                <a:ext cx="5516" cy="525566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400583" y="3236522"/>
                    <a:ext cx="34124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583" y="3236522"/>
                    <a:ext cx="34124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286" r="-535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/>
              <p:cNvGrpSpPr/>
              <p:nvPr/>
            </p:nvGrpSpPr>
            <p:grpSpPr>
              <a:xfrm>
                <a:off x="2928767" y="3651263"/>
                <a:ext cx="882650" cy="247348"/>
                <a:chOff x="9055100" y="3993844"/>
                <a:chExt cx="882650" cy="247348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9703011" y="420542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2653722" y="3581681"/>
                <a:ext cx="1426482" cy="399748"/>
                <a:chOff x="9055100" y="3993844"/>
                <a:chExt cx="882650" cy="247348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9713401" y="4207939"/>
                  <a:ext cx="58035" cy="1916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3145571" y="3716376"/>
                <a:ext cx="442783" cy="124086"/>
                <a:chOff x="9055100" y="3993838"/>
                <a:chExt cx="882650" cy="24735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9055100" y="3993838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9631680" y="421107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3372477" y="1860040"/>
                <a:ext cx="291" cy="1888464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250753" y="4021939"/>
                <a:ext cx="0" cy="115622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5250753" y="4637912"/>
                <a:ext cx="349" cy="4511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715081" y="4781321"/>
                    <a:ext cx="35754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5081" y="4781321"/>
                    <a:ext cx="35754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9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Connector 26"/>
              <p:cNvCxnSpPr/>
              <p:nvPr/>
            </p:nvCxnSpPr>
            <p:spPr>
              <a:xfrm flipH="1">
                <a:off x="5250753" y="3493449"/>
                <a:ext cx="5515" cy="549354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886069" y="3236521"/>
                    <a:ext cx="34721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6069" y="3236521"/>
                    <a:ext cx="347211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 r="-5263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" name="Group 28"/>
              <p:cNvGrpSpPr/>
              <p:nvPr/>
            </p:nvGrpSpPr>
            <p:grpSpPr>
              <a:xfrm>
                <a:off x="4812558" y="3627475"/>
                <a:ext cx="882650" cy="222754"/>
                <a:chOff x="9055100" y="3993844"/>
                <a:chExt cx="882650" cy="247348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9703011" y="420542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4537513" y="3557893"/>
                <a:ext cx="1426482" cy="360000"/>
                <a:chOff x="9055100" y="3993844"/>
                <a:chExt cx="882650" cy="247348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9713401" y="4207939"/>
                  <a:ext cx="58035" cy="1916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5029362" y="3692588"/>
                <a:ext cx="442783" cy="111748"/>
                <a:chOff x="9055100" y="3993838"/>
                <a:chExt cx="882650" cy="247354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9055100" y="3993838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 flipV="1">
                  <a:off x="9631680" y="421107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Connector 37"/>
              <p:cNvCxnSpPr>
                <a:endCxn id="36" idx="0"/>
              </p:cNvCxnSpPr>
              <p:nvPr/>
            </p:nvCxnSpPr>
            <p:spPr>
              <a:xfrm flipH="1">
                <a:off x="5250754" y="1836252"/>
                <a:ext cx="5514" cy="185633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4661357" y="2528169"/>
                <a:ext cx="594911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710107" y="2012472"/>
                    <a:ext cx="31925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0107" y="2012472"/>
                    <a:ext cx="319255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5" t="-35714" r="-6923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/>
              <p:cNvCxnSpPr/>
              <p:nvPr/>
            </p:nvCxnSpPr>
            <p:spPr>
              <a:xfrm flipV="1">
                <a:off x="3395337" y="2528169"/>
                <a:ext cx="595092" cy="91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538180" y="2010006"/>
                    <a:ext cx="31925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8180" y="2010006"/>
                    <a:ext cx="319255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308" t="-33333" r="-67308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7" name="Group 86"/>
              <p:cNvGrpSpPr/>
              <p:nvPr/>
            </p:nvGrpSpPr>
            <p:grpSpPr>
              <a:xfrm>
                <a:off x="3207446" y="23793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5467558" y="2276215"/>
                    <a:ext cx="34124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8" name="TextBox 1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7558" y="2276215"/>
                    <a:ext cx="341247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4286" r="-535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2837520" y="2192192"/>
                    <a:ext cx="280203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7520" y="2192192"/>
                    <a:ext cx="280203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2609" r="-17391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0" name="Multiply 179"/>
              <p:cNvSpPr/>
              <p:nvPr/>
            </p:nvSpPr>
            <p:spPr>
              <a:xfrm>
                <a:off x="5053879" y="2320447"/>
                <a:ext cx="393748" cy="433807"/>
              </a:xfrm>
              <a:prstGeom prst="mathMultiply">
                <a:avLst>
                  <a:gd name="adj1" fmla="val 2689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0" name="Straight Arrow Connector 189"/>
            <p:cNvCxnSpPr/>
            <p:nvPr/>
          </p:nvCxnSpPr>
          <p:spPr>
            <a:xfrm flipV="1">
              <a:off x="1266940" y="3327094"/>
              <a:ext cx="1916935" cy="1101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/>
                <p:cNvSpPr txBox="1"/>
                <p:nvPr/>
              </p:nvSpPr>
              <p:spPr>
                <a:xfrm>
                  <a:off x="2119454" y="2997536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1" name="TextBox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454" y="2997536"/>
                  <a:ext cx="21756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5714" r="-25714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318395" y="4105206"/>
            <a:ext cx="8166551" cy="2643946"/>
            <a:chOff x="4000117" y="3797365"/>
            <a:chExt cx="8166551" cy="264394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117" y="3805885"/>
              <a:ext cx="2032221" cy="254101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5583" y="3805885"/>
              <a:ext cx="2029280" cy="254395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108" y="3797365"/>
              <a:ext cx="2029280" cy="264394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388" y="3797365"/>
              <a:ext cx="2029280" cy="2543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725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283983" y="525838"/>
            <a:ext cx="4828057" cy="2052791"/>
            <a:chOff x="1483231" y="1553320"/>
            <a:chExt cx="4828057" cy="2052791"/>
          </a:xfrm>
        </p:grpSpPr>
        <p:grpSp>
          <p:nvGrpSpPr>
            <p:cNvPr id="64" name="Group 63"/>
            <p:cNvGrpSpPr/>
            <p:nvPr/>
          </p:nvGrpSpPr>
          <p:grpSpPr>
            <a:xfrm>
              <a:off x="1483231" y="1553320"/>
              <a:ext cx="4828057" cy="2052791"/>
              <a:chOff x="1483231" y="1553320"/>
              <a:chExt cx="4828057" cy="205279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287678" y="2358211"/>
                <a:ext cx="319032" cy="315970"/>
                <a:chOff x="7185162" y="2695668"/>
                <a:chExt cx="319032" cy="31597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7185162" y="2695668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7321818" y="283079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602460" y="2544457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2460" y="2544457"/>
                    <a:ext cx="1764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Oval 5"/>
              <p:cNvSpPr/>
              <p:nvPr/>
            </p:nvSpPr>
            <p:spPr>
              <a:xfrm>
                <a:off x="1810400" y="1891375"/>
                <a:ext cx="1249640" cy="124964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483231" y="1553320"/>
                <a:ext cx="1927926" cy="192792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3411157" y="2418273"/>
                <a:ext cx="0" cy="1808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060040" y="2425773"/>
                <a:ext cx="0" cy="1808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165449" y="3231107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5449" y="3231107"/>
                    <a:ext cx="245708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500" r="-200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 13"/>
              <p:cNvGrpSpPr/>
              <p:nvPr/>
            </p:nvGrpSpPr>
            <p:grpSpPr>
              <a:xfrm>
                <a:off x="5026329" y="2362902"/>
                <a:ext cx="319032" cy="315970"/>
                <a:chOff x="7185162" y="2695668"/>
                <a:chExt cx="319032" cy="31597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7185162" y="2695668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7321818" y="283079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5185845" y="2797428"/>
                <a:ext cx="0" cy="4507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4673166" y="2715057"/>
                <a:ext cx="311480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460807" y="2516195"/>
                <a:ext cx="440499" cy="69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4673166" y="2010451"/>
                <a:ext cx="311480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5185845" y="1798092"/>
                <a:ext cx="0" cy="4368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5387044" y="2010451"/>
                <a:ext cx="311479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5470384" y="2517811"/>
                <a:ext cx="440499" cy="106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5387044" y="2715057"/>
                <a:ext cx="311479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5527473" y="3260952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7473" y="3260952"/>
                    <a:ext cx="245708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000" r="-22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Oval 53"/>
              <p:cNvSpPr/>
              <p:nvPr/>
            </p:nvSpPr>
            <p:spPr>
              <a:xfrm>
                <a:off x="1636469" y="1731373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94088" y="1731373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 flipV="1">
                <a:off x="3219197" y="2234962"/>
                <a:ext cx="783" cy="312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395663" y="2005117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5663" y="2005117"/>
                    <a:ext cx="317651" cy="35330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308" t="-32759" r="-105769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Arrow Connector 61"/>
              <p:cNvCxnSpPr/>
              <p:nvPr/>
            </p:nvCxnSpPr>
            <p:spPr>
              <a:xfrm flipV="1">
                <a:off x="5975359" y="2234962"/>
                <a:ext cx="783" cy="312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993637" y="1951286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3637" y="1951286"/>
                    <a:ext cx="317651" cy="35330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981" t="-35088" r="-101887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437986" y="220432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986" y="2204322"/>
                  <a:ext cx="176459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5231691" y="574407"/>
            <a:ext cx="5520002" cy="3318125"/>
            <a:chOff x="5279498" y="1154286"/>
            <a:chExt cx="5520002" cy="3318125"/>
          </a:xfrm>
        </p:grpSpPr>
        <p:grpSp>
          <p:nvGrpSpPr>
            <p:cNvPr id="67" name="Group 66"/>
            <p:cNvGrpSpPr/>
            <p:nvPr/>
          </p:nvGrpSpPr>
          <p:grpSpPr>
            <a:xfrm>
              <a:off x="5279498" y="1154286"/>
              <a:ext cx="5520002" cy="3318125"/>
              <a:chOff x="991518" y="2972743"/>
              <a:chExt cx="5520002" cy="331812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689581" y="5410233"/>
                <a:ext cx="0" cy="880635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3694485" y="5732498"/>
                <a:ext cx="1" cy="39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327047" y="5815152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047" y="5815152"/>
                    <a:ext cx="176459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Parallelogram 70"/>
              <p:cNvSpPr/>
              <p:nvPr/>
            </p:nvSpPr>
            <p:spPr>
              <a:xfrm>
                <a:off x="991518" y="4310443"/>
                <a:ext cx="5520002" cy="1076805"/>
              </a:xfrm>
              <a:prstGeom prst="parallelogram">
                <a:avLst>
                  <a:gd name="adj" fmla="val 182083"/>
                </a:avLst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3691966" y="4629940"/>
                <a:ext cx="0" cy="1220017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4603745" y="4419893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3745" y="4419893"/>
                    <a:ext cx="245708" cy="34515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Oval 82"/>
              <p:cNvSpPr/>
              <p:nvPr/>
            </p:nvSpPr>
            <p:spPr>
              <a:xfrm>
                <a:off x="2973211" y="4694384"/>
                <a:ext cx="1426482" cy="39974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3691966" y="2972743"/>
                <a:ext cx="291" cy="1888464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>
              <a:stCxn id="83" idx="2"/>
            </p:cNvCxnSpPr>
            <p:nvPr/>
          </p:nvCxnSpPr>
          <p:spPr>
            <a:xfrm>
              <a:off x="7261191" y="3075801"/>
              <a:ext cx="72127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58334" y="2825502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8334" y="2825502"/>
                  <a:ext cx="217560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 flipV="1">
              <a:off x="8478770" y="2978944"/>
              <a:ext cx="513916" cy="2486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83" idx="5"/>
            </p:cNvCxnSpPr>
            <p:nvPr/>
          </p:nvCxnSpPr>
          <p:spPr>
            <a:xfrm>
              <a:off x="7974432" y="3075802"/>
              <a:ext cx="504338" cy="141331"/>
            </a:xfrm>
            <a:prstGeom prst="line">
              <a:avLst/>
            </a:prstGeom>
            <a:ln w="222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8476252" y="3103289"/>
              <a:ext cx="278514" cy="1243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8500716" y="312304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0716" y="3123044"/>
                  <a:ext cx="317651" cy="353302"/>
                </a:xfrm>
                <a:prstGeom prst="rect">
                  <a:avLst/>
                </a:prstGeom>
                <a:blipFill>
                  <a:blip r:embed="rId35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4" name="Group 193"/>
          <p:cNvGrpSpPr/>
          <p:nvPr/>
        </p:nvGrpSpPr>
        <p:grpSpPr>
          <a:xfrm>
            <a:off x="451441" y="3787136"/>
            <a:ext cx="2216786" cy="1927926"/>
            <a:chOff x="451441" y="3787136"/>
            <a:chExt cx="2216786" cy="19279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1492022" y="5214235"/>
                  <a:ext cx="17645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022" y="5214235"/>
                  <a:ext cx="176459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31034" r="-24138" b="-98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Oval 114"/>
            <p:cNvSpPr/>
            <p:nvPr/>
          </p:nvSpPr>
          <p:spPr>
            <a:xfrm>
              <a:off x="904676" y="4251843"/>
              <a:ext cx="983515" cy="98351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451441" y="3787136"/>
              <a:ext cx="1927926" cy="192792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604679" y="3965189"/>
              <a:ext cx="1583511" cy="158351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1329938" y="3976929"/>
              <a:ext cx="232060" cy="229833"/>
              <a:chOff x="7185162" y="2695668"/>
              <a:chExt cx="319032" cy="31597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109056" y="4907580"/>
              <a:ext cx="232060" cy="229833"/>
              <a:chOff x="7185162" y="2695668"/>
              <a:chExt cx="319032" cy="315970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1628732" y="4628216"/>
              <a:ext cx="232060" cy="229833"/>
              <a:chOff x="7185162" y="2695668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1294208" y="4628683"/>
              <a:ext cx="232060" cy="229833"/>
              <a:chOff x="7185162" y="2695668"/>
              <a:chExt cx="319032" cy="315970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951996" y="4628216"/>
              <a:ext cx="232060" cy="229833"/>
              <a:chOff x="7185162" y="2695668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1448664" y="4907580"/>
              <a:ext cx="232060" cy="229833"/>
              <a:chOff x="7185162" y="2695668"/>
              <a:chExt cx="319032" cy="315970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1476753" y="4347404"/>
              <a:ext cx="232060" cy="229833"/>
              <a:chOff x="7185162" y="2695668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1109056" y="4347402"/>
              <a:ext cx="232060" cy="229833"/>
              <a:chOff x="7185162" y="2695668"/>
              <a:chExt cx="319032" cy="315970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700238" y="4150583"/>
              <a:ext cx="232060" cy="229833"/>
              <a:chOff x="7185162" y="2695668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664575" y="4445767"/>
              <a:ext cx="232060" cy="229833"/>
              <a:chOff x="7185162" y="2695668"/>
              <a:chExt cx="319032" cy="315970"/>
            </a:xfrm>
          </p:grpSpPr>
          <p:sp>
            <p:nvSpPr>
              <p:cNvPr id="168" name="Oval 167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665602" y="4828478"/>
              <a:ext cx="232060" cy="229833"/>
              <a:chOff x="7185162" y="2695668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869791" y="5138639"/>
              <a:ext cx="232060" cy="229833"/>
              <a:chOff x="7185162" y="2695668"/>
              <a:chExt cx="319032" cy="315970"/>
            </a:xfrm>
          </p:grpSpPr>
          <p:sp>
            <p:nvSpPr>
              <p:cNvPr id="174" name="Oval 173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1234296" y="5284422"/>
              <a:ext cx="232060" cy="229833"/>
              <a:chOff x="7185162" y="2695668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1677012" y="5160106"/>
              <a:ext cx="232060" cy="229833"/>
              <a:chOff x="7185162" y="2695668"/>
              <a:chExt cx="319032" cy="315970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1890926" y="4845107"/>
              <a:ext cx="232060" cy="229833"/>
              <a:chOff x="7185162" y="2695668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1901273" y="4472590"/>
              <a:ext cx="232060" cy="229833"/>
              <a:chOff x="7185162" y="2695668"/>
              <a:chExt cx="319032" cy="315970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910376" y="4102898"/>
              <a:ext cx="232060" cy="229833"/>
              <a:chOff x="7185162" y="2695668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7185162" y="2695668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7321818" y="28307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1" name="Straight Arrow Connector 190"/>
            <p:cNvCxnSpPr>
              <a:endCxn id="130" idx="6"/>
            </p:cNvCxnSpPr>
            <p:nvPr/>
          </p:nvCxnSpPr>
          <p:spPr>
            <a:xfrm>
              <a:off x="1366953" y="4751099"/>
              <a:ext cx="821237" cy="5846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2426687" y="4406793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687" y="4406793"/>
                  <a:ext cx="241540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910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237409" y="151995"/>
            <a:ext cx="4865031" cy="2647997"/>
            <a:chOff x="2894884" y="1133070"/>
            <a:chExt cx="4865031" cy="2647997"/>
          </a:xfrm>
        </p:grpSpPr>
        <p:grpSp>
          <p:nvGrpSpPr>
            <p:cNvPr id="137" name="Group 136"/>
            <p:cNvGrpSpPr/>
            <p:nvPr/>
          </p:nvGrpSpPr>
          <p:grpSpPr>
            <a:xfrm>
              <a:off x="5465121" y="1133070"/>
              <a:ext cx="2294794" cy="2294794"/>
              <a:chOff x="5465121" y="1133070"/>
              <a:chExt cx="2294794" cy="2294794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6577397" y="2561701"/>
                <a:ext cx="0" cy="4507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6064718" y="2479330"/>
                <a:ext cx="311480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5852359" y="2280468"/>
                <a:ext cx="440499" cy="69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6064718" y="1774724"/>
                <a:ext cx="311480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6577397" y="1562365"/>
                <a:ext cx="0" cy="4368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6778596" y="1774724"/>
                <a:ext cx="311479" cy="3068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6861936" y="2282084"/>
                <a:ext cx="440499" cy="106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778596" y="2479330"/>
                <a:ext cx="311479" cy="32075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785640" y="1495646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V="1">
                <a:off x="7010150" y="1733499"/>
                <a:ext cx="678066" cy="3292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7038686" y="2429265"/>
                <a:ext cx="721229" cy="22507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6799719" y="2708588"/>
                <a:ext cx="359767" cy="64757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6238649" y="2737124"/>
                <a:ext cx="194582" cy="6907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5536820" y="2498157"/>
                <a:ext cx="617088" cy="3292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465121" y="1906598"/>
                <a:ext cx="660251" cy="22507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H="1" flipV="1">
                <a:off x="6065550" y="1204769"/>
                <a:ext cx="298789" cy="64757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730827" y="1133070"/>
                <a:ext cx="255560" cy="6907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2894884" y="1407919"/>
              <a:ext cx="2021726" cy="2019945"/>
              <a:chOff x="2894884" y="1407919"/>
              <a:chExt cx="2021726" cy="2019945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129427" y="1621116"/>
                <a:ext cx="1583511" cy="158351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V="1">
                <a:off x="4478394" y="2141631"/>
                <a:ext cx="0" cy="2712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4135560" y="1855658"/>
                <a:ext cx="179630" cy="1632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3678360" y="1855658"/>
                <a:ext cx="24282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363968" y="2018862"/>
                <a:ext cx="163205" cy="18944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3363968" y="2412871"/>
                <a:ext cx="1" cy="27168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3527173" y="2806879"/>
                <a:ext cx="151187" cy="15844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3921182" y="2965321"/>
                <a:ext cx="304193" cy="47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315190" y="2617881"/>
                <a:ext cx="153007" cy="18899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flipH="1" flipV="1">
                <a:off x="3534194" y="1407919"/>
                <a:ext cx="379638" cy="434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H="1">
                <a:off x="2966220" y="1705974"/>
                <a:ext cx="238542" cy="3128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H="1">
                <a:off x="2894884" y="2415046"/>
                <a:ext cx="16170" cy="39183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>
                <a:off x="3204760" y="3124117"/>
                <a:ext cx="240810" cy="2600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3913832" y="3417824"/>
                <a:ext cx="401358" cy="100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V="1">
                <a:off x="4622903" y="2886100"/>
                <a:ext cx="234201" cy="2380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 flipV="1">
                <a:off x="4916610" y="2018862"/>
                <a:ext cx="0" cy="3961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flipH="1" flipV="1">
                <a:off x="4391693" y="1441590"/>
                <a:ext cx="231210" cy="2643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3235948" y="3473290"/>
                  <a:ext cx="138775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𝐶𝑖𝑟𝑐𝑢𝑙𝑎𝑡𝑖𝑜𝑛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948" y="3473290"/>
                  <a:ext cx="138775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509" r="-307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5852359" y="3455599"/>
                  <a:ext cx="173964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𝑐𝑖𝑟𝑐𝑢𝑙𝑎𝑡𝑖𝑜𝑛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359" y="3455599"/>
                  <a:ext cx="173964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456" r="-2456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Group 224"/>
          <p:cNvGrpSpPr/>
          <p:nvPr/>
        </p:nvGrpSpPr>
        <p:grpSpPr>
          <a:xfrm>
            <a:off x="92209" y="3331217"/>
            <a:ext cx="2758737" cy="1434381"/>
            <a:chOff x="436147" y="3567757"/>
            <a:chExt cx="2758737" cy="1434381"/>
          </a:xfrm>
        </p:grpSpPr>
        <p:grpSp>
          <p:nvGrpSpPr>
            <p:cNvPr id="222" name="Group 221"/>
            <p:cNvGrpSpPr/>
            <p:nvPr/>
          </p:nvGrpSpPr>
          <p:grpSpPr>
            <a:xfrm>
              <a:off x="436147" y="3567757"/>
              <a:ext cx="2758737" cy="1434381"/>
              <a:chOff x="2448232" y="3613262"/>
              <a:chExt cx="2758737" cy="1434381"/>
            </a:xfrm>
          </p:grpSpPr>
          <p:grpSp>
            <p:nvGrpSpPr>
              <p:cNvPr id="153" name="Group 152"/>
              <p:cNvGrpSpPr/>
              <p:nvPr/>
            </p:nvGrpSpPr>
            <p:grpSpPr>
              <a:xfrm rot="10800000">
                <a:off x="3720859" y="3815545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63" name="Straight Connector 162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57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9" name="Multiply 158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4" name="Straight Connector 203"/>
              <p:cNvCxnSpPr/>
              <p:nvPr/>
            </p:nvCxnSpPr>
            <p:spPr>
              <a:xfrm>
                <a:off x="2471577" y="4343400"/>
                <a:ext cx="2697733" cy="7374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Freeform 205"/>
              <p:cNvSpPr/>
              <p:nvPr/>
            </p:nvSpPr>
            <p:spPr>
              <a:xfrm>
                <a:off x="2448232" y="3989439"/>
                <a:ext cx="2735826" cy="258178"/>
              </a:xfrm>
              <a:custGeom>
                <a:avLst/>
                <a:gdLst>
                  <a:gd name="connsiteX0" fmla="*/ 0 w 2735826"/>
                  <a:gd name="connsiteY0" fmla="*/ 22122 h 258178"/>
                  <a:gd name="connsiteX1" fmla="*/ 1386349 w 2735826"/>
                  <a:gd name="connsiteY1" fmla="*/ 258096 h 258178"/>
                  <a:gd name="connsiteX2" fmla="*/ 2735826 w 2735826"/>
                  <a:gd name="connsiteY2" fmla="*/ 0 h 25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35826" h="258178">
                    <a:moveTo>
                      <a:pt x="0" y="22122"/>
                    </a:moveTo>
                    <a:cubicBezTo>
                      <a:pt x="465189" y="141952"/>
                      <a:pt x="930378" y="261783"/>
                      <a:pt x="1386349" y="258096"/>
                    </a:cubicBezTo>
                    <a:cubicBezTo>
                      <a:pt x="1842320" y="254409"/>
                      <a:pt x="2289073" y="127204"/>
                      <a:pt x="2735826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 206"/>
              <p:cNvSpPr/>
              <p:nvPr/>
            </p:nvSpPr>
            <p:spPr>
              <a:xfrm rot="10800000">
                <a:off x="2471143" y="4430422"/>
                <a:ext cx="2735826" cy="258178"/>
              </a:xfrm>
              <a:custGeom>
                <a:avLst/>
                <a:gdLst>
                  <a:gd name="connsiteX0" fmla="*/ 0 w 2735826"/>
                  <a:gd name="connsiteY0" fmla="*/ 22122 h 258178"/>
                  <a:gd name="connsiteX1" fmla="*/ 1386349 w 2735826"/>
                  <a:gd name="connsiteY1" fmla="*/ 258096 h 258178"/>
                  <a:gd name="connsiteX2" fmla="*/ 2735826 w 2735826"/>
                  <a:gd name="connsiteY2" fmla="*/ 0 h 25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35826" h="258178">
                    <a:moveTo>
                      <a:pt x="0" y="22122"/>
                    </a:moveTo>
                    <a:cubicBezTo>
                      <a:pt x="465189" y="141952"/>
                      <a:pt x="930378" y="261783"/>
                      <a:pt x="1386349" y="258096"/>
                    </a:cubicBezTo>
                    <a:cubicBezTo>
                      <a:pt x="1842320" y="254409"/>
                      <a:pt x="2289073" y="127204"/>
                      <a:pt x="2735826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 207"/>
              <p:cNvSpPr/>
              <p:nvPr/>
            </p:nvSpPr>
            <p:spPr>
              <a:xfrm>
                <a:off x="2890684" y="3737717"/>
                <a:ext cx="1850922" cy="412976"/>
              </a:xfrm>
              <a:custGeom>
                <a:avLst/>
                <a:gdLst>
                  <a:gd name="connsiteX0" fmla="*/ 0 w 1850922"/>
                  <a:gd name="connsiteY0" fmla="*/ 0 h 412976"/>
                  <a:gd name="connsiteX1" fmla="*/ 951271 w 1850922"/>
                  <a:gd name="connsiteY1" fmla="*/ 412954 h 412976"/>
                  <a:gd name="connsiteX2" fmla="*/ 1850922 w 1850922"/>
                  <a:gd name="connsiteY2" fmla="*/ 14748 h 41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50922" h="412976">
                    <a:moveTo>
                      <a:pt x="0" y="0"/>
                    </a:moveTo>
                    <a:cubicBezTo>
                      <a:pt x="321392" y="205248"/>
                      <a:pt x="642784" y="410496"/>
                      <a:pt x="951271" y="412954"/>
                    </a:cubicBezTo>
                    <a:cubicBezTo>
                      <a:pt x="1259758" y="415412"/>
                      <a:pt x="1555340" y="215080"/>
                      <a:pt x="1850922" y="14748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208"/>
              <p:cNvSpPr/>
              <p:nvPr/>
            </p:nvSpPr>
            <p:spPr>
              <a:xfrm rot="10800000">
                <a:off x="2905727" y="4512106"/>
                <a:ext cx="1850922" cy="412976"/>
              </a:xfrm>
              <a:custGeom>
                <a:avLst/>
                <a:gdLst>
                  <a:gd name="connsiteX0" fmla="*/ 0 w 1850922"/>
                  <a:gd name="connsiteY0" fmla="*/ 0 h 412976"/>
                  <a:gd name="connsiteX1" fmla="*/ 951271 w 1850922"/>
                  <a:gd name="connsiteY1" fmla="*/ 412954 h 412976"/>
                  <a:gd name="connsiteX2" fmla="*/ 1850922 w 1850922"/>
                  <a:gd name="connsiteY2" fmla="*/ 14748 h 41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50922" h="412976">
                    <a:moveTo>
                      <a:pt x="0" y="0"/>
                    </a:moveTo>
                    <a:cubicBezTo>
                      <a:pt x="321392" y="205248"/>
                      <a:pt x="642784" y="410496"/>
                      <a:pt x="951271" y="412954"/>
                    </a:cubicBezTo>
                    <a:cubicBezTo>
                      <a:pt x="1259758" y="415412"/>
                      <a:pt x="1555340" y="215080"/>
                      <a:pt x="1850922" y="14748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3392430" y="3613262"/>
                <a:ext cx="863951" cy="44711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3407079" y="4600526"/>
                <a:ext cx="863951" cy="447117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/>
              <p:nvPr/>
            </p:nvCxnSpPr>
            <p:spPr>
              <a:xfrm flipH="1">
                <a:off x="3707057" y="4060379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/>
              <p:nvPr/>
            </p:nvCxnSpPr>
            <p:spPr>
              <a:xfrm flipH="1">
                <a:off x="3699358" y="4600526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 flipH="1">
                <a:off x="3706864" y="4512106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/>
              <p:nvPr/>
            </p:nvCxnSpPr>
            <p:spPr>
              <a:xfrm flipH="1">
                <a:off x="3706371" y="4430422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/>
              <p:nvPr/>
            </p:nvCxnSpPr>
            <p:spPr>
              <a:xfrm flipH="1">
                <a:off x="3707056" y="4347164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/>
              <p:nvPr/>
            </p:nvCxnSpPr>
            <p:spPr>
              <a:xfrm flipH="1">
                <a:off x="3705793" y="4246439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flipH="1">
                <a:off x="3707058" y="4150693"/>
                <a:ext cx="184355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/>
                <p:cNvSpPr txBox="1"/>
                <p:nvPr/>
              </p:nvSpPr>
              <p:spPr>
                <a:xfrm>
                  <a:off x="1870689" y="465348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3" name="TextBox 2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689" y="4653483"/>
                  <a:ext cx="17645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/>
                <p:cNvSpPr txBox="1"/>
                <p:nvPr/>
              </p:nvSpPr>
              <p:spPr>
                <a:xfrm>
                  <a:off x="1890834" y="3657294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4" name="TextBox 2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834" y="3657294"/>
                  <a:ext cx="17645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8" name="Group 377"/>
          <p:cNvGrpSpPr/>
          <p:nvPr/>
        </p:nvGrpSpPr>
        <p:grpSpPr>
          <a:xfrm>
            <a:off x="120608" y="5173158"/>
            <a:ext cx="2758737" cy="1434381"/>
            <a:chOff x="120608" y="5173158"/>
            <a:chExt cx="2758737" cy="1434381"/>
          </a:xfrm>
        </p:grpSpPr>
        <p:cxnSp>
          <p:nvCxnSpPr>
            <p:cNvPr id="317" name="Straight Connector 316"/>
            <p:cNvCxnSpPr/>
            <p:nvPr/>
          </p:nvCxnSpPr>
          <p:spPr>
            <a:xfrm>
              <a:off x="143953" y="5903296"/>
              <a:ext cx="2697733" cy="737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Freeform 317"/>
            <p:cNvSpPr/>
            <p:nvPr/>
          </p:nvSpPr>
          <p:spPr>
            <a:xfrm>
              <a:off x="120608" y="5549335"/>
              <a:ext cx="2735826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Freeform 318"/>
            <p:cNvSpPr/>
            <p:nvPr/>
          </p:nvSpPr>
          <p:spPr>
            <a:xfrm rot="10800000">
              <a:off x="143519" y="5990318"/>
              <a:ext cx="2735826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Freeform 319"/>
            <p:cNvSpPr/>
            <p:nvPr/>
          </p:nvSpPr>
          <p:spPr>
            <a:xfrm>
              <a:off x="563060" y="5297613"/>
              <a:ext cx="1850922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Freeform 320"/>
            <p:cNvSpPr/>
            <p:nvPr/>
          </p:nvSpPr>
          <p:spPr>
            <a:xfrm rot="10800000">
              <a:off x="578103" y="6072002"/>
              <a:ext cx="1850922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1064806" y="5173158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1079455" y="6160422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4" name="Straight Arrow Connector 323"/>
            <p:cNvCxnSpPr/>
            <p:nvPr/>
          </p:nvCxnSpPr>
          <p:spPr>
            <a:xfrm flipH="1">
              <a:off x="1379433" y="5620275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 flipH="1">
              <a:off x="1371734" y="616042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H="1">
              <a:off x="1379240" y="607200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 flipH="1">
              <a:off x="1378747" y="5990318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 flipH="1">
              <a:off x="1379432" y="5907060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/>
            <p:nvPr/>
          </p:nvCxnSpPr>
          <p:spPr>
            <a:xfrm flipH="1">
              <a:off x="1378169" y="5806335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 flipH="1">
              <a:off x="1379434" y="5710589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033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/>
        </p:nvGrpSpPr>
        <p:grpSpPr>
          <a:xfrm>
            <a:off x="485015" y="522677"/>
            <a:ext cx="4606012" cy="1445441"/>
            <a:chOff x="385889" y="2504280"/>
            <a:chExt cx="4606012" cy="1445441"/>
          </a:xfrm>
        </p:grpSpPr>
        <p:grpSp>
          <p:nvGrpSpPr>
            <p:cNvPr id="89" name="Group 88"/>
            <p:cNvGrpSpPr/>
            <p:nvPr/>
          </p:nvGrpSpPr>
          <p:grpSpPr>
            <a:xfrm rot="10800000">
              <a:off x="1521589" y="2717623"/>
              <a:ext cx="213919" cy="1070458"/>
              <a:chOff x="8058637" y="981301"/>
              <a:chExt cx="213919" cy="1070458"/>
            </a:xfrm>
          </p:grpSpPr>
          <p:cxnSp>
            <p:nvCxnSpPr>
              <p:cNvPr id="131" name="Straight Connector 130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Group 131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34" name="Oval 13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3" name="Multiply 132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>
              <a:off x="385889" y="3231248"/>
              <a:ext cx="4603086" cy="649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1193160" y="2515340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207809" y="3502604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H="1">
              <a:off x="1499258" y="3502604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1683504" y="3601066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3504" y="3601066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1703649" y="260487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649" y="2604877"/>
                  <a:ext cx="17645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/>
            <p:cNvGrpSpPr/>
            <p:nvPr/>
          </p:nvGrpSpPr>
          <p:grpSpPr>
            <a:xfrm rot="10800000">
              <a:off x="2525517" y="2706563"/>
              <a:ext cx="213919" cy="1070458"/>
              <a:chOff x="8058637" y="981301"/>
              <a:chExt cx="213919" cy="1070458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7" name="Group 126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8" name="Multiply 127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Oval 96"/>
            <p:cNvSpPr/>
            <p:nvPr/>
          </p:nvSpPr>
          <p:spPr>
            <a:xfrm>
              <a:off x="2197088" y="2504280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211737" y="3491544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>
              <a:off x="2511137" y="3491544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687432" y="3590006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432" y="3590006"/>
                  <a:ext cx="17645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707577" y="259381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577" y="2593817"/>
                  <a:ext cx="17645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" name="Group 101"/>
            <p:cNvGrpSpPr/>
            <p:nvPr/>
          </p:nvGrpSpPr>
          <p:grpSpPr>
            <a:xfrm rot="10800000">
              <a:off x="3527577" y="2710249"/>
              <a:ext cx="213919" cy="1070458"/>
              <a:chOff x="8058637" y="981301"/>
              <a:chExt cx="213919" cy="1070458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Multiply 122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Oval 102"/>
            <p:cNvSpPr/>
            <p:nvPr/>
          </p:nvSpPr>
          <p:spPr>
            <a:xfrm>
              <a:off x="3199148" y="2507966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3213797" y="3495230"/>
              <a:ext cx="863951" cy="4471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3689492" y="359369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492" y="3593692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3709637" y="259750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37" y="2597503"/>
                  <a:ext cx="176459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Freeform 106"/>
            <p:cNvSpPr/>
            <p:nvPr/>
          </p:nvSpPr>
          <p:spPr>
            <a:xfrm>
              <a:off x="523268" y="2960395"/>
              <a:ext cx="4468633" cy="201256"/>
            </a:xfrm>
            <a:custGeom>
              <a:avLst/>
              <a:gdLst>
                <a:gd name="connsiteX0" fmla="*/ 0 w 4468633"/>
                <a:gd name="connsiteY0" fmla="*/ 0 h 201256"/>
                <a:gd name="connsiteX1" fmla="*/ 1113183 w 4468633"/>
                <a:gd name="connsiteY1" fmla="*/ 174929 h 201256"/>
                <a:gd name="connsiteX2" fmla="*/ 1598213 w 4468633"/>
                <a:gd name="connsiteY2" fmla="*/ 119269 h 201256"/>
                <a:gd name="connsiteX3" fmla="*/ 1749287 w 4468633"/>
                <a:gd name="connsiteY3" fmla="*/ 127221 h 201256"/>
                <a:gd name="connsiteX4" fmla="*/ 2107096 w 4468633"/>
                <a:gd name="connsiteY4" fmla="*/ 190831 h 201256"/>
                <a:gd name="connsiteX5" fmla="*/ 2520564 w 4468633"/>
                <a:gd name="connsiteY5" fmla="*/ 111318 h 201256"/>
                <a:gd name="connsiteX6" fmla="*/ 2719347 w 4468633"/>
                <a:gd name="connsiteY6" fmla="*/ 111318 h 201256"/>
                <a:gd name="connsiteX7" fmla="*/ 3124863 w 4468633"/>
                <a:gd name="connsiteY7" fmla="*/ 198783 h 201256"/>
                <a:gd name="connsiteX8" fmla="*/ 4468633 w 4468633"/>
                <a:gd name="connsiteY8" fmla="*/ 0 h 20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8633" h="201256">
                  <a:moveTo>
                    <a:pt x="0" y="0"/>
                  </a:moveTo>
                  <a:cubicBezTo>
                    <a:pt x="423407" y="77525"/>
                    <a:pt x="846814" y="155051"/>
                    <a:pt x="1113183" y="174929"/>
                  </a:cubicBezTo>
                  <a:cubicBezTo>
                    <a:pt x="1379552" y="194807"/>
                    <a:pt x="1492196" y="127220"/>
                    <a:pt x="1598213" y="119269"/>
                  </a:cubicBezTo>
                  <a:cubicBezTo>
                    <a:pt x="1704230" y="111318"/>
                    <a:pt x="1664473" y="115294"/>
                    <a:pt x="1749287" y="127221"/>
                  </a:cubicBezTo>
                  <a:cubicBezTo>
                    <a:pt x="1834101" y="139148"/>
                    <a:pt x="1978550" y="193481"/>
                    <a:pt x="2107096" y="190831"/>
                  </a:cubicBezTo>
                  <a:cubicBezTo>
                    <a:pt x="2235642" y="188181"/>
                    <a:pt x="2418522" y="124570"/>
                    <a:pt x="2520564" y="111318"/>
                  </a:cubicBezTo>
                  <a:cubicBezTo>
                    <a:pt x="2622606" y="98066"/>
                    <a:pt x="2618630" y="96740"/>
                    <a:pt x="2719347" y="111318"/>
                  </a:cubicBezTo>
                  <a:cubicBezTo>
                    <a:pt x="2820064" y="125896"/>
                    <a:pt x="2833315" y="217336"/>
                    <a:pt x="3124863" y="198783"/>
                  </a:cubicBezTo>
                  <a:cubicBezTo>
                    <a:pt x="3416411" y="180230"/>
                    <a:pt x="3942522" y="90115"/>
                    <a:pt x="4468633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 flipV="1">
              <a:off x="508992" y="3340352"/>
              <a:ext cx="4468633" cy="232459"/>
            </a:xfrm>
            <a:custGeom>
              <a:avLst/>
              <a:gdLst>
                <a:gd name="connsiteX0" fmla="*/ 0 w 4468633"/>
                <a:gd name="connsiteY0" fmla="*/ 0 h 201256"/>
                <a:gd name="connsiteX1" fmla="*/ 1113183 w 4468633"/>
                <a:gd name="connsiteY1" fmla="*/ 174929 h 201256"/>
                <a:gd name="connsiteX2" fmla="*/ 1598213 w 4468633"/>
                <a:gd name="connsiteY2" fmla="*/ 119269 h 201256"/>
                <a:gd name="connsiteX3" fmla="*/ 1749287 w 4468633"/>
                <a:gd name="connsiteY3" fmla="*/ 127221 h 201256"/>
                <a:gd name="connsiteX4" fmla="*/ 2107096 w 4468633"/>
                <a:gd name="connsiteY4" fmla="*/ 190831 h 201256"/>
                <a:gd name="connsiteX5" fmla="*/ 2520564 w 4468633"/>
                <a:gd name="connsiteY5" fmla="*/ 111318 h 201256"/>
                <a:gd name="connsiteX6" fmla="*/ 2719347 w 4468633"/>
                <a:gd name="connsiteY6" fmla="*/ 111318 h 201256"/>
                <a:gd name="connsiteX7" fmla="*/ 3124863 w 4468633"/>
                <a:gd name="connsiteY7" fmla="*/ 198783 h 201256"/>
                <a:gd name="connsiteX8" fmla="*/ 4468633 w 4468633"/>
                <a:gd name="connsiteY8" fmla="*/ 0 h 20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8633" h="201256">
                  <a:moveTo>
                    <a:pt x="0" y="0"/>
                  </a:moveTo>
                  <a:cubicBezTo>
                    <a:pt x="423407" y="77525"/>
                    <a:pt x="846814" y="155051"/>
                    <a:pt x="1113183" y="174929"/>
                  </a:cubicBezTo>
                  <a:cubicBezTo>
                    <a:pt x="1379552" y="194807"/>
                    <a:pt x="1492196" y="127220"/>
                    <a:pt x="1598213" y="119269"/>
                  </a:cubicBezTo>
                  <a:cubicBezTo>
                    <a:pt x="1704230" y="111318"/>
                    <a:pt x="1664473" y="115294"/>
                    <a:pt x="1749287" y="127221"/>
                  </a:cubicBezTo>
                  <a:cubicBezTo>
                    <a:pt x="1834101" y="139148"/>
                    <a:pt x="1978550" y="193481"/>
                    <a:pt x="2107096" y="190831"/>
                  </a:cubicBezTo>
                  <a:cubicBezTo>
                    <a:pt x="2235642" y="188181"/>
                    <a:pt x="2418522" y="124570"/>
                    <a:pt x="2520564" y="111318"/>
                  </a:cubicBezTo>
                  <a:cubicBezTo>
                    <a:pt x="2622606" y="98066"/>
                    <a:pt x="2618630" y="96740"/>
                    <a:pt x="2719347" y="111318"/>
                  </a:cubicBezTo>
                  <a:cubicBezTo>
                    <a:pt x="2820064" y="125896"/>
                    <a:pt x="2833315" y="217336"/>
                    <a:pt x="3124863" y="198783"/>
                  </a:cubicBezTo>
                  <a:cubicBezTo>
                    <a:pt x="3416411" y="180230"/>
                    <a:pt x="3942522" y="90115"/>
                    <a:pt x="4468633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H="1">
              <a:off x="3503376" y="3494967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>
              <a:off x="3507782" y="334351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3514699" y="3156480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2503077" y="3145096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2513497" y="3242346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2499369" y="3349743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>
              <a:off x="2517533" y="2951397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3510380" y="2951397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>
              <a:off x="1512343" y="2951071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>
              <a:off x="1499149" y="3371742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1508300" y="3231224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1507209" y="3131798"/>
              <a:ext cx="18435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5411434" y="465532"/>
            <a:ext cx="3844380" cy="1824973"/>
            <a:chOff x="5193719" y="2293803"/>
            <a:chExt cx="3844380" cy="1824973"/>
          </a:xfrm>
        </p:grpSpPr>
        <p:grpSp>
          <p:nvGrpSpPr>
            <p:cNvPr id="2" name="Group 1"/>
            <p:cNvGrpSpPr/>
            <p:nvPr/>
          </p:nvGrpSpPr>
          <p:grpSpPr>
            <a:xfrm rot="10800000">
              <a:off x="6426416" y="2655417"/>
              <a:ext cx="213919" cy="1070458"/>
              <a:chOff x="8058637" y="981301"/>
              <a:chExt cx="213919" cy="1070458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Multiply 4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0800000">
              <a:off x="6603605" y="2658370"/>
              <a:ext cx="213919" cy="1070458"/>
              <a:chOff x="8058637" y="981301"/>
              <a:chExt cx="213919" cy="1070458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ultiply 10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0800000">
              <a:off x="6787913" y="2657200"/>
              <a:ext cx="213919" cy="1070458"/>
              <a:chOff x="8058637" y="981301"/>
              <a:chExt cx="213919" cy="1070458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Multiply 16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10800000">
              <a:off x="6965102" y="2660153"/>
              <a:ext cx="213919" cy="1070458"/>
              <a:chOff x="8058637" y="981301"/>
              <a:chExt cx="213919" cy="1070458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Multiply 22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10800000">
              <a:off x="7137811" y="2657199"/>
              <a:ext cx="213919" cy="1070458"/>
              <a:chOff x="8058637" y="981301"/>
              <a:chExt cx="213919" cy="1070458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Multiply 2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10800000">
              <a:off x="7315000" y="2660152"/>
              <a:ext cx="213919" cy="1070458"/>
              <a:chOff x="8058637" y="981301"/>
              <a:chExt cx="213919" cy="1070458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Multiply 34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 rot="10800000">
              <a:off x="7499308" y="2658982"/>
              <a:ext cx="213919" cy="1070458"/>
              <a:chOff x="8058637" y="981301"/>
              <a:chExt cx="213919" cy="1070458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Multiply 40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10800000">
              <a:off x="7676497" y="2661935"/>
              <a:ext cx="213919" cy="1070458"/>
              <a:chOff x="8058637" y="981301"/>
              <a:chExt cx="213919" cy="1070458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Multiply 46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193721" y="3229910"/>
              <a:ext cx="3844378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 51"/>
            <p:cNvSpPr/>
            <p:nvPr/>
          </p:nvSpPr>
          <p:spPr>
            <a:xfrm>
              <a:off x="5193721" y="2862916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 rot="10800000">
              <a:off x="5193721" y="3303899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193719" y="2611194"/>
              <a:ext cx="3844380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0800000">
              <a:off x="5193723" y="3385583"/>
              <a:ext cx="3844376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073986" y="3474003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H="1">
              <a:off x="6858090" y="2933856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6842099" y="3474003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6857689" y="3385583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6856665" y="3303899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850137" y="3220641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6855465" y="3119916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6858092" y="3024170"/>
              <a:ext cx="38290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5834534" y="2797421"/>
              <a:ext cx="171709" cy="467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5811596" y="2999717"/>
              <a:ext cx="171708" cy="273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5811596" y="3224092"/>
              <a:ext cx="202598" cy="58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>
              <a:off x="5815729" y="3401485"/>
              <a:ext cx="198465" cy="349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5831606" y="3543043"/>
              <a:ext cx="182588" cy="445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6095875" y="2710701"/>
              <a:ext cx="135194" cy="815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>
              <a:off x="6091602" y="3625648"/>
              <a:ext cx="133615" cy="964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/>
            <p:cNvSpPr/>
            <p:nvPr/>
          </p:nvSpPr>
          <p:spPr>
            <a:xfrm>
              <a:off x="6073986" y="2293803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3112" y="3079569"/>
            <a:ext cx="3844380" cy="1824973"/>
            <a:chOff x="533112" y="3079569"/>
            <a:chExt cx="3844380" cy="1824973"/>
          </a:xfrm>
        </p:grpSpPr>
        <p:cxnSp>
          <p:nvCxnSpPr>
            <p:cNvPr id="163" name="Straight Connector 162"/>
            <p:cNvCxnSpPr/>
            <p:nvPr/>
          </p:nvCxnSpPr>
          <p:spPr>
            <a:xfrm flipV="1">
              <a:off x="533114" y="4015676"/>
              <a:ext cx="3844378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Freeform 163"/>
            <p:cNvSpPr/>
            <p:nvPr/>
          </p:nvSpPr>
          <p:spPr>
            <a:xfrm>
              <a:off x="533114" y="3648682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 rot="10800000">
              <a:off x="533114" y="4089665"/>
              <a:ext cx="3844378" cy="258178"/>
            </a:xfrm>
            <a:custGeom>
              <a:avLst/>
              <a:gdLst>
                <a:gd name="connsiteX0" fmla="*/ 0 w 2735826"/>
                <a:gd name="connsiteY0" fmla="*/ 22122 h 258178"/>
                <a:gd name="connsiteX1" fmla="*/ 1386349 w 2735826"/>
                <a:gd name="connsiteY1" fmla="*/ 258096 h 258178"/>
                <a:gd name="connsiteX2" fmla="*/ 2735826 w 2735826"/>
                <a:gd name="connsiteY2" fmla="*/ 0 h 25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5826" h="258178">
                  <a:moveTo>
                    <a:pt x="0" y="22122"/>
                  </a:moveTo>
                  <a:cubicBezTo>
                    <a:pt x="465189" y="141952"/>
                    <a:pt x="930378" y="261783"/>
                    <a:pt x="1386349" y="258096"/>
                  </a:cubicBezTo>
                  <a:cubicBezTo>
                    <a:pt x="1842320" y="254409"/>
                    <a:pt x="2289073" y="127204"/>
                    <a:pt x="2735826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533112" y="3396960"/>
              <a:ext cx="3844380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166"/>
            <p:cNvSpPr/>
            <p:nvPr/>
          </p:nvSpPr>
          <p:spPr>
            <a:xfrm rot="10800000">
              <a:off x="533116" y="4171349"/>
              <a:ext cx="3844376" cy="412976"/>
            </a:xfrm>
            <a:custGeom>
              <a:avLst/>
              <a:gdLst>
                <a:gd name="connsiteX0" fmla="*/ 0 w 1850922"/>
                <a:gd name="connsiteY0" fmla="*/ 0 h 412976"/>
                <a:gd name="connsiteX1" fmla="*/ 951271 w 1850922"/>
                <a:gd name="connsiteY1" fmla="*/ 412954 h 412976"/>
                <a:gd name="connsiteX2" fmla="*/ 1850922 w 1850922"/>
                <a:gd name="connsiteY2" fmla="*/ 14748 h 4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0922" h="412976">
                  <a:moveTo>
                    <a:pt x="0" y="0"/>
                  </a:moveTo>
                  <a:cubicBezTo>
                    <a:pt x="321392" y="205248"/>
                    <a:pt x="642784" y="410496"/>
                    <a:pt x="951271" y="412954"/>
                  </a:cubicBezTo>
                  <a:cubicBezTo>
                    <a:pt x="1259758" y="415412"/>
                    <a:pt x="1555340" y="215080"/>
                    <a:pt x="1850922" y="147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413379" y="4259769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Arrow Connector 175"/>
            <p:cNvCxnSpPr/>
            <p:nvPr/>
          </p:nvCxnSpPr>
          <p:spPr>
            <a:xfrm flipH="1" flipV="1">
              <a:off x="1173927" y="3583187"/>
              <a:ext cx="171709" cy="467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1" flipV="1">
              <a:off x="1150989" y="3785483"/>
              <a:ext cx="171708" cy="273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H="1" flipV="1">
              <a:off x="1150989" y="4009858"/>
              <a:ext cx="202598" cy="58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1155122" y="4187251"/>
              <a:ext cx="198465" cy="349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1170999" y="4328809"/>
              <a:ext cx="182588" cy="445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H="1" flipV="1">
              <a:off x="1435268" y="3496467"/>
              <a:ext cx="135194" cy="815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H="1">
              <a:off x="1430995" y="4411414"/>
              <a:ext cx="133615" cy="9642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1413379" y="3079569"/>
              <a:ext cx="2131760" cy="644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50"/>
          <p:cNvGrpSpPr/>
          <p:nvPr/>
        </p:nvGrpSpPr>
        <p:grpSpPr>
          <a:xfrm>
            <a:off x="8629150" y="3031297"/>
            <a:ext cx="2075069" cy="1750433"/>
            <a:chOff x="7722730" y="3189698"/>
            <a:chExt cx="2075069" cy="1750433"/>
          </a:xfrm>
        </p:grpSpPr>
        <p:grpSp>
          <p:nvGrpSpPr>
            <p:cNvPr id="252" name="Group 251"/>
            <p:cNvGrpSpPr/>
            <p:nvPr/>
          </p:nvGrpSpPr>
          <p:grpSpPr>
            <a:xfrm rot="10800000">
              <a:off x="7898773" y="3638527"/>
              <a:ext cx="213919" cy="1070458"/>
              <a:chOff x="8058637" y="981301"/>
              <a:chExt cx="213919" cy="1070458"/>
            </a:xfrm>
          </p:grpSpPr>
          <p:cxnSp>
            <p:nvCxnSpPr>
              <p:cNvPr id="307" name="Straight Connector 30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8" name="Group 30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10" name="Oval 30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9" name="Multiply 30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 rot="10800000">
              <a:off x="8075962" y="3641480"/>
              <a:ext cx="213919" cy="1070458"/>
              <a:chOff x="8058637" y="981301"/>
              <a:chExt cx="213919" cy="1070458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05" name="Oval 30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4" name="Multiply 30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10800000">
              <a:off x="8260270" y="3640310"/>
              <a:ext cx="213919" cy="1070458"/>
              <a:chOff x="8058637" y="981301"/>
              <a:chExt cx="213919" cy="1070458"/>
            </a:xfrm>
          </p:grpSpPr>
          <p:cxnSp>
            <p:nvCxnSpPr>
              <p:cNvPr id="297" name="Straight Connector 29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8" name="Group 29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300" name="Oval 29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9" name="Multiply 29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 rot="10800000">
              <a:off x="8437459" y="3643263"/>
              <a:ext cx="213919" cy="1070458"/>
              <a:chOff x="8058637" y="981301"/>
              <a:chExt cx="213919" cy="1070458"/>
            </a:xfrm>
          </p:grpSpPr>
          <p:cxnSp>
            <p:nvCxnSpPr>
              <p:cNvPr id="292" name="Straight Connector 29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3" name="Group 29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95" name="Oval 29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Oval 29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4" name="Multiply 29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 rot="10800000">
              <a:off x="8610168" y="3640309"/>
              <a:ext cx="213919" cy="1070458"/>
              <a:chOff x="8058637" y="981301"/>
              <a:chExt cx="213919" cy="1070458"/>
            </a:xfrm>
          </p:grpSpPr>
          <p:cxnSp>
            <p:nvCxnSpPr>
              <p:cNvPr id="287" name="Straight Connector 28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8" name="Group 28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90" name="Oval 28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Oval 29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9" name="Multiply 28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 rot="10800000">
              <a:off x="8787357" y="3643262"/>
              <a:ext cx="213919" cy="1070458"/>
              <a:chOff x="8058637" y="981301"/>
              <a:chExt cx="213919" cy="1070458"/>
            </a:xfrm>
          </p:grpSpPr>
          <p:cxnSp>
            <p:nvCxnSpPr>
              <p:cNvPr id="282" name="Straight Connector 28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3" name="Group 28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85" name="Oval 28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4" name="Multiply 28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 rot="10800000">
              <a:off x="8971665" y="3642092"/>
              <a:ext cx="213919" cy="1070458"/>
              <a:chOff x="8058637" y="981301"/>
              <a:chExt cx="213919" cy="1070458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80" name="Oval 279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9" name="Multiply 278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 rot="10800000">
              <a:off x="9148854" y="3645045"/>
              <a:ext cx="213919" cy="1070458"/>
              <a:chOff x="8058637" y="981301"/>
              <a:chExt cx="213919" cy="1070458"/>
            </a:xfrm>
          </p:grpSpPr>
          <p:cxnSp>
            <p:nvCxnSpPr>
              <p:cNvPr id="272" name="Straight Connector 271"/>
              <p:cNvCxnSpPr/>
              <p:nvPr/>
            </p:nvCxnSpPr>
            <p:spPr>
              <a:xfrm flipH="1">
                <a:off x="8163500" y="1056991"/>
                <a:ext cx="11016" cy="890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3" name="Group 272"/>
              <p:cNvGrpSpPr/>
              <p:nvPr/>
            </p:nvGrpSpPr>
            <p:grpSpPr>
              <a:xfrm>
                <a:off x="8088763" y="981301"/>
                <a:ext cx="171506" cy="169860"/>
                <a:chOff x="4484550" y="3215437"/>
                <a:chExt cx="319032" cy="315970"/>
              </a:xfrm>
            </p:grpSpPr>
            <p:sp>
              <p:nvSpPr>
                <p:cNvPr id="275" name="Oval 274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Oval 275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4" name="Multiply 273"/>
              <p:cNvSpPr/>
              <p:nvPr/>
            </p:nvSpPr>
            <p:spPr>
              <a:xfrm>
                <a:off x="8058637" y="1855071"/>
                <a:ext cx="213919" cy="196688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0" name="Straight Arrow Connector 259"/>
            <p:cNvCxnSpPr/>
            <p:nvPr/>
          </p:nvCxnSpPr>
          <p:spPr>
            <a:xfrm flipH="1" flipV="1">
              <a:off x="7722731" y="4477545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H="1" flipV="1">
              <a:off x="7722731" y="4267259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H="1" flipV="1">
              <a:off x="7722730" y="4065047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H="1" flipV="1">
              <a:off x="7722730" y="3842013"/>
              <a:ext cx="1851577" cy="20725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9552091" y="4348234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091" y="4348234"/>
                  <a:ext cx="245708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5" name="Rectangle 264"/>
            <p:cNvSpPr/>
            <p:nvPr/>
          </p:nvSpPr>
          <p:spPr>
            <a:xfrm>
              <a:off x="8278155" y="3542769"/>
              <a:ext cx="705797" cy="1242715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6" name="Straight Arrow Connector 265"/>
            <p:cNvCxnSpPr/>
            <p:nvPr/>
          </p:nvCxnSpPr>
          <p:spPr>
            <a:xfrm>
              <a:off x="8259755" y="3483615"/>
              <a:ext cx="72601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8583719" y="3189698"/>
                  <a:ext cx="160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3719" y="3189698"/>
                  <a:ext cx="16042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34615" r="-3076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8106201" y="4718087"/>
                  <a:ext cx="1534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6201" y="4718087"/>
                  <a:ext cx="15344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11538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>
                  <a:off x="8100338" y="3376646"/>
                  <a:ext cx="1534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9" name="TextBox 2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338" y="3376646"/>
                  <a:ext cx="153440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3077" r="-19231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TextBox 269"/>
                <p:cNvSpPr txBox="1"/>
                <p:nvPr/>
              </p:nvSpPr>
              <p:spPr>
                <a:xfrm>
                  <a:off x="9004005" y="3375309"/>
                  <a:ext cx="12929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0" name="TextBox 2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4005" y="3375309"/>
                  <a:ext cx="129297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23810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/>
                <p:cNvSpPr txBox="1"/>
                <p:nvPr/>
              </p:nvSpPr>
              <p:spPr>
                <a:xfrm>
                  <a:off x="8942652" y="4724687"/>
                  <a:ext cx="19846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1" name="TextBox 2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2652" y="4724687"/>
                  <a:ext cx="198461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6250"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348392" y="3148683"/>
            <a:ext cx="2075069" cy="1525805"/>
            <a:chOff x="6348392" y="3148683"/>
            <a:chExt cx="2075069" cy="1525805"/>
          </a:xfrm>
        </p:grpSpPr>
        <p:grpSp>
          <p:nvGrpSpPr>
            <p:cNvPr id="250" name="Group 249"/>
            <p:cNvGrpSpPr/>
            <p:nvPr/>
          </p:nvGrpSpPr>
          <p:grpSpPr>
            <a:xfrm>
              <a:off x="6348392" y="3148683"/>
              <a:ext cx="2075069" cy="1525805"/>
              <a:chOff x="7722730" y="3189698"/>
              <a:chExt cx="2075069" cy="1525805"/>
            </a:xfrm>
          </p:grpSpPr>
          <p:grpSp>
            <p:nvGrpSpPr>
              <p:cNvPr id="155" name="Group 154"/>
              <p:cNvGrpSpPr/>
              <p:nvPr/>
            </p:nvGrpSpPr>
            <p:grpSpPr>
              <a:xfrm rot="10800000">
                <a:off x="7898773" y="3638527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19" name="Straight Connector 21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0" name="Group 21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22" name="Oval 22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1" name="Multiply 22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 rot="10800000">
                <a:off x="8075962" y="3641480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5" name="Group 21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17" name="Oval 21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16" name="Multiply 21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 rot="10800000">
                <a:off x="8260270" y="3640310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09" name="Straight Connector 20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0" name="Group 20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12" name="Oval 21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11" name="Multiply 21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 rot="10800000">
                <a:off x="8437459" y="3643263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204" name="Straight Connector 20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5" name="Group 20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07" name="Oval 20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Oval 20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6" name="Multiply 20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 rot="10800000">
                <a:off x="8610168" y="3640309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0" name="Group 19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1" name="Multiply 20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 rot="10800000">
                <a:off x="8787357" y="3643262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5" name="Group 19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97" name="Oval 19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6" name="Multiply 19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 rot="10800000">
                <a:off x="8971665" y="3642092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89" name="Straight Connector 188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0" name="Group 189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92" name="Oval 191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1" name="Multiply 190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 rot="10800000">
                <a:off x="9148854" y="3645045"/>
                <a:ext cx="213919" cy="1070458"/>
                <a:chOff x="8058637" y="981301"/>
                <a:chExt cx="213919" cy="1070458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8163500" y="1056991"/>
                  <a:ext cx="11016" cy="8909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5" name="Group 184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187" name="Oval 186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Oval 187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6" name="Multiply 185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0" name="Straight Arrow Connector 169"/>
              <p:cNvCxnSpPr/>
              <p:nvPr/>
            </p:nvCxnSpPr>
            <p:spPr>
              <a:xfrm flipH="1" flipV="1">
                <a:off x="7722731" y="4477545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/>
              <p:nvPr/>
            </p:nvCxnSpPr>
            <p:spPr>
              <a:xfrm flipH="1" flipV="1">
                <a:off x="7722731" y="4267259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 flipH="1" flipV="1">
                <a:off x="7722730" y="4065047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/>
              <p:cNvCxnSpPr/>
              <p:nvPr/>
            </p:nvCxnSpPr>
            <p:spPr>
              <a:xfrm flipH="1" flipV="1">
                <a:off x="7722730" y="3842013"/>
                <a:ext cx="1851577" cy="20725"/>
              </a:xfrm>
              <a:prstGeom prst="straightConnector1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/>
                  <p:cNvSpPr txBox="1"/>
                  <p:nvPr/>
                </p:nvSpPr>
                <p:spPr>
                  <a:xfrm>
                    <a:off x="9552091" y="4348234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9" name="TextBox 2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2091" y="4348234"/>
                    <a:ext cx="245708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9512" r="-1951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0" name="Rectangle 239"/>
              <p:cNvSpPr/>
              <p:nvPr/>
            </p:nvSpPr>
            <p:spPr>
              <a:xfrm>
                <a:off x="8278155" y="3542769"/>
                <a:ext cx="705797" cy="529367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2" name="Straight Arrow Connector 241"/>
              <p:cNvCxnSpPr/>
              <p:nvPr/>
            </p:nvCxnSpPr>
            <p:spPr>
              <a:xfrm>
                <a:off x="8259755" y="3483615"/>
                <a:ext cx="72601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TextBox 242"/>
                  <p:cNvSpPr txBox="1"/>
                  <p:nvPr/>
                </p:nvSpPr>
                <p:spPr>
                  <a:xfrm>
                    <a:off x="8583719" y="3189698"/>
                    <a:ext cx="1604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3" name="TextBox 2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3719" y="3189698"/>
                    <a:ext cx="16042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4615" r="-3076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8170993" y="4029911"/>
                    <a:ext cx="15344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4" name="TextBox 2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993" y="4029911"/>
                    <a:ext cx="153440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000" r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TextBox 244"/>
                  <p:cNvSpPr txBox="1"/>
                  <p:nvPr/>
                </p:nvSpPr>
                <p:spPr>
                  <a:xfrm>
                    <a:off x="8100338" y="3376646"/>
                    <a:ext cx="15344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5" name="TextBox 2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338" y="3376646"/>
                    <a:ext cx="153440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3077" r="-19231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TextBox 245"/>
                  <p:cNvSpPr txBox="1"/>
                  <p:nvPr/>
                </p:nvSpPr>
                <p:spPr>
                  <a:xfrm>
                    <a:off x="9004005" y="3375309"/>
                    <a:ext cx="12929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6" name="TextBox 2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4005" y="3375309"/>
                    <a:ext cx="129297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810" r="-95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8916443" y="4030517"/>
                    <a:ext cx="159595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7" name="TextBox 2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6443" y="4030517"/>
                    <a:ext cx="159595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3077" r="-23077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6" name="Straight Arrow Connector 55"/>
            <p:cNvCxnSpPr/>
            <p:nvPr/>
          </p:nvCxnSpPr>
          <p:spPr>
            <a:xfrm flipH="1">
              <a:off x="7181470" y="4031121"/>
              <a:ext cx="28917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TextBox 311"/>
                <p:cNvSpPr txBox="1"/>
                <p:nvPr/>
              </p:nvSpPr>
              <p:spPr>
                <a:xfrm>
                  <a:off x="7297126" y="3809936"/>
                  <a:ext cx="221407" cy="247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2" name="TextBox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126" y="3809936"/>
                  <a:ext cx="221407" cy="247312"/>
                </a:xfrm>
                <a:prstGeom prst="rect">
                  <a:avLst/>
                </a:prstGeom>
                <a:blipFill>
                  <a:blip r:embed="rId19"/>
                  <a:stretch>
                    <a:fillRect l="-16667" t="-31707" r="-105556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418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38847</TotalTime>
  <Words>161</Words>
  <Application>Microsoft Office PowerPoint</Application>
  <PresentationFormat>Widescreen</PresentationFormat>
  <Paragraphs>133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706</cp:revision>
  <dcterms:created xsi:type="dcterms:W3CDTF">2017-07-11T12:03:09Z</dcterms:created>
  <dcterms:modified xsi:type="dcterms:W3CDTF">2019-08-16T21:21:40Z</dcterms:modified>
</cp:coreProperties>
</file>