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86" r:id="rId3"/>
    <p:sldId id="287" r:id="rId4"/>
    <p:sldId id="288" r:id="rId5"/>
    <p:sldId id="28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E7B8B7"/>
    <a:srgbClr val="E17171"/>
    <a:srgbClr val="C42A2A"/>
    <a:srgbClr val="D4CAC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 varScale="1">
        <p:scale>
          <a:sx n="74" d="100"/>
          <a:sy n="74" d="100"/>
        </p:scale>
        <p:origin x="618" y="51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8530875" y="169477"/>
            <a:ext cx="2672224" cy="1951222"/>
            <a:chOff x="8530875" y="169477"/>
            <a:chExt cx="2672224" cy="1951222"/>
          </a:xfrm>
        </p:grpSpPr>
        <p:sp>
          <p:nvSpPr>
            <p:cNvPr id="2" name="Can 1"/>
            <p:cNvSpPr/>
            <p:nvPr/>
          </p:nvSpPr>
          <p:spPr>
            <a:xfrm rot="5400000">
              <a:off x="9252235" y="20051"/>
              <a:ext cx="843280" cy="2286000"/>
            </a:xfrm>
            <a:prstGeom prst="can">
              <a:avLst>
                <a:gd name="adj" fmla="val 4038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" name="Can 2"/>
            <p:cNvSpPr/>
            <p:nvPr/>
          </p:nvSpPr>
          <p:spPr>
            <a:xfrm rot="5400000">
              <a:off x="9242075" y="731251"/>
              <a:ext cx="843280" cy="863600"/>
            </a:xfrm>
            <a:prstGeom prst="can">
              <a:avLst>
                <a:gd name="adj" fmla="val 40385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/>
                <p:cNvSpPr/>
                <p:nvPr/>
              </p:nvSpPr>
              <p:spPr>
                <a:xfrm>
                  <a:off x="9546358" y="1751367"/>
                  <a:ext cx="10983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6358" y="1751367"/>
                  <a:ext cx="109831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V="1">
              <a:off x="9394475" y="1662949"/>
              <a:ext cx="538480" cy="101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>
                <a:xfrm>
                  <a:off x="10817417" y="878460"/>
                  <a:ext cx="3856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7417" y="878460"/>
                  <a:ext cx="38568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9389363" y="169477"/>
                  <a:ext cx="4826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9363" y="169477"/>
                  <a:ext cx="48263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3333" r="-227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9501155" y="543535"/>
              <a:ext cx="431800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8623176" y="901719"/>
              <a:ext cx="2187757" cy="605750"/>
              <a:chOff x="6795398" y="1143209"/>
              <a:chExt cx="2187757" cy="60575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7912359" y="12010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064759" y="13534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866640" y="1376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8019040" y="151955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087618" y="12238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210230" y="12702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8362630" y="14226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8164511" y="144554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8316911" y="15888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8385489" y="129314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256004" y="11552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408404" y="13076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210285" y="133055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362685" y="147383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431263" y="117815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553875" y="122456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06275" y="137696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508156" y="13998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7660556" y="154310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729134" y="12474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861532" y="114320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013932" y="129560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815813" y="13184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68213" y="146175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036791" y="11660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113684" y="138774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811225" y="161110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986484" y="163396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8109096" y="16803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8284355" y="170324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154870" y="156538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330129" y="158824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452741" y="16346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628000" y="165752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802354" y="14664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795398" y="163725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35657" y="15761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8937436" y="117936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8891717" y="13546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8542964" y="116727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8695364" y="131967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8497245" y="134253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8649645" y="148581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8718223" y="119013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8795116" y="141180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8836302" y="158945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8483786" y="14904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8476830" y="16613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8617089" y="16002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85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7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11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1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31474</TotalTime>
  <Words>19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590</cp:revision>
  <dcterms:created xsi:type="dcterms:W3CDTF">2017-07-11T12:03:09Z</dcterms:created>
  <dcterms:modified xsi:type="dcterms:W3CDTF">2019-06-03T21:47:44Z</dcterms:modified>
</cp:coreProperties>
</file>