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1" r:id="rId2"/>
    <p:sldId id="28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C790"/>
    <a:srgbClr val="EFAFAF"/>
    <a:srgbClr val="E7B8B7"/>
    <a:srgbClr val="E17171"/>
    <a:srgbClr val="C42A2A"/>
    <a:srgbClr val="D4CACA"/>
    <a:srgbClr val="EBDB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94"/>
    <p:restoredTop sz="86676" autoAdjust="0"/>
  </p:normalViewPr>
  <p:slideViewPr>
    <p:cSldViewPr snapToGrid="0">
      <p:cViewPr varScale="1">
        <p:scale>
          <a:sx n="65" d="100"/>
          <a:sy n="65" d="100"/>
        </p:scale>
        <p:origin x="72" y="348"/>
      </p:cViewPr>
      <p:guideLst/>
    </p:cSldViewPr>
  </p:slideViewPr>
  <p:notesTextViewPr>
    <p:cViewPr>
      <p:scale>
        <a:sx n="70" d="100"/>
        <a:sy n="7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5A6B2-55AC-CD4B-A1E6-BB01091FE9DC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7E6EB-45E0-614E-8893-FF8AD648B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1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2019-06-25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2019-06-25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2019-06-25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2019-06-25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33" Type="http://schemas.openxmlformats.org/officeDocument/2006/relationships/image" Target="../media/image4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3.png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components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77523" cy="709995"/>
            <a:chOff x="758520" y="708040"/>
            <a:chExt cx="2534677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34677" cy="2135605"/>
              <a:chOff x="785815" y="680744"/>
              <a:chExt cx="2534677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445588" y="2503276"/>
                <a:ext cx="187490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0089" y="4081952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081394" y="1524017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76121" y="1591628"/>
            <a:ext cx="198119" cy="198119"/>
            <a:chOff x="4266210" y="4427070"/>
            <a:chExt cx="198119" cy="198119"/>
          </a:xfrm>
        </p:grpSpPr>
        <p:sp>
          <p:nvSpPr>
            <p:cNvPr id="44" name="Oval 43"/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41906" y="4503271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74233" y="569948"/>
            <a:ext cx="438755" cy="438755"/>
            <a:chOff x="3752468" y="5026196"/>
            <a:chExt cx="438755" cy="438755"/>
          </a:xfrm>
        </p:grpSpPr>
        <p:grpSp>
          <p:nvGrpSpPr>
            <p:cNvPr id="52" name="Group 51"/>
            <p:cNvGrpSpPr/>
            <p:nvPr/>
          </p:nvGrpSpPr>
          <p:grpSpPr>
            <a:xfrm>
              <a:off x="3873291" y="5132124"/>
              <a:ext cx="198119" cy="198119"/>
              <a:chOff x="4266210" y="4427070"/>
              <a:chExt cx="198119" cy="19811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37406" y="4503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Arc 52"/>
            <p:cNvSpPr/>
            <p:nvPr/>
          </p:nvSpPr>
          <p:spPr>
            <a:xfrm>
              <a:off x="3752468" y="5026196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9404364" y="4242661"/>
            <a:ext cx="2042160" cy="2042160"/>
            <a:chOff x="2565400" y="863600"/>
            <a:chExt cx="2042160" cy="2042160"/>
          </a:xfrm>
        </p:grpSpPr>
        <p:sp>
          <p:nvSpPr>
            <p:cNvPr id="47" name="Oval 46"/>
            <p:cNvSpPr/>
            <p:nvPr/>
          </p:nvSpPr>
          <p:spPr>
            <a:xfrm>
              <a:off x="2565400" y="863600"/>
              <a:ext cx="2042160" cy="20421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47" idx="7"/>
              <a:endCxn id="47" idx="3"/>
            </p:cNvCxnSpPr>
            <p:nvPr/>
          </p:nvCxnSpPr>
          <p:spPr>
            <a:xfrm flipH="1"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7" idx="0"/>
              <a:endCxn id="47" idx="4"/>
            </p:cNvCxnSpPr>
            <p:nvPr/>
          </p:nvCxnSpPr>
          <p:spPr>
            <a:xfrm>
              <a:off x="3586480" y="863600"/>
              <a:ext cx="0" cy="2042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7" idx="1"/>
              <a:endCxn id="47" idx="5"/>
            </p:cNvCxnSpPr>
            <p:nvPr/>
          </p:nvCxnSpPr>
          <p:spPr>
            <a:xfrm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7" idx="6"/>
              <a:endCxn id="47" idx="2"/>
            </p:cNvCxnSpPr>
            <p:nvPr/>
          </p:nvCxnSpPr>
          <p:spPr>
            <a:xfrm flipH="1">
              <a:off x="2565400" y="1884680"/>
              <a:ext cx="2042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8371187" y="1524017"/>
            <a:ext cx="438755" cy="438755"/>
            <a:chOff x="5532439" y="4678445"/>
            <a:chExt cx="438755" cy="438755"/>
          </a:xfrm>
        </p:grpSpPr>
        <p:sp>
          <p:nvSpPr>
            <p:cNvPr id="57" name="Arc 56"/>
            <p:cNvSpPr/>
            <p:nvPr/>
          </p:nvSpPr>
          <p:spPr>
            <a:xfrm>
              <a:off x="5532439" y="4678445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5649945" y="4748399"/>
              <a:ext cx="236734" cy="26683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395056" y="4038138"/>
            <a:ext cx="508381" cy="132983"/>
            <a:chOff x="4711198" y="5280085"/>
            <a:chExt cx="508381" cy="132983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4711198" y="5280085"/>
              <a:ext cx="508381" cy="21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787398" y="5344331"/>
              <a:ext cx="345934" cy="48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4874862" y="5412918"/>
              <a:ext cx="171007" cy="1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6901360" y="3242126"/>
            <a:ext cx="504586" cy="3062177"/>
            <a:chOff x="9831571" y="1558741"/>
            <a:chExt cx="504586" cy="3062177"/>
          </a:xfrm>
        </p:grpSpPr>
        <p:sp>
          <p:nvSpPr>
            <p:cNvPr id="64" name="Arc 63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c 64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351095" y="4805059"/>
            <a:ext cx="2251013" cy="1846610"/>
            <a:chOff x="1508612" y="3434316"/>
            <a:chExt cx="2251013" cy="1846610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1517076" y="343431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1512845" y="3588392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1512844" y="373715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1517076" y="389114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1512845" y="4045217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1512844" y="419397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1517076" y="435290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1512845" y="450698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1512844" y="465574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1508612" y="480852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1512844" y="496745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1508613" y="512153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1508612" y="527029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6303462" y="1500637"/>
            <a:ext cx="983624" cy="709995"/>
            <a:chOff x="8248391" y="2564515"/>
            <a:chExt cx="983624" cy="709995"/>
          </a:xfrm>
        </p:grpSpPr>
        <p:grpSp>
          <p:nvGrpSpPr>
            <p:cNvPr id="81" name="Group 80"/>
            <p:cNvGrpSpPr/>
            <p:nvPr/>
          </p:nvGrpSpPr>
          <p:grpSpPr>
            <a:xfrm>
              <a:off x="8248391" y="2564515"/>
              <a:ext cx="888156" cy="709995"/>
              <a:chOff x="758520" y="708040"/>
              <a:chExt cx="2565390" cy="2135605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758520" y="708040"/>
                <a:ext cx="2565390" cy="2135605"/>
                <a:chOff x="785815" y="680744"/>
                <a:chExt cx="2565390" cy="2135605"/>
              </a:xfrm>
            </p:grpSpPr>
            <p:cxnSp>
              <p:nvCxnSpPr>
                <p:cNvPr id="86" name="Straight Arrow Connector 85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/>
                <p:cNvCxnSpPr/>
                <p:nvPr/>
              </p:nvCxnSpPr>
              <p:spPr>
                <a:xfrm flipV="1">
                  <a:off x="1476301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Rectangle 87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Rectangle 88"/>
                    <p:cNvSpPr/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9" name="Rectangle 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Rectangle 89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5" name="Rectangle 84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82" name="Straight Arrow Connector 81"/>
            <p:cNvCxnSpPr/>
            <p:nvPr/>
          </p:nvCxnSpPr>
          <p:spPr>
            <a:xfrm flipV="1">
              <a:off x="8499634" y="2899233"/>
              <a:ext cx="474314" cy="27314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  <a:blipFill>
                  <a:blip r:embed="rId3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/>
          <p:cNvGrpSpPr/>
          <p:nvPr/>
        </p:nvGrpSpPr>
        <p:grpSpPr>
          <a:xfrm>
            <a:off x="682933" y="4920161"/>
            <a:ext cx="1966076" cy="1703609"/>
            <a:chOff x="1360962" y="3868646"/>
            <a:chExt cx="1966076" cy="1703609"/>
          </a:xfrm>
        </p:grpSpPr>
        <p:cxnSp>
          <p:nvCxnSpPr>
            <p:cNvPr id="92" name="Straight Arrow Connector 91"/>
            <p:cNvCxnSpPr/>
            <p:nvPr/>
          </p:nvCxnSpPr>
          <p:spPr>
            <a:xfrm flipV="1">
              <a:off x="1379109" y="4386437"/>
              <a:ext cx="1860537" cy="142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1379109" y="4773369"/>
              <a:ext cx="1860537" cy="110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1370400" y="5159765"/>
              <a:ext cx="1869246" cy="131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1360962" y="5546697"/>
              <a:ext cx="1878684" cy="25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V="1">
              <a:off x="1497874" y="4247774"/>
              <a:ext cx="1829164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V="1">
              <a:off x="1515291" y="4634706"/>
              <a:ext cx="1811747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1">
              <a:off x="1541417" y="5021102"/>
              <a:ext cx="1785621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1530439" y="5408033"/>
              <a:ext cx="1796599" cy="17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1524000" y="3868646"/>
              <a:ext cx="1803038" cy="115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1379109" y="4000042"/>
              <a:ext cx="1860537" cy="59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/>
          <p:cNvGrpSpPr/>
          <p:nvPr/>
        </p:nvGrpSpPr>
        <p:grpSpPr>
          <a:xfrm>
            <a:off x="506972" y="649890"/>
            <a:ext cx="5904567" cy="4305491"/>
            <a:chOff x="2178456" y="699051"/>
            <a:chExt cx="5904567" cy="4305491"/>
          </a:xfrm>
        </p:grpSpPr>
        <p:sp>
          <p:nvSpPr>
            <p:cNvPr id="8" name="Can 7"/>
            <p:cNvSpPr/>
            <p:nvPr/>
          </p:nvSpPr>
          <p:spPr>
            <a:xfrm>
              <a:off x="5799277" y="1685926"/>
              <a:ext cx="498021" cy="2188028"/>
            </a:xfrm>
            <a:prstGeom prst="can">
              <a:avLst/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Can 5"/>
            <p:cNvSpPr/>
            <p:nvPr/>
          </p:nvSpPr>
          <p:spPr>
            <a:xfrm>
              <a:off x="3690258" y="1690007"/>
              <a:ext cx="498021" cy="2188028"/>
            </a:xfrm>
            <a:prstGeom prst="can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2" name="Oval 31"/>
            <p:cNvSpPr/>
            <p:nvPr/>
          </p:nvSpPr>
          <p:spPr>
            <a:xfrm>
              <a:off x="3784969" y="3384534"/>
              <a:ext cx="195768" cy="195768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+</a:t>
              </a:r>
              <a:endParaRPr lang="en-CA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5548136" y="3580302"/>
              <a:ext cx="195768" cy="195768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+</a:t>
              </a:r>
              <a:endParaRPr lang="en-CA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5603333" y="3939598"/>
              <a:ext cx="195768" cy="195768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+</a:t>
              </a:r>
              <a:endParaRPr lang="en-CA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5814160" y="3529781"/>
              <a:ext cx="117865" cy="11786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-</a:t>
              </a:r>
              <a:endParaRPr lang="en-CA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5932025" y="3303473"/>
              <a:ext cx="117865" cy="11786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-</a:t>
              </a:r>
              <a:endParaRPr lang="en-CA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5966560" y="3682181"/>
              <a:ext cx="117865" cy="11786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-</a:t>
              </a:r>
              <a:endParaRPr lang="en-CA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5157948" y="3330360"/>
              <a:ext cx="195768" cy="195768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+</a:t>
              </a:r>
              <a:endParaRPr lang="en-CA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5069512" y="3934632"/>
              <a:ext cx="195768" cy="195768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+</a:t>
              </a:r>
              <a:endParaRPr lang="en-CA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4832141" y="3434703"/>
              <a:ext cx="195768" cy="195768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+</a:t>
              </a:r>
              <a:endParaRPr lang="en-CA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4704718" y="4012797"/>
              <a:ext cx="195768" cy="195768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+</a:t>
              </a:r>
              <a:endParaRPr lang="en-CA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4570344" y="3678186"/>
              <a:ext cx="195768" cy="195768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+</a:t>
              </a:r>
              <a:endParaRPr lang="en-CA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4219497" y="3630471"/>
              <a:ext cx="117865" cy="11786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-</a:t>
              </a:r>
              <a:endParaRPr lang="en-CA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4387034" y="3512606"/>
              <a:ext cx="117865" cy="11786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-</a:t>
              </a:r>
              <a:endParaRPr lang="en-CA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4371897" y="3782871"/>
              <a:ext cx="117865" cy="11786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-</a:t>
              </a:r>
              <a:endParaRPr lang="en-CA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4633786" y="3425536"/>
              <a:ext cx="117865" cy="11786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-</a:t>
              </a:r>
              <a:endParaRPr lang="en-CA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4515921" y="4051748"/>
              <a:ext cx="117865" cy="11786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-</a:t>
              </a:r>
              <a:endParaRPr lang="en-CA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4810285" y="3814691"/>
              <a:ext cx="117865" cy="11786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-</a:t>
              </a:r>
              <a:endParaRPr lang="en-CA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4964186" y="3668612"/>
              <a:ext cx="117865" cy="11786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-</a:t>
              </a:r>
              <a:endParaRPr lang="en-CA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3363687" y="2563586"/>
              <a:ext cx="3322864" cy="176348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" name="Rectangle 2"/>
            <p:cNvSpPr/>
            <p:nvPr/>
          </p:nvSpPr>
          <p:spPr>
            <a:xfrm>
              <a:off x="3380017" y="3216729"/>
              <a:ext cx="3290206" cy="1102179"/>
            </a:xfrm>
            <a:prstGeom prst="rect">
              <a:avLst/>
            </a:prstGeom>
            <a:solidFill>
              <a:srgbClr val="00B0F0">
                <a:alpha val="3600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" name="Oval 13"/>
            <p:cNvSpPr/>
            <p:nvPr/>
          </p:nvSpPr>
          <p:spPr>
            <a:xfrm>
              <a:off x="5989987" y="2938382"/>
              <a:ext cx="117865" cy="11786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-</a:t>
              </a:r>
              <a:endParaRPr lang="en-CA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5856365" y="2721007"/>
              <a:ext cx="117865" cy="11786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-</a:t>
              </a:r>
              <a:endParaRPr lang="en-CA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6043133" y="2371813"/>
              <a:ext cx="117865" cy="11786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-</a:t>
              </a:r>
              <a:endParaRPr lang="en-CA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5856365" y="2006891"/>
              <a:ext cx="117865" cy="11786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-</a:t>
              </a:r>
              <a:endParaRPr lang="en-CA" dirty="0"/>
            </a:p>
          </p:txBody>
        </p:sp>
        <p:sp>
          <p:nvSpPr>
            <p:cNvPr id="24" name="Arc 23"/>
            <p:cNvSpPr/>
            <p:nvPr/>
          </p:nvSpPr>
          <p:spPr>
            <a:xfrm>
              <a:off x="5345768" y="3222535"/>
              <a:ext cx="507467" cy="247408"/>
            </a:xfrm>
            <a:prstGeom prst="arc">
              <a:avLst>
                <a:gd name="adj1" fmla="val 11523573"/>
                <a:gd name="adj2" fmla="val 0"/>
              </a:avLst>
            </a:prstGeom>
            <a:ln w="38100">
              <a:solidFill>
                <a:schemeClr val="accent4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1" name="Arc 30"/>
            <p:cNvSpPr/>
            <p:nvPr/>
          </p:nvSpPr>
          <p:spPr>
            <a:xfrm>
              <a:off x="3980737" y="3310999"/>
              <a:ext cx="507467" cy="247408"/>
            </a:xfrm>
            <a:prstGeom prst="arc">
              <a:avLst>
                <a:gd name="adj1" fmla="val 11523573"/>
                <a:gd name="adj2" fmla="val 0"/>
              </a:avLst>
            </a:prstGeom>
            <a:ln w="38100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Oval 32"/>
            <p:cNvSpPr/>
            <p:nvPr/>
          </p:nvSpPr>
          <p:spPr>
            <a:xfrm>
              <a:off x="3935813" y="3107067"/>
              <a:ext cx="195768" cy="195768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+</a:t>
              </a:r>
              <a:endParaRPr lang="en-CA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3740045" y="2893342"/>
              <a:ext cx="195768" cy="195768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+</a:t>
              </a:r>
              <a:endParaRPr lang="en-CA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4020860" y="2721007"/>
              <a:ext cx="195768" cy="195768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+</a:t>
              </a:r>
              <a:endParaRPr lang="en-CA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3784150" y="1939884"/>
              <a:ext cx="195768" cy="195768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+</a:t>
              </a:r>
              <a:endParaRPr lang="en-CA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3740045" y="2459310"/>
              <a:ext cx="195768" cy="195768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+</a:t>
              </a:r>
              <a:endParaRPr lang="en-CA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3959894" y="2211253"/>
              <a:ext cx="195768" cy="195768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+</a:t>
              </a:r>
              <a:endParaRPr lang="en-CA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5290079" y="1054945"/>
                  <a:ext cx="279294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𝑁𝑒𝑔𝑎𝑡𝑖𝑣𝑒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𝑡𝑒𝑟𝑚𝑖𝑛𝑎𝑙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𝑍𝑛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0079" y="1054945"/>
                  <a:ext cx="2792944" cy="30777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402" r="-2620" b="-40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2811997" y="699051"/>
                  <a:ext cx="253377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𝑃𝑜𝑠𝑖𝑡𝑖𝑣𝑒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𝑡𝑒𝑟𝑚𝑖𝑛𝑎𝑙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1997" y="699051"/>
                  <a:ext cx="2533771" cy="30777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442" r="-2885" b="-40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>
              <a:stCxn id="40" idx="2"/>
            </p:cNvCxnSpPr>
            <p:nvPr/>
          </p:nvCxnSpPr>
          <p:spPr>
            <a:xfrm flipH="1">
              <a:off x="4020860" y="1006828"/>
              <a:ext cx="58023" cy="5434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9" idx="2"/>
            </p:cNvCxnSpPr>
            <p:nvPr/>
          </p:nvCxnSpPr>
          <p:spPr>
            <a:xfrm flipH="1">
              <a:off x="6400800" y="1362722"/>
              <a:ext cx="285751" cy="29995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2779451" y="4696765"/>
                  <a:ext cx="235449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𝐸𝑙𝑒𝑐𝑡𝑟𝑜𝑙𝑦𝑡𝑒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(</m:t>
                        </m:r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SO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9451" y="4696765"/>
                  <a:ext cx="2354491" cy="30777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3109" r="-3368" b="-3725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/>
            <p:cNvCxnSpPr>
              <a:stCxn id="48" idx="0"/>
            </p:cNvCxnSpPr>
            <p:nvPr/>
          </p:nvCxnSpPr>
          <p:spPr>
            <a:xfrm flipH="1" flipV="1">
              <a:off x="3695878" y="4130401"/>
              <a:ext cx="260819" cy="5663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5646020" y="4602819"/>
                  <a:ext cx="100476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𝑍𝑖𝑛𝑐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𝑖𝑜𝑛</m:t>
                        </m:r>
                      </m:oMath>
                    </m:oMathPara>
                  </a14:m>
                  <a:endPara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6020" y="4602819"/>
                  <a:ext cx="1004762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5455" r="-3636" b="-10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Straight Arrow Connector 52"/>
            <p:cNvCxnSpPr>
              <a:stCxn id="52" idx="0"/>
            </p:cNvCxnSpPr>
            <p:nvPr/>
          </p:nvCxnSpPr>
          <p:spPr>
            <a:xfrm flipH="1" flipV="1">
              <a:off x="5790790" y="4169613"/>
              <a:ext cx="357611" cy="4332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2178456" y="1726518"/>
                  <a:ext cx="133921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𝐶𝑎𝑟𝑏𝑜𝑛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𝑖𝑜𝑛</m:t>
                        </m:r>
                      </m:oMath>
                    </m:oMathPara>
                  </a14:m>
                  <a:endPara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8456" y="1726518"/>
                  <a:ext cx="1339213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3636" r="-3182" b="-980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Straight Arrow Connector 57"/>
            <p:cNvCxnSpPr>
              <a:stCxn id="56" idx="2"/>
            </p:cNvCxnSpPr>
            <p:nvPr/>
          </p:nvCxnSpPr>
          <p:spPr>
            <a:xfrm>
              <a:off x="2848063" y="2034295"/>
              <a:ext cx="836889" cy="45538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H="1" flipV="1">
              <a:off x="6051554" y="3024491"/>
              <a:ext cx="1034936" cy="19494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6842812" y="3263761"/>
                  <a:ext cx="106875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𝐸𝑙𝑒𝑐𝑡𝑟𝑜𝑛</m:t>
                        </m:r>
                      </m:oMath>
                    </m:oMathPara>
                  </a14:m>
                  <a:endPara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2812" y="3263761"/>
                  <a:ext cx="1068754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4545" r="-4545" b="-980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Arrow Connector 64"/>
            <p:cNvCxnSpPr/>
            <p:nvPr/>
          </p:nvCxnSpPr>
          <p:spPr>
            <a:xfrm>
              <a:off x="4235742" y="2070294"/>
              <a:ext cx="146547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4834678" y="1753849"/>
                  <a:ext cx="39126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</m:oMath>
                    </m:oMathPara>
                  </a14:m>
                  <a:endPara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4678" y="1753849"/>
                  <a:ext cx="391261" cy="30777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4063" r="-10938" b="-10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7514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32009</TotalTime>
  <Words>63</Words>
  <Application>Microsoft Office PowerPoint</Application>
  <PresentationFormat>Widescreen</PresentationFormat>
  <Paragraphs>48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</vt:vector>
  </TitlesOfParts>
  <Company>USD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615</cp:revision>
  <dcterms:created xsi:type="dcterms:W3CDTF">2017-07-11T12:03:09Z</dcterms:created>
  <dcterms:modified xsi:type="dcterms:W3CDTF">2019-06-25T21:16:02Z</dcterms:modified>
</cp:coreProperties>
</file>