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1" r:id="rId2"/>
    <p:sldId id="286" r:id="rId3"/>
    <p:sldId id="287" r:id="rId4"/>
    <p:sldId id="288" r:id="rId5"/>
    <p:sldId id="28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E7B8B7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86676" autoAdjust="0"/>
  </p:normalViewPr>
  <p:slideViewPr>
    <p:cSldViewPr snapToGrid="0">
      <p:cViewPr varScale="1">
        <p:scale>
          <a:sx n="74" d="100"/>
          <a:sy n="74" d="100"/>
        </p:scale>
        <p:origin x="618" y="39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58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872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211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31467</TotalTime>
  <Words>14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589</cp:revision>
  <dcterms:created xsi:type="dcterms:W3CDTF">2017-07-11T12:03:09Z</dcterms:created>
  <dcterms:modified xsi:type="dcterms:W3CDTF">2019-06-03T14:42:32Z</dcterms:modified>
</cp:coreProperties>
</file>