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3" r:id="rId12"/>
    <p:sldId id="301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F2"/>
    <a:srgbClr val="D4CACA"/>
    <a:srgbClr val="EFAFAF"/>
    <a:srgbClr val="FBC790"/>
    <a:srgbClr val="E7B8B7"/>
    <a:srgbClr val="E17171"/>
    <a:srgbClr val="C42A2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946A7-6516-42F6-A759-1EE670B3D85D}" v="164" dt="2019-08-16T20:05:2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6357" autoAdjust="0"/>
  </p:normalViewPr>
  <p:slideViewPr>
    <p:cSldViewPr snapToGrid="0">
      <p:cViewPr varScale="1">
        <p:scale>
          <a:sx n="96" d="100"/>
          <a:sy n="96" d="100"/>
        </p:scale>
        <p:origin x="144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48A946A7-6516-42F6-A759-1EE670B3D85D}"/>
    <pc:docChg chg="undo custSel addSld delSld modSld">
      <pc:chgData name="Joshua Rinaldo" userId="eeaa994f99e4e508" providerId="LiveId" clId="{48A946A7-6516-42F6-A759-1EE670B3D85D}" dt="2019-08-16T21:21:33.769" v="482" actId="2696"/>
      <pc:docMkLst>
        <pc:docMk/>
      </pc:docMkLst>
      <pc:sldChg chg="modSp">
        <pc:chgData name="Joshua Rinaldo" userId="eeaa994f99e4e508" providerId="LiveId" clId="{48A946A7-6516-42F6-A759-1EE670B3D85D}" dt="2019-08-15T22:34:20.108" v="343" actId="1076"/>
        <pc:sldMkLst>
          <pc:docMk/>
          <pc:sldMk cId="4078106684" sldId="290"/>
        </pc:sldMkLst>
        <pc:spChg chg="mod">
          <ac:chgData name="Joshua Rinaldo" userId="eeaa994f99e4e508" providerId="LiveId" clId="{48A946A7-6516-42F6-A759-1EE670B3D85D}" dt="2019-08-15T22:30:23.957" v="339" actId="1076"/>
          <ac:spMkLst>
            <pc:docMk/>
            <pc:sldMk cId="4078106684" sldId="290"/>
            <ac:spMk id="51" creationId="{00000000-0000-0000-0000-000000000000}"/>
          </ac:spMkLst>
        </pc:spChg>
        <pc:cxnChg chg="mod">
          <ac:chgData name="Joshua Rinaldo" userId="eeaa994f99e4e508" providerId="LiveId" clId="{48A946A7-6516-42F6-A759-1EE670B3D85D}" dt="2019-08-15T22:34:20.108" v="343" actId="1076"/>
          <ac:cxnSpMkLst>
            <pc:docMk/>
            <pc:sldMk cId="4078106684" sldId="290"/>
            <ac:cxnSpMk id="50" creationId="{00000000-0000-0000-0000-000000000000}"/>
          </ac:cxnSpMkLst>
        </pc:cxnChg>
      </pc:sldChg>
      <pc:sldChg chg="addSp delSp modSp del">
        <pc:chgData name="Joshua Rinaldo" userId="eeaa994f99e4e508" providerId="LiveId" clId="{48A946A7-6516-42F6-A759-1EE670B3D85D}" dt="2019-08-16T21:21:33.769" v="482" actId="2696"/>
        <pc:sldMkLst>
          <pc:docMk/>
          <pc:sldMk cId="135700177" sldId="300"/>
        </pc:sldMkLst>
        <pc:spChg chg="del mod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9" creationId="{6F459C70-25BC-4843-A7EA-BF315EEC4331}"/>
          </ac:spMkLst>
        </pc:spChg>
        <pc:spChg chg="del mod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3" creationId="{E6F5F1BB-B6CD-4C56-B08B-688532F44A0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5" creationId="{9192B40B-E40B-43FC-B86E-805F59F80CC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6" creationId="{A0615A93-4C3F-4668-B005-933A4851BC2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8" creationId="{F8277362-B2B7-4837-80D6-68FE9E1E1516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9" creationId="{56B1BE82-F9EE-4940-97D6-C2BEBB87D132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0" creationId="{5AB603D6-4272-4BFA-8DD0-6F4D2567A046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1" creationId="{852A0A1A-20FB-47B6-B870-A9A21F5B273C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2" creationId="{76FAB1D9-9CE0-4BC9-9B81-9B7144578E7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3" creationId="{1F7D34B6-286F-4242-8A96-C3EA63AB3669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4" creationId="{591E9942-B388-4963-B352-66C7E386271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5" creationId="{F73A1BF5-35BF-4DE7-BDD8-7CF598324728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6" creationId="{762E62CE-BDF5-4033-8883-8D8729B9AFAF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7" creationId="{FF746CDE-4426-4F70-96C1-DE3DE312A6E1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8" creationId="{A265A2C8-BF1C-4A8F-B508-2B33E8F05E93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9" creationId="{F3B3C0CE-E4E4-409F-879E-C04FF193A59F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0" creationId="{4B6DE01A-3E04-440B-9452-C422028651F3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1" creationId="{436723D8-03A8-4E3C-85E8-85F7BD539E9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2" creationId="{A121D1B2-594B-48C8-9384-24D7612B230B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3" creationId="{53DDE7DD-E675-4CC9-A0F2-C679DB35E0B5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4" creationId="{010C3272-1380-4E53-9C1E-401A8EB9D2F4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5" creationId="{324DC08D-19A3-48ED-83AE-C1F24FB0866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6" creationId="{74D6BDFE-569E-4E9E-9848-8FFA60F929CD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7" creationId="{D2C25F1B-165A-4905-93DB-84D53F6AEC2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8" creationId="{1CB73A02-CD2D-4E7A-A484-4ADFE70C0EC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9" creationId="{51CD6068-85B6-4130-9966-C2C09ED44A1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0" creationId="{6C2BE266-C6D6-4525-BE3D-C723B3D5825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1" creationId="{3383BA5C-167E-4D26-8BAD-335D08327560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2" creationId="{177963F9-956C-4F76-85DB-661391D2F45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3" creationId="{67A4D2F5-F28B-42DB-9CFE-0C2F1E185A11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4" creationId="{44F4CE2E-10C5-474A-9214-DF48C44A9814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5" creationId="{7D9C3444-3CF1-421F-945B-7684ABBC6BA1}"/>
          </ac:spMkLst>
        </pc:spChg>
        <pc:picChg chg="del mod">
          <ac:chgData name="Joshua Rinaldo" userId="eeaa994f99e4e508" providerId="LiveId" clId="{48A946A7-6516-42F6-A759-1EE670B3D85D}" dt="2019-08-16T21:21:29.426" v="481" actId="478"/>
          <ac:picMkLst>
            <pc:docMk/>
            <pc:sldMk cId="135700177" sldId="300"/>
            <ac:picMk id="8" creationId="{0ECA33B7-E5B6-4039-9612-8830138C7A01}"/>
          </ac:picMkLst>
        </pc:picChg>
        <pc:cxnChg chg="add del mod">
          <ac:chgData name="Joshua Rinaldo" userId="eeaa994f99e4e508" providerId="LiveId" clId="{48A946A7-6516-42F6-A759-1EE670B3D85D}" dt="2019-08-16T21:21:29.426" v="481" actId="478"/>
          <ac:cxnSpMkLst>
            <pc:docMk/>
            <pc:sldMk cId="135700177" sldId="300"/>
            <ac:cxnSpMk id="3" creationId="{2A60AFAE-0154-4846-8899-05DA001C011E}"/>
          </ac:cxnSpMkLst>
        </pc:cxnChg>
      </pc:sldChg>
      <pc:sldChg chg="addSp delSp modSp">
        <pc:chgData name="Joshua Rinaldo" userId="eeaa994f99e4e508" providerId="LiveId" clId="{48A946A7-6516-42F6-A759-1EE670B3D85D}" dt="2019-08-16T16:14:34.478" v="360" actId="478"/>
        <pc:sldMkLst>
          <pc:docMk/>
          <pc:sldMk cId="1207706665" sldId="301"/>
        </pc:sldMkLst>
        <pc:spChg chg="add del mod">
          <ac:chgData name="Joshua Rinaldo" userId="eeaa994f99e4e508" providerId="LiveId" clId="{48A946A7-6516-42F6-A759-1EE670B3D85D}" dt="2019-08-16T16:14:34.478" v="360" actId="478"/>
          <ac:spMkLst>
            <pc:docMk/>
            <pc:sldMk cId="1207706665" sldId="301"/>
            <ac:spMk id="2" creationId="{28C2E6D3-C951-42CF-9A9B-1D03C6974F7E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" creationId="{CE7CE68F-6694-4E43-8C30-4F4EF193DE69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5" creationId="{60304C17-EBD5-4918-98D0-30892C65AEA2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8" creationId="{D7ED54A5-868E-41A7-B40A-E05D9690FBCF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9" creationId="{FC074A9F-14C3-48DA-AAF1-4FE68DE0FE50}"/>
          </ac:spMkLst>
        </pc:spChg>
        <pc:spChg chg="add del mod">
          <ac:chgData name="Joshua Rinaldo" userId="eeaa994f99e4e508" providerId="LiveId" clId="{48A946A7-6516-42F6-A759-1EE670B3D85D}" dt="2019-08-15T21:53:49.080" v="9" actId="478"/>
          <ac:spMkLst>
            <pc:docMk/>
            <pc:sldMk cId="1207706665" sldId="301"/>
            <ac:spMk id="13" creationId="{EF0EAFB3-4587-400D-AF1F-81181C5FF613}"/>
          </ac:spMkLst>
        </pc:spChg>
        <pc:spChg chg="add del mod">
          <ac:chgData name="Joshua Rinaldo" userId="eeaa994f99e4e508" providerId="LiveId" clId="{48A946A7-6516-42F6-A759-1EE670B3D85D}" dt="2019-08-15T21:53:49.080" v="9" actId="478"/>
          <ac:spMkLst>
            <pc:docMk/>
            <pc:sldMk cId="1207706665" sldId="301"/>
            <ac:spMk id="14" creationId="{117342C7-3983-40EB-AD13-AE515E145A0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15" creationId="{DF147D91-5894-4B36-8E51-45ED03EEF4CE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16" creationId="{0F194B1E-9DE4-4B15-AFA4-9AC83B59B2CA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7" creationId="{E5244717-30BE-407C-9F24-FECA34C07C55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8" creationId="{896C3535-769E-4A4D-8594-BCA08BDEB92E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9" creationId="{86036CBA-E6C5-485D-910A-5E90A3D4D2AA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0" creationId="{C852208A-F33E-4CDB-A34B-66A2B98F9D8C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1" creationId="{D7C4B9AB-FDEF-4DCB-A726-2CF32DD4F25E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2" creationId="{6E4C9CAB-AC75-4509-9D90-5291DD1AD040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3" creationId="{3BEE9B05-7C65-4324-99C8-C79165562C3D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4" creationId="{2906519D-53A5-4B6A-B533-D5A562940784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5" creationId="{9E4DBEEC-2A79-46DA-8C8C-8470E9004230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6" creationId="{4DA4939D-56F6-4E25-86D6-8860B387B204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7" creationId="{73DDBC0B-9CCE-4B93-834D-0660613E8041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8" creationId="{FBD6B13E-EBDD-4F2E-9B1C-15A49D49B897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29" creationId="{A770328E-2C7A-48AE-BF13-E80AED125E41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0" creationId="{E4959315-6A84-4160-8B99-E48BC07A1E23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1" creationId="{6A22DA2E-AF45-48C5-873C-DDC17B256EAC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2" creationId="{F7B9C51B-DC07-47FB-A747-201F4356B1BC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3" creationId="{713A03A1-4F3A-4D10-A243-7FFDBDD6A1A9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4" creationId="{148AAD2F-28F1-4652-92F7-ADC01CFE3EDE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5" creationId="{F7AF6ACD-4C88-46A7-8276-4107BF79EC1E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6" creationId="{BBAB518F-F3B7-46A6-8B45-667EDBCD9769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7" creationId="{6B46EF00-E2DB-4AC8-98CF-26954EC6F064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38" creationId="{22E59B00-F821-495E-B1A2-DF12E537BF2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39" creationId="{8C1578CC-5CA0-4687-A60A-7FEB5CD35D1E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0" creationId="{8D2395F7-D36E-4C80-8305-6798251C112E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1" creationId="{51FE4471-B6DE-4C39-A9A7-F0424538A82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2" creationId="{BE59B728-63B5-4462-8D96-897E1F092BEC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3" creationId="{852201C5-0439-49F3-84B8-C5B87B50C6C3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4" creationId="{854C93C1-3923-4341-8996-9704AE42B2A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5" creationId="{0C425288-EBEF-471F-BAAD-B04A5BC4079B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6" creationId="{5E96FD8A-C583-49A0-BD4F-E101F04116B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47" creationId="{E0608091-7C6E-4C51-A641-876279909732}"/>
          </ac:spMkLst>
        </pc:spChg>
        <pc:spChg chg="add del mod">
          <ac:chgData name="Joshua Rinaldo" userId="eeaa994f99e4e508" providerId="LiveId" clId="{48A946A7-6516-42F6-A759-1EE670B3D85D}" dt="2019-08-15T22:01:27.094" v="132" actId="478"/>
          <ac:spMkLst>
            <pc:docMk/>
            <pc:sldMk cId="1207706665" sldId="301"/>
            <ac:spMk id="49" creationId="{6B93639B-0EBA-4544-B280-D63C653FB0C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0" creationId="{2BC7A1AC-769C-4C47-866C-BBB5395EC63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1" creationId="{5C6EE900-B9D7-488C-B637-55F37DB6B16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2" creationId="{396B3C85-BC21-4284-A6FD-8ED546688D1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3" creationId="{97AAC1AF-3495-429F-A1F8-365F1797537C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4" creationId="{59D25DAD-220B-4EAF-B26C-5565AAECF2F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5" creationId="{22D9FA05-C177-4B58-A9F0-3C3766FFA60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6" creationId="{98206A88-C55F-486D-B0EE-89F6BC2CEB5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7" creationId="{248C183D-B50F-4044-A221-3C62A9748A6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8" creationId="{F5982167-9BF7-46A2-B2AB-9726D7AF8896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9" creationId="{1C178B3F-2CD1-467D-8245-CA73E670162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0" creationId="{3EA9A360-8B43-421B-89B0-F627DFF1F90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1" creationId="{56307C8A-E032-415D-BC14-E0DD53DD7C3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2" creationId="{46D4CBDB-0541-4708-BC7C-684FF52D403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3" creationId="{269B123E-BE89-4DB9-9598-D18DBC50D7E1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4" creationId="{4B20A6A7-B0A4-4AEC-8BBD-01E649486E3F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5" creationId="{733CDEEF-9E74-49F0-BF30-8D3FA3006B8D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6" creationId="{4F7928D9-580B-4160-8216-45BA3472FA07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7" creationId="{6BFD2138-1B50-44ED-8F76-9BF623B3FCE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8" creationId="{089872A9-E60B-4056-97E9-03BF4C732A7D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9" creationId="{E780274E-3DEC-429D-AA1A-1426AAF06182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70" creationId="{1E4070BA-A28E-4C1B-9DC4-0A2C74E3BE5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71" creationId="{EB3571A5-0606-4164-9AF0-4E5CC4525E8D}"/>
          </ac:spMkLst>
        </pc:spChg>
        <pc:spChg chg="add del mo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0" creationId="{1EA85148-41E2-4D9F-A034-7068BB4899C7}"/>
          </ac:spMkLst>
        </pc:spChg>
        <pc:spChg chg="add del mod or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1" creationId="{946A625A-AA6A-40EB-962F-BCA3193AD140}"/>
          </ac:spMkLst>
        </pc:spChg>
        <pc:spChg chg="add del mod or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2" creationId="{990FD99D-3090-415E-BB62-D69A67C6B6C9}"/>
          </ac:spMkLst>
        </pc:spChg>
        <pc:grpChg chg="add mod">
          <ac:chgData name="Joshua Rinaldo" userId="eeaa994f99e4e508" providerId="LiveId" clId="{48A946A7-6516-42F6-A759-1EE670B3D85D}" dt="2019-08-15T22:04:32.972" v="154" actId="1076"/>
          <ac:grpSpMkLst>
            <pc:docMk/>
            <pc:sldMk cId="1207706665" sldId="301"/>
            <ac:grpSpMk id="79" creationId="{514FF47E-D142-4CB4-80C5-131DCCF7D68F}"/>
          </ac:grpSpMkLst>
        </pc:grpChg>
        <pc:cxnChg chg="add del mod">
          <ac:chgData name="Joshua Rinaldo" userId="eeaa994f99e4e508" providerId="LiveId" clId="{48A946A7-6516-42F6-A759-1EE670B3D85D}" dt="2019-08-15T21:58:53.285" v="80" actId="478"/>
          <ac:cxnSpMkLst>
            <pc:docMk/>
            <pc:sldMk cId="1207706665" sldId="301"/>
            <ac:cxnSpMk id="4" creationId="{8F3306AC-741C-46E7-A66C-4B9C5221681B}"/>
          </ac:cxnSpMkLst>
        </pc:cxnChg>
        <pc:cxnChg chg="add del mod">
          <ac:chgData name="Joshua Rinaldo" userId="eeaa994f99e4e508" providerId="LiveId" clId="{48A946A7-6516-42F6-A759-1EE670B3D85D}" dt="2019-08-15T21:58:28.742" v="73" actId="478"/>
          <ac:cxnSpMkLst>
            <pc:docMk/>
            <pc:sldMk cId="1207706665" sldId="301"/>
            <ac:cxnSpMk id="11" creationId="{63E86E44-244A-4FC8-86AA-BC1B90C8158C}"/>
          </ac:cxnSpMkLst>
        </pc:cxnChg>
        <pc:cxnChg chg="del mod">
          <ac:chgData name="Joshua Rinaldo" userId="eeaa994f99e4e508" providerId="LiveId" clId="{48A946A7-6516-42F6-A759-1EE670B3D85D}" dt="2019-08-16T16:13:42.298" v="356" actId="478"/>
          <ac:cxnSpMkLst>
            <pc:docMk/>
            <pc:sldMk cId="1207706665" sldId="301"/>
            <ac:cxnSpMk id="12" creationId="{6FF2140B-813F-493C-946E-F6C3CA9E2544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3" creationId="{C63A000E-D0FD-4403-BE14-950E6BE4E489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5" creationId="{A69A09A0-3B01-4222-8B99-CE6A6894C550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6" creationId="{BE720D3A-10A1-4E9F-9E00-FEC438AA4385}"/>
          </ac:cxnSpMkLst>
        </pc:cxnChg>
      </pc:sldChg>
      <pc:sldChg chg="addSp delSp modSp add setBg">
        <pc:chgData name="Joshua Rinaldo" userId="eeaa994f99e4e508" providerId="LiveId" clId="{48A946A7-6516-42F6-A759-1EE670B3D85D}" dt="2019-08-16T17:22:09.779" v="445" actId="1076"/>
        <pc:sldMkLst>
          <pc:docMk/>
          <pc:sldMk cId="530098520" sldId="304"/>
        </pc:sldMkLst>
        <pc:spChg chg="add del mod">
          <ac:chgData name="Joshua Rinaldo" userId="eeaa994f99e4e508" providerId="LiveId" clId="{48A946A7-6516-42F6-A759-1EE670B3D85D}" dt="2019-08-16T17:10:36.422" v="420" actId="478"/>
          <ac:spMkLst>
            <pc:docMk/>
            <pc:sldMk cId="530098520" sldId="304"/>
            <ac:spMk id="2" creationId="{3C47ED51-94E1-48B3-8090-F3E386A4185D}"/>
          </ac:spMkLst>
        </pc:spChg>
        <pc:spChg chg="del">
          <ac:chgData name="Joshua Rinaldo" userId="eeaa994f99e4e508" providerId="LiveId" clId="{48A946A7-6516-42F6-A759-1EE670B3D85D}" dt="2019-08-15T22:08:01.954" v="192" actId="478"/>
          <ac:spMkLst>
            <pc:docMk/>
            <pc:sldMk cId="530098520" sldId="304"/>
            <ac:spMk id="2" creationId="{CF309C20-F319-4F3E-BD76-8D44420A5389}"/>
          </ac:spMkLst>
        </pc:spChg>
        <pc:spChg chg="del">
          <ac:chgData name="Joshua Rinaldo" userId="eeaa994f99e4e508" providerId="LiveId" clId="{48A946A7-6516-42F6-A759-1EE670B3D85D}" dt="2019-08-15T22:08:00.420" v="191" actId="478"/>
          <ac:spMkLst>
            <pc:docMk/>
            <pc:sldMk cId="530098520" sldId="304"/>
            <ac:spMk id="3" creationId="{42FD4BF5-FCC8-448F-8175-427188C56A2F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3" creationId="{BD841DD9-0B26-4A7E-A3F5-CFBB4934942E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4" creationId="{07ECB423-74CD-46F7-9A05-E52D00A7D272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5" creationId="{4B3CD84A-E9C5-4943-A72C-49DF8FC8905E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" creationId="{0EC89FA4-9AD6-4C76-8A5B-25A721D5EA37}"/>
          </ac:spMkLst>
        </pc:spChg>
        <pc:spChg chg="add mod or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7" creationId="{524B4741-5B01-4D5E-B4AF-401289A730A2}"/>
          </ac:spMkLst>
        </pc:spChg>
        <pc:spChg chg="add mod or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0" creationId="{13217E04-88F7-412F-9C6D-1EC28C2BE657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1" creationId="{2C0B9442-F603-4E27-A1EC-3BAD92488734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2" creationId="{9C828E62-746C-40B8-8B72-D77E8B773E19}"/>
          </ac:spMkLst>
        </pc:spChg>
        <pc:spChg chg="mod topLvl">
          <ac:chgData name="Joshua Rinaldo" userId="eeaa994f99e4e508" providerId="LiveId" clId="{48A946A7-6516-42F6-A759-1EE670B3D85D}" dt="2019-08-15T22:17:07.177" v="260" actId="164"/>
          <ac:spMkLst>
            <pc:docMk/>
            <pc:sldMk cId="530098520" sldId="304"/>
            <ac:spMk id="24" creationId="{81326E2D-E7EC-4838-AE46-F00FBB878D92}"/>
          </ac:spMkLst>
        </pc:spChg>
        <pc:spChg chg="mod topLvl">
          <ac:chgData name="Joshua Rinaldo" userId="eeaa994f99e4e508" providerId="LiveId" clId="{48A946A7-6516-42F6-A759-1EE670B3D85D}" dt="2019-08-15T22:17:07.177" v="260" actId="164"/>
          <ac:spMkLst>
            <pc:docMk/>
            <pc:sldMk cId="530098520" sldId="304"/>
            <ac:spMk id="25" creationId="{5E10C24C-715C-41AB-AB2A-55AD4A58BE57}"/>
          </ac:spMkLst>
        </pc:spChg>
        <pc:spChg chg="del mod topLvl">
          <ac:chgData name="Joshua Rinaldo" userId="eeaa994f99e4e508" providerId="LiveId" clId="{48A946A7-6516-42F6-A759-1EE670B3D85D}" dt="2019-08-15T22:16:47.057" v="255" actId="478"/>
          <ac:spMkLst>
            <pc:docMk/>
            <pc:sldMk cId="530098520" sldId="304"/>
            <ac:spMk id="27" creationId="{1FB518F9-9585-4D77-A32E-B53772F32187}"/>
          </ac:spMkLst>
        </pc:spChg>
        <pc:spChg chg="mod topLvl">
          <ac:chgData name="Joshua Rinaldo" userId="eeaa994f99e4e508" providerId="LiveId" clId="{48A946A7-6516-42F6-A759-1EE670B3D85D}" dt="2019-08-15T22:17:11.571" v="261" actId="164"/>
          <ac:spMkLst>
            <pc:docMk/>
            <pc:sldMk cId="530098520" sldId="304"/>
            <ac:spMk id="28" creationId="{4604A091-5E2E-4338-8D49-CE67DF188AC6}"/>
          </ac:spMkLst>
        </pc:spChg>
        <pc:spChg chg="add mod">
          <ac:chgData name="Joshua Rinaldo" userId="eeaa994f99e4e508" providerId="LiveId" clId="{48A946A7-6516-42F6-A759-1EE670B3D85D}" dt="2019-08-15T22:17:11.571" v="261" actId="164"/>
          <ac:spMkLst>
            <pc:docMk/>
            <pc:sldMk cId="530098520" sldId="304"/>
            <ac:spMk id="29" creationId="{C9A7D730-75F3-4F88-B482-1068896BA188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5" creationId="{5693FD24-6398-483E-B876-7A574EEA9D35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6" creationId="{A05F083E-95FB-46F1-9CF7-9658AC88BCE7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69" creationId="{C1D8FC04-1C72-4A01-86AD-C255D3AEDF88}"/>
          </ac:spMkLst>
        </pc:spChg>
        <pc:spChg chg="del mod topLvl">
          <ac:chgData name="Joshua Rinaldo" userId="eeaa994f99e4e508" providerId="LiveId" clId="{48A946A7-6516-42F6-A759-1EE670B3D85D}" dt="2019-08-16T17:07:30.222" v="373" actId="478"/>
          <ac:spMkLst>
            <pc:docMk/>
            <pc:sldMk cId="530098520" sldId="304"/>
            <ac:spMk id="72" creationId="{2A9E8F3F-70CE-4536-B39E-85F4783330DB}"/>
          </ac:spMkLst>
        </pc:spChg>
        <pc:spChg chg="del mod topLvl">
          <ac:chgData name="Joshua Rinaldo" userId="eeaa994f99e4e508" providerId="LiveId" clId="{48A946A7-6516-42F6-A759-1EE670B3D85D}" dt="2019-08-16T17:07:57.030" v="379" actId="478"/>
          <ac:spMkLst>
            <pc:docMk/>
            <pc:sldMk cId="530098520" sldId="304"/>
            <ac:spMk id="73" creationId="{8B689FCB-1960-487B-BDD1-8CA9108F340E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2" creationId="{FEB802D3-4069-44E3-9331-B8148FFFE938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5" creationId="{02481BF2-140E-44DD-A419-B32B243F483A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6" creationId="{A3E6A9F6-877E-4D44-8444-08905F66F814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5" creationId="{0D4614A7-1CC3-4301-A87F-10D7BAFB4530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6" creationId="{FB0428B3-C018-48DA-AA41-D60B0BB9A134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7" creationId="{EE0E13C6-0736-421F-B82F-546E00A0B4C7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8" creationId="{7D748ECD-870D-43AF-A051-29E261028442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9" creationId="{D9FEA09A-1B5B-4FBA-8621-C0583C454FCB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0" creationId="{5AC60DB8-FDA7-41E4-8BC8-A02F6425CF2B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1" creationId="{1231E89A-A519-4C44-9F98-7A337DC2A373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2" creationId="{5C227132-52A1-4855-B397-17C0E61EDC0D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286" creationId="{08642C48-C7CE-4931-B655-B1FA0EF4B1A4}"/>
          </ac:spMkLst>
        </pc:spChg>
        <pc:spChg chg="mod topLvl">
          <ac:chgData name="Joshua Rinaldo" userId="eeaa994f99e4e508" providerId="LiveId" clId="{48A946A7-6516-42F6-A759-1EE670B3D85D}" dt="2019-08-16T17:21:12.623" v="438" actId="1076"/>
          <ac:spMkLst>
            <pc:docMk/>
            <pc:sldMk cId="530098520" sldId="304"/>
            <ac:spMk id="289" creationId="{A667D3AD-F9D0-4B8E-8070-0A0215CAD341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291" creationId="{FE39DB92-E134-4549-BF1A-4AF79C42A793}"/>
          </ac:spMkLst>
        </pc:spChg>
        <pc:spChg chg="mod topLvl">
          <ac:chgData name="Joshua Rinaldo" userId="eeaa994f99e4e508" providerId="LiveId" clId="{48A946A7-6516-42F6-A759-1EE670B3D85D}" dt="2019-08-16T17:21:08.252" v="437" actId="1076"/>
          <ac:spMkLst>
            <pc:docMk/>
            <pc:sldMk cId="530098520" sldId="304"/>
            <ac:spMk id="298" creationId="{F8A21F88-8FBB-4C12-9D51-9D70A62909BF}"/>
          </ac:spMkLst>
        </pc:spChg>
        <pc:spChg chg="del mod topLvl">
          <ac:chgData name="Joshua Rinaldo" userId="eeaa994f99e4e508" providerId="LiveId" clId="{48A946A7-6516-42F6-A759-1EE670B3D85D}" dt="2019-08-16T17:20:37.942" v="430" actId="478"/>
          <ac:spMkLst>
            <pc:docMk/>
            <pc:sldMk cId="530098520" sldId="304"/>
            <ac:spMk id="300" creationId="{6A5EA4F9-0510-4EAD-96A9-0E585DD7882C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06" creationId="{A74CB2E7-2BB8-4628-90E4-F4DB1F3D8543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08" creationId="{F6587CF7-52D6-42C8-A5D9-02F6E5FADD0B}"/>
          </ac:spMkLst>
        </pc:spChg>
        <pc:spChg chg="del mod topLvl">
          <ac:chgData name="Joshua Rinaldo" userId="eeaa994f99e4e508" providerId="LiveId" clId="{48A946A7-6516-42F6-A759-1EE670B3D85D}" dt="2019-08-16T17:20:37.942" v="430" actId="478"/>
          <ac:spMkLst>
            <pc:docMk/>
            <pc:sldMk cId="530098520" sldId="304"/>
            <ac:spMk id="310" creationId="{E22BBB4B-58FE-4901-820C-E3B39A5AC72B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11" creationId="{E92EB41A-964B-4459-9D5F-6452626D25D6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12" creationId="{7EDF8007-F7C9-48B8-8A0A-FAD9D09686CD}"/>
          </ac:spMkLst>
        </pc:spChg>
        <pc:grpChg chg="add del mod">
          <ac:chgData name="Joshua Rinaldo" userId="eeaa994f99e4e508" providerId="LiveId" clId="{48A946A7-6516-42F6-A759-1EE670B3D85D}" dt="2019-08-15T22:16:20.482" v="248" actId="165"/>
          <ac:grpSpMkLst>
            <pc:docMk/>
            <pc:sldMk cId="530098520" sldId="304"/>
            <ac:grpSpMk id="23" creationId="{6965B67D-82A8-4BFC-A530-A8EB63D65546}"/>
          </ac:grpSpMkLst>
        </pc:grpChg>
        <pc:grpChg chg="add del mod">
          <ac:chgData name="Joshua Rinaldo" userId="eeaa994f99e4e508" providerId="LiveId" clId="{48A946A7-6516-42F6-A759-1EE670B3D85D}" dt="2019-08-15T22:16:43.873" v="253" actId="165"/>
          <ac:grpSpMkLst>
            <pc:docMk/>
            <pc:sldMk cId="530098520" sldId="304"/>
            <ac:grpSpMk id="26" creationId="{ECCBFA98-AFE0-4986-96FB-94627E7BE08D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0" creationId="{E7DDE7FA-BD9D-4CD8-BB3F-5E799E9A2E09}"/>
          </ac:grpSpMkLst>
        </pc:grpChg>
        <pc:grpChg chg="add del mod">
          <ac:chgData name="Joshua Rinaldo" userId="eeaa994f99e4e508" providerId="LiveId" clId="{48A946A7-6516-42F6-A759-1EE670B3D85D}" dt="2019-08-16T17:06:16.690" v="361" actId="478"/>
          <ac:grpSpMkLst>
            <pc:docMk/>
            <pc:sldMk cId="530098520" sldId="304"/>
            <ac:grpSpMk id="31" creationId="{EA5AD1EC-CF32-437F-8EFD-86393AB69F22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2" creationId="{15A8D2B5-BC9A-4403-983A-01BD09F1927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5" creationId="{1B50E87E-E542-4F12-B1F2-9F1B727DAF2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8" creationId="{B13CF762-D6AD-4613-A219-DD4C93B780D5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1" creationId="{E68DF9D4-EABB-4E61-B076-F4E89D67A12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4" creationId="{D68C5BFF-D5BC-4C49-90BE-EB6EA55D6804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7" creationId="{C44EB178-D126-4820-B0C5-61135ED1116D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0" creationId="{A81AAEDB-138F-4DDE-BEBC-58FA4E427BBE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3" creationId="{FC2BB509-9809-46CB-A166-43A85EBCECE8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6" creationId="{7E45AFDF-E622-4D26-9684-BE7F9E8A5437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9" creationId="{A433AC82-BCF2-49F3-B85B-CB381106DB8E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62" creationId="{AD117BE7-47AA-4D4F-9576-EC215D6E61DF}"/>
          </ac:grpSpMkLst>
        </pc:grpChg>
        <pc:grpChg chg="add del mod">
          <ac:chgData name="Joshua Rinaldo" userId="eeaa994f99e4e508" providerId="LiveId" clId="{48A946A7-6516-42F6-A759-1EE670B3D85D}" dt="2019-08-16T17:06:34.653" v="365" actId="165"/>
          <ac:grpSpMkLst>
            <pc:docMk/>
            <pc:sldMk cId="530098520" sldId="304"/>
            <ac:grpSpMk id="67" creationId="{AC95DBEA-9C4C-42D1-AC52-9A90A454F21A}"/>
          </ac:grpSpMkLst>
        </pc:grpChg>
        <pc:grpChg chg="del mod topLvl">
          <ac:chgData name="Joshua Rinaldo" userId="eeaa994f99e4e508" providerId="LiveId" clId="{48A946A7-6516-42F6-A759-1EE670B3D85D}" dt="2019-08-16T17:06:40.741" v="366" actId="165"/>
          <ac:grpSpMkLst>
            <pc:docMk/>
            <pc:sldMk cId="530098520" sldId="304"/>
            <ac:grpSpMk id="68" creationId="{AC9869DE-249D-4F29-9681-C967071A4319}"/>
          </ac:grpSpMkLst>
        </pc:grpChg>
        <pc:grpChg chg="del mod topLvl">
          <ac:chgData name="Joshua Rinaldo" userId="eeaa994f99e4e508" providerId="LiveId" clId="{48A946A7-6516-42F6-A759-1EE670B3D85D}" dt="2019-08-16T17:06:50.014" v="369" actId="165"/>
          <ac:grpSpMkLst>
            <pc:docMk/>
            <pc:sldMk cId="530098520" sldId="304"/>
            <ac:grpSpMk id="70" creationId="{23DEEEB3-A96A-4D0E-9780-7720A0FA236F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4" creationId="{18D16D96-B18F-44A1-BBCD-98E7C4DFC812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5" creationId="{A7FEA257-D6DB-41CF-83DC-1A8373ECB36F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6" creationId="{E6BDE752-DC59-435A-8159-ACACB8531DBB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7" creationId="{BE3A8915-E9C7-4648-BCA1-F4D1C7ECBAD3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8" creationId="{03299722-A657-46CF-A893-FBF1370FB74C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9" creationId="{32B5761C-2045-4D95-9949-58D8DAEE8E18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80" creationId="{2006719F-2ECE-4765-A79D-2F51108ED82B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81" creationId="{8FB29CD7-40CB-47FA-8A0F-CEB4C24BF720}"/>
          </ac:grpSpMkLst>
        </pc:grpChg>
        <pc:grpChg chg="add del mod">
          <ac:chgData name="Joshua Rinaldo" userId="eeaa994f99e4e508" providerId="LiveId" clId="{48A946A7-6516-42F6-A759-1EE670B3D85D}" dt="2019-08-16T17:20:25.893" v="427" actId="165"/>
          <ac:grpSpMkLst>
            <pc:docMk/>
            <pc:sldMk cId="530098520" sldId="304"/>
            <ac:grpSpMk id="283" creationId="{7F41AB41-DB3C-41A5-9F5E-6ACF331437C5}"/>
          </ac:grpSpMkLst>
        </pc:grpChg>
        <pc:grpChg chg="del mod topLvl">
          <ac:chgData name="Joshua Rinaldo" userId="eeaa994f99e4e508" providerId="LiveId" clId="{48A946A7-6516-42F6-A759-1EE670B3D85D}" dt="2019-08-16T17:20:30.051" v="428" actId="165"/>
          <ac:grpSpMkLst>
            <pc:docMk/>
            <pc:sldMk cId="530098520" sldId="304"/>
            <ac:grpSpMk id="284" creationId="{D6723373-25AD-4BBB-82F2-8AA724CAEBBB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2" creationId="{EF5F0D4D-A7F7-49D0-A959-AC4034D9BD79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3" creationId="{5A5D5FCC-0A90-470F-87DD-58B27EDF1162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4" creationId="{F3ABE2C5-0F41-46E7-8C62-58D7962AFF5C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1" creationId="{783F0032-606B-4A32-B577-B326464B9659}"/>
          </ac:grpSpMkLst>
        </pc:grpChg>
        <pc:grpChg chg="del mod topLvl">
          <ac:chgData name="Joshua Rinaldo" userId="eeaa994f99e4e508" providerId="LiveId" clId="{48A946A7-6516-42F6-A759-1EE670B3D85D}" dt="2019-08-16T17:20:37.942" v="430" actId="478"/>
          <ac:grpSpMkLst>
            <pc:docMk/>
            <pc:sldMk cId="530098520" sldId="304"/>
            <ac:grpSpMk id="302" creationId="{8A3D6CC8-F6DC-4BEC-AEB2-72D2E835BA0F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3" creationId="{5613D3CF-1F5C-4A94-82BA-9E20C45CF287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9" creationId="{44D6813E-2224-4DAD-B722-ED1137BE0F61}"/>
          </ac:grpSpMkLst>
        </pc:grpChg>
        <pc:picChg chg="add del mod">
          <ac:chgData name="Joshua Rinaldo" userId="eeaa994f99e4e508" providerId="LiveId" clId="{48A946A7-6516-42F6-A759-1EE670B3D85D}" dt="2019-08-16T17:21:58.830" v="444" actId="478"/>
          <ac:picMkLst>
            <pc:docMk/>
            <pc:sldMk cId="530098520" sldId="304"/>
            <ac:picMk id="12" creationId="{8EDE9A6A-DECF-4022-8396-E3D050645B10}"/>
          </ac:picMkLst>
        </pc:pic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9" creationId="{AAF6C9B9-BBAE-463B-AC8E-48773BA40906}"/>
          </ac:cxnSpMkLst>
        </pc:cxn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14" creationId="{A735314B-7210-4F2F-969E-C6C3278C05C1}"/>
          </ac:cxnSpMkLst>
        </pc:cxn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17" creationId="{3BFEF8C4-50EC-4243-8DE0-A5FF1AA43D9D}"/>
          </ac:cxnSpMkLst>
        </pc:cxnChg>
        <pc:cxnChg chg="del mod topLvl">
          <ac:chgData name="Joshua Rinaldo" userId="eeaa994f99e4e508" providerId="LiveId" clId="{48A946A7-6516-42F6-A759-1EE670B3D85D}" dt="2019-08-16T17:07:26.339" v="372" actId="478"/>
          <ac:cxnSpMkLst>
            <pc:docMk/>
            <pc:sldMk cId="530098520" sldId="304"/>
            <ac:cxnSpMk id="71" creationId="{1DD8EAD8-F80F-4FB9-B361-58659B4A7DB7}"/>
          </ac:cxnSpMkLst>
        </pc:cxnChg>
        <pc:cxnChg chg="del mod topLvl">
          <ac:chgData name="Joshua Rinaldo" userId="eeaa994f99e4e508" providerId="LiveId" clId="{48A946A7-6516-42F6-A759-1EE670B3D85D}" dt="2019-08-16T17:11:05.963" v="424" actId="478"/>
          <ac:cxnSpMkLst>
            <pc:docMk/>
            <pc:sldMk cId="530098520" sldId="304"/>
            <ac:cxnSpMk id="83" creationId="{5D5302DE-EEBA-40B7-814F-A254B2A60836}"/>
          </ac:cxnSpMkLst>
        </pc:cxnChg>
        <pc:cxnChg chg="del mod topLvl">
          <ac:chgData name="Joshua Rinaldo" userId="eeaa994f99e4e508" providerId="LiveId" clId="{48A946A7-6516-42F6-A759-1EE670B3D85D}" dt="2019-08-16T17:11:05.963" v="424" actId="478"/>
          <ac:cxnSpMkLst>
            <pc:docMk/>
            <pc:sldMk cId="530098520" sldId="304"/>
            <ac:cxnSpMk id="84" creationId="{D8BE838E-D076-439A-A0CE-BF576346D49D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85" creationId="{9C1EC92A-DD8F-476E-845F-C2E583DCD9B7}"/>
          </ac:cxnSpMkLst>
        </pc:cxnChg>
        <pc:cxnChg chg="mod topLvl">
          <ac:chgData name="Joshua Rinaldo" userId="eeaa994f99e4e508" providerId="LiveId" clId="{48A946A7-6516-42F6-A759-1EE670B3D85D}" dt="2019-08-16T17:20:41.992" v="431" actId="14100"/>
          <ac:cxnSpMkLst>
            <pc:docMk/>
            <pc:sldMk cId="530098520" sldId="304"/>
            <ac:cxnSpMk id="287" creationId="{D05D7BF3-ED8A-45F2-AA4F-5CDD71EFC904}"/>
          </ac:cxnSpMkLst>
        </pc:cxnChg>
        <pc:cxnChg chg="mod topLvl">
          <ac:chgData name="Joshua Rinaldo" userId="eeaa994f99e4e508" providerId="LiveId" clId="{48A946A7-6516-42F6-A759-1EE670B3D85D}" dt="2019-08-16T17:21:00.649" v="435" actId="1076"/>
          <ac:cxnSpMkLst>
            <pc:docMk/>
            <pc:sldMk cId="530098520" sldId="304"/>
            <ac:cxnSpMk id="288" creationId="{53979767-E8F8-49D7-AD43-1867E7624BD6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0" creationId="{420C6BCB-5DFC-4041-8788-3B0E2B84A384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5" creationId="{979BD8BB-1207-4565-868C-382C7ADB8597}"/>
          </ac:cxnSpMkLst>
        </pc:cxnChg>
        <pc:cxnChg chg="mod topLvl">
          <ac:chgData name="Joshua Rinaldo" userId="eeaa994f99e4e508" providerId="LiveId" clId="{48A946A7-6516-42F6-A759-1EE670B3D85D}" dt="2019-08-16T17:20:57.833" v="434" actId="1076"/>
          <ac:cxnSpMkLst>
            <pc:docMk/>
            <pc:sldMk cId="530098520" sldId="304"/>
            <ac:cxnSpMk id="296" creationId="{A5A46F6F-FE4D-4A5E-ACA3-42F1A60F5D9A}"/>
          </ac:cxnSpMkLst>
        </pc:cxnChg>
        <pc:cxnChg chg="mod topLvl">
          <ac:chgData name="Joshua Rinaldo" userId="eeaa994f99e4e508" providerId="LiveId" clId="{48A946A7-6516-42F6-A759-1EE670B3D85D}" dt="2019-08-16T17:22:09.779" v="445" actId="1076"/>
          <ac:cxnSpMkLst>
            <pc:docMk/>
            <pc:sldMk cId="530098520" sldId="304"/>
            <ac:cxnSpMk id="297" creationId="{BB9D608F-B98F-471F-BE88-7479A2FC2E46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9" creationId="{DB52D32A-978E-4F28-B49A-73B9A8FC798F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4" creationId="{835461A5-EE22-4D64-9835-A50BF43F4B1A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5" creationId="{D82908B3-660F-4AEE-99DA-6C17E1C6D8C0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7" creationId="{6689559B-37CA-4482-8298-2995BBF2E17B}"/>
          </ac:cxnSpMkLst>
        </pc:cxnChg>
      </pc:sldChg>
    </pc:docChg>
  </pc:docChgLst>
  <pc:docChgLst>
    <pc:chgData name="Joshua Rinaldo" userId="eeaa994f99e4e508" providerId="LiveId" clId="{0CFB0F58-71E6-4057-8C2C-756F638B1CC4}"/>
    <pc:docChg chg="undo custSel addSld modSld">
      <pc:chgData name="Joshua Rinaldo" userId="eeaa994f99e4e508" providerId="LiveId" clId="{0CFB0F58-71E6-4057-8C2C-756F638B1CC4}" dt="2019-08-10T21:15:47.500" v="949" actId="1076"/>
      <pc:docMkLst>
        <pc:docMk/>
      </pc:docMkLst>
      <pc:sldChg chg="addSp delSp modSp">
        <pc:chgData name="Joshua Rinaldo" userId="eeaa994f99e4e508" providerId="LiveId" clId="{0CFB0F58-71E6-4057-8C2C-756F638B1CC4}" dt="2019-08-09T18:07:21.611" v="847" actId="1076"/>
        <pc:sldMkLst>
          <pc:docMk/>
          <pc:sldMk cId="4078106684" sldId="290"/>
        </pc:sldMkLst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3" creationId="{EB4E49DE-F317-4BAA-8220-8B668045D82F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4" creationId="{BAA7FBA1-4106-4E06-8A7F-2A704B2B8A74}"/>
          </ac:spMkLst>
        </pc:spChg>
        <pc:spChg chg="mod ord topLvl">
          <ac:chgData name="Joshua Rinaldo" userId="eeaa994f99e4e508" providerId="LiveId" clId="{0CFB0F58-71E6-4057-8C2C-756F638B1CC4}" dt="2019-08-09T18:05:04.239" v="846" actId="1076"/>
          <ac:spMkLst>
            <pc:docMk/>
            <pc:sldMk cId="4078106684" sldId="290"/>
            <ac:spMk id="5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8:53.317" v="566" actId="1076"/>
          <ac:spMkLst>
            <pc:docMk/>
            <pc:sldMk cId="4078106684" sldId="290"/>
            <ac:spMk id="32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6:20.943" v="544" actId="165"/>
          <ac:spMkLst>
            <pc:docMk/>
            <pc:sldMk cId="4078106684" sldId="290"/>
            <ac:spMk id="51" creationId="{00000000-0000-0000-0000-000000000000}"/>
          </ac:spMkLst>
        </pc:spChg>
        <pc:spChg chg="add mod ord">
          <ac:chgData name="Joshua Rinaldo" userId="eeaa994f99e4e508" providerId="LiveId" clId="{0CFB0F58-71E6-4057-8C2C-756F638B1CC4}" dt="2019-08-09T18:04:42.095" v="843" actId="1076"/>
          <ac:spMkLst>
            <pc:docMk/>
            <pc:sldMk cId="4078106684" sldId="290"/>
            <ac:spMk id="67" creationId="{B780E8A6-750F-475F-9DD8-21D3DBBC1A92}"/>
          </ac:spMkLst>
        </pc:spChg>
        <pc:spChg chg="add mod ord">
          <ac:chgData name="Joshua Rinaldo" userId="eeaa994f99e4e508" providerId="LiveId" clId="{0CFB0F58-71E6-4057-8C2C-756F638B1CC4}" dt="2019-08-09T18:04:47.803" v="844" actId="1076"/>
          <ac:spMkLst>
            <pc:docMk/>
            <pc:sldMk cId="4078106684" sldId="290"/>
            <ac:spMk id="68" creationId="{499180B6-19C8-44D2-B4E3-114DB267FC4E}"/>
          </ac:spMkLst>
        </pc:spChg>
        <pc:spChg chg="add mod ord">
          <ac:chgData name="Joshua Rinaldo" userId="eeaa994f99e4e508" providerId="LiveId" clId="{0CFB0F58-71E6-4057-8C2C-756F638B1CC4}" dt="2019-08-09T18:04:52.638" v="845" actId="1076"/>
          <ac:spMkLst>
            <pc:docMk/>
            <pc:sldMk cId="4078106684" sldId="290"/>
            <ac:spMk id="69" creationId="{E7A494FD-DE2C-4256-BC50-0FA61AEED08D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1" creationId="{5AD22054-4DA4-4B8D-A38D-62E73884B9B2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3" creationId="{2F152942-69C6-414C-86D9-B89C08FDEEC8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4" creationId="{AF1B2269-06E4-440E-BD0A-BB4BB32C6CF7}"/>
          </ac:spMkLst>
        </pc:spChg>
        <pc:grpChg chg="del">
          <ac:chgData name="Joshua Rinaldo" userId="eeaa994f99e4e508" providerId="LiveId" clId="{0CFB0F58-71E6-4057-8C2C-756F638B1CC4}" dt="2019-08-09T17:46:20.943" v="544" actId="165"/>
          <ac:grpSpMkLst>
            <pc:docMk/>
            <pc:sldMk cId="4078106684" sldId="290"/>
            <ac:grpSpMk id="40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8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2" creationId="{00000000-0000-0000-0000-000000000000}"/>
          </ac:grpSpMkLst>
        </pc:grpChg>
        <pc:grpChg chg="del mod topLvl">
          <ac:chgData name="Joshua Rinaldo" userId="eeaa994f99e4e508" providerId="LiveId" clId="{0CFB0F58-71E6-4057-8C2C-756F638B1CC4}" dt="2019-08-09T17:50:00.625" v="580" actId="478"/>
          <ac:grpSpMkLst>
            <pc:docMk/>
            <pc:sldMk cId="4078106684" sldId="290"/>
            <ac:grpSpMk id="9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8" creationId="{00000000-0000-0000-0000-000000000000}"/>
          </ac:grpSpMkLst>
        </pc:grpChg>
        <pc:cxnChg chg="mod ord topLvl">
          <ac:chgData name="Joshua Rinaldo" userId="eeaa994f99e4e508" providerId="LiveId" clId="{0CFB0F58-71E6-4057-8C2C-756F638B1CC4}" dt="2019-08-09T18:02:07.345" v="824" actId="1076"/>
          <ac:cxnSpMkLst>
            <pc:docMk/>
            <pc:sldMk cId="4078106684" sldId="290"/>
            <ac:cxnSpMk id="49" creationId="{00000000-0000-0000-0000-000000000000}"/>
          </ac:cxnSpMkLst>
        </pc:cxnChg>
        <pc:cxnChg chg="mod topLvl">
          <ac:chgData name="Joshua Rinaldo" userId="eeaa994f99e4e508" providerId="LiveId" clId="{0CFB0F58-71E6-4057-8C2C-756F638B1CC4}" dt="2019-08-09T17:48:18.298" v="561" actId="1076"/>
          <ac:cxnSpMkLst>
            <pc:docMk/>
            <pc:sldMk cId="4078106684" sldId="290"/>
            <ac:cxnSpMk id="50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4:19.729" v="842" actId="166"/>
          <ac:cxnSpMkLst>
            <pc:docMk/>
            <pc:sldMk cId="4078106684" sldId="290"/>
            <ac:cxnSpMk id="52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7:21.611" v="847" actId="1076"/>
          <ac:cxnSpMkLst>
            <pc:docMk/>
            <pc:sldMk cId="4078106684" sldId="290"/>
            <ac:cxnSpMk id="56" creationId="{00000000-0000-0000-0000-000000000000}"/>
          </ac:cxnSpMkLst>
        </pc:cxnChg>
      </pc:sldChg>
      <pc:sldChg chg="addSp delSp modSp add">
        <pc:chgData name="Joshua Rinaldo" userId="eeaa994f99e4e508" providerId="LiveId" clId="{0CFB0F58-71E6-4057-8C2C-756F638B1CC4}" dt="2019-08-08T17:40:20.173" v="351" actId="1076"/>
        <pc:sldMkLst>
          <pc:docMk/>
          <pc:sldMk cId="1207706665" sldId="301"/>
        </pc:sldMkLst>
        <pc:spChg chg="del">
          <ac:chgData name="Joshua Rinaldo" userId="eeaa994f99e4e508" providerId="LiveId" clId="{0CFB0F58-71E6-4057-8C2C-756F638B1CC4}" dt="2019-08-07T20:59:59.625" v="44" actId="478"/>
          <ac:spMkLst>
            <pc:docMk/>
            <pc:sldMk cId="1207706665" sldId="301"/>
            <ac:spMk id="2" creationId="{BC741730-7B65-4484-93F8-3AC820324833}"/>
          </ac:spMkLst>
        </pc:spChg>
        <pc:spChg chg="del">
          <ac:chgData name="Joshua Rinaldo" userId="eeaa994f99e4e508" providerId="LiveId" clId="{0CFB0F58-71E6-4057-8C2C-756F638B1CC4}" dt="2019-08-07T20:59:58.258" v="43" actId="478"/>
          <ac:spMkLst>
            <pc:docMk/>
            <pc:sldMk cId="1207706665" sldId="301"/>
            <ac:spMk id="3" creationId="{DC99AEFA-9EF6-40BD-B013-4005275C7C2A}"/>
          </ac:spMkLst>
        </pc:spChg>
        <pc:spChg chg="add mod">
          <ac:chgData name="Joshua Rinaldo" userId="eeaa994f99e4e508" providerId="LiveId" clId="{0CFB0F58-71E6-4057-8C2C-756F638B1CC4}" dt="2019-08-08T17:39:39.524" v="325" actId="1076"/>
          <ac:spMkLst>
            <pc:docMk/>
            <pc:sldMk cId="1207706665" sldId="301"/>
            <ac:spMk id="5" creationId="{60304C17-EBD5-4918-98D0-30892C65AEA2}"/>
          </ac:spMkLst>
        </pc:spChg>
        <pc:spChg chg="add mod">
          <ac:chgData name="Joshua Rinaldo" userId="eeaa994f99e4e508" providerId="LiveId" clId="{0CFB0F58-71E6-4057-8C2C-756F638B1CC4}" dt="2019-08-08T17:36:45.396" v="274" actId="1076"/>
          <ac:spMkLst>
            <pc:docMk/>
            <pc:sldMk cId="1207706665" sldId="301"/>
            <ac:spMk id="8" creationId="{D7ED54A5-868E-41A7-B40A-E05D9690FBCF}"/>
          </ac:spMkLst>
        </pc:spChg>
        <pc:spChg chg="add del mod">
          <ac:chgData name="Joshua Rinaldo" userId="eeaa994f99e4e508" providerId="LiveId" clId="{0CFB0F58-71E6-4057-8C2C-756F638B1CC4}" dt="2019-08-08T17:37:55.264" v="293" actId="478"/>
          <ac:spMkLst>
            <pc:docMk/>
            <pc:sldMk cId="1207706665" sldId="301"/>
            <ac:spMk id="16" creationId="{7506B755-2221-4AF4-89B1-8C520454080E}"/>
          </ac:spMkLst>
        </pc:spChg>
        <pc:spChg chg="add mod">
          <ac:chgData name="Joshua Rinaldo" userId="eeaa994f99e4e508" providerId="LiveId" clId="{0CFB0F58-71E6-4057-8C2C-756F638B1CC4}" dt="2019-08-08T17:38:31.555" v="299" actId="1076"/>
          <ac:spMkLst>
            <pc:docMk/>
            <pc:sldMk cId="1207706665" sldId="301"/>
            <ac:spMk id="17" creationId="{E5244717-30BE-407C-9F24-FECA34C07C55}"/>
          </ac:spMkLst>
        </pc:spChg>
        <pc:spChg chg="add mod">
          <ac:chgData name="Joshua Rinaldo" userId="eeaa994f99e4e508" providerId="LiveId" clId="{0CFB0F58-71E6-4057-8C2C-756F638B1CC4}" dt="2019-08-08T17:39:05.027" v="310" actId="688"/>
          <ac:spMkLst>
            <pc:docMk/>
            <pc:sldMk cId="1207706665" sldId="301"/>
            <ac:spMk id="18" creationId="{896C3535-769E-4A4D-8594-BCA08BDEB92E}"/>
          </ac:spMkLst>
        </pc:spChg>
        <pc:spChg chg="add mod">
          <ac:chgData name="Joshua Rinaldo" userId="eeaa994f99e4e508" providerId="LiveId" clId="{0CFB0F58-71E6-4057-8C2C-756F638B1CC4}" dt="2019-08-08T17:39:20.213" v="316" actId="1076"/>
          <ac:spMkLst>
            <pc:docMk/>
            <pc:sldMk cId="1207706665" sldId="301"/>
            <ac:spMk id="19" creationId="{86036CBA-E6C5-485D-910A-5E90A3D4D2AA}"/>
          </ac:spMkLst>
        </pc:spChg>
        <pc:spChg chg="add mod">
          <ac:chgData name="Joshua Rinaldo" userId="eeaa994f99e4e508" providerId="LiveId" clId="{0CFB0F58-71E6-4057-8C2C-756F638B1CC4}" dt="2019-08-08T17:39:28.102" v="319" actId="1076"/>
          <ac:spMkLst>
            <pc:docMk/>
            <pc:sldMk cId="1207706665" sldId="301"/>
            <ac:spMk id="20" creationId="{C852208A-F33E-4CDB-A34B-66A2B98F9D8C}"/>
          </ac:spMkLst>
        </pc:spChg>
        <pc:spChg chg="add mod">
          <ac:chgData name="Joshua Rinaldo" userId="eeaa994f99e4e508" providerId="LiveId" clId="{0CFB0F58-71E6-4057-8C2C-756F638B1CC4}" dt="2019-08-08T17:39:42.971" v="326" actId="688"/>
          <ac:spMkLst>
            <pc:docMk/>
            <pc:sldMk cId="1207706665" sldId="301"/>
            <ac:spMk id="21" creationId="{D7C4B9AB-FDEF-4DCB-A726-2CF32DD4F25E}"/>
          </ac:spMkLst>
        </pc:spChg>
        <pc:spChg chg="add mod">
          <ac:chgData name="Joshua Rinaldo" userId="eeaa994f99e4e508" providerId="LiveId" clId="{0CFB0F58-71E6-4057-8C2C-756F638B1CC4}" dt="2019-08-08T17:39:58.065" v="332" actId="1076"/>
          <ac:spMkLst>
            <pc:docMk/>
            <pc:sldMk cId="1207706665" sldId="301"/>
            <ac:spMk id="22" creationId="{6E4C9CAB-AC75-4509-9D90-5291DD1AD040}"/>
          </ac:spMkLst>
        </pc:spChg>
        <pc:spChg chg="add mod">
          <ac:chgData name="Joshua Rinaldo" userId="eeaa994f99e4e508" providerId="LiveId" clId="{0CFB0F58-71E6-4057-8C2C-756F638B1CC4}" dt="2019-08-08T17:40:20.173" v="351" actId="1076"/>
          <ac:spMkLst>
            <pc:docMk/>
            <pc:sldMk cId="1207706665" sldId="301"/>
            <ac:spMk id="23" creationId="{3BEE9B05-7C65-4324-99C8-C79165562C3D}"/>
          </ac:spMkLst>
        </pc:spChg>
        <pc:picChg chg="add del mod modCrop">
          <ac:chgData name="Joshua Rinaldo" userId="eeaa994f99e4e508" providerId="LiveId" clId="{0CFB0F58-71E6-4057-8C2C-756F638B1CC4}" dt="2019-08-07T21:00:34.788" v="51" actId="478"/>
          <ac:picMkLst>
            <pc:docMk/>
            <pc:sldMk cId="1207706665" sldId="301"/>
            <ac:picMk id="4" creationId="{9B693446-9D4E-4D2C-8999-A4BF486378AD}"/>
          </ac:picMkLst>
        </pc:picChg>
        <pc:cxnChg chg="add del mod">
          <ac:chgData name="Joshua Rinaldo" userId="eeaa994f99e4e508" providerId="LiveId" clId="{0CFB0F58-71E6-4057-8C2C-756F638B1CC4}" dt="2019-08-08T17:37:24.655" v="283" actId="478"/>
          <ac:cxnSpMkLst>
            <pc:docMk/>
            <pc:sldMk cId="1207706665" sldId="301"/>
            <ac:cxnSpMk id="7" creationId="{B8C03B71-8E03-408F-87DF-FEFD1C1B15EF}"/>
          </ac:cxnSpMkLst>
        </pc:cxnChg>
        <pc:cxnChg chg="add mod">
          <ac:chgData name="Joshua Rinaldo" userId="eeaa994f99e4e508" providerId="LiveId" clId="{0CFB0F58-71E6-4057-8C2C-756F638B1CC4}" dt="2019-08-08T17:37:38.240" v="287" actId="693"/>
          <ac:cxnSpMkLst>
            <pc:docMk/>
            <pc:sldMk cId="1207706665" sldId="301"/>
            <ac:cxnSpMk id="12" creationId="{6FF2140B-813F-493C-946E-F6C3CA9E2544}"/>
          </ac:cxnSpMkLst>
        </pc:cxnChg>
      </pc:sldChg>
      <pc:sldChg chg="addSp delSp modSp add">
        <pc:chgData name="Joshua Rinaldo" userId="eeaa994f99e4e508" providerId="LiveId" clId="{0CFB0F58-71E6-4057-8C2C-756F638B1CC4}" dt="2019-08-09T00:11:52.071" v="541" actId="1582"/>
        <pc:sldMkLst>
          <pc:docMk/>
          <pc:sldMk cId="156130554" sldId="302"/>
        </pc:sldMkLst>
        <pc:spChg chg="del">
          <ac:chgData name="Joshua Rinaldo" userId="eeaa994f99e4e508" providerId="LiveId" clId="{0CFB0F58-71E6-4057-8C2C-756F638B1CC4}" dt="2019-08-08T22:25:58.322" v="354" actId="478"/>
          <ac:spMkLst>
            <pc:docMk/>
            <pc:sldMk cId="156130554" sldId="302"/>
            <ac:spMk id="2" creationId="{9FB763A6-B58B-44E7-81C7-CE622C991019}"/>
          </ac:spMkLst>
        </pc:spChg>
        <pc:spChg chg="del">
          <ac:chgData name="Joshua Rinaldo" userId="eeaa994f99e4e508" providerId="LiveId" clId="{0CFB0F58-71E6-4057-8C2C-756F638B1CC4}" dt="2019-08-08T22:25:57.170" v="353" actId="478"/>
          <ac:spMkLst>
            <pc:docMk/>
            <pc:sldMk cId="156130554" sldId="302"/>
            <ac:spMk id="3" creationId="{CBD91080-18B0-4BA2-A039-280C91D0744A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6" creationId="{3C9485B5-911E-4F20-B0C3-76A021084F95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7" creationId="{AE0D2D1A-2F2C-4CDF-9918-1C0527FDA8D4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8" creationId="{64711ACE-8173-46A9-9DE9-09945132AC44}"/>
          </ac:spMkLst>
        </pc:spChg>
        <pc:spChg chg="add del mod">
          <ac:chgData name="Joshua Rinaldo" userId="eeaa994f99e4e508" providerId="LiveId" clId="{0CFB0F58-71E6-4057-8C2C-756F638B1CC4}" dt="2019-08-08T22:35:39.978" v="367" actId="11529"/>
          <ac:spMkLst>
            <pc:docMk/>
            <pc:sldMk cId="156130554" sldId="302"/>
            <ac:spMk id="10" creationId="{65DE0F1A-B404-4F2F-9BCC-8C48DB8A4AF0}"/>
          </ac:spMkLst>
        </pc:spChg>
        <pc:spChg chg="add del mod">
          <ac:chgData name="Joshua Rinaldo" userId="eeaa994f99e4e508" providerId="LiveId" clId="{0CFB0F58-71E6-4057-8C2C-756F638B1CC4}" dt="2019-08-08T22:35:48.938" v="369" actId="478"/>
          <ac:spMkLst>
            <pc:docMk/>
            <pc:sldMk cId="156130554" sldId="302"/>
            <ac:spMk id="11" creationId="{3253980E-22B6-40CE-9A23-848F370186A7}"/>
          </ac:spMkLst>
        </pc:spChg>
        <pc:spChg chg="add del mod">
          <ac:chgData name="Joshua Rinaldo" userId="eeaa994f99e4e508" providerId="LiveId" clId="{0CFB0F58-71E6-4057-8C2C-756F638B1CC4}" dt="2019-08-08T22:37:32.390" v="371" actId="11529"/>
          <ac:spMkLst>
            <pc:docMk/>
            <pc:sldMk cId="156130554" sldId="302"/>
            <ac:spMk id="12" creationId="{3DB0D8FF-3D4F-4A09-A114-72BED76726B7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3" creationId="{B09A4F87-FEE7-426C-A379-953953D5F5CE}"/>
          </ac:spMkLst>
        </pc:spChg>
        <pc:spChg chg="add mod ord">
          <ac:chgData name="Joshua Rinaldo" userId="eeaa994f99e4e508" providerId="LiveId" clId="{0CFB0F58-71E6-4057-8C2C-756F638B1CC4}" dt="2019-08-08T23:03:31.780" v="464" actId="1076"/>
          <ac:spMkLst>
            <pc:docMk/>
            <pc:sldMk cId="156130554" sldId="302"/>
            <ac:spMk id="14" creationId="{E19F9CCF-8D4E-44F1-AC10-3D27D3A0C4C6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5" creationId="{9359EB57-35C5-4B39-BDAF-C4F4BD54E834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6" creationId="{0D789E01-5F1E-45C5-B36B-8BD50676FD23}"/>
          </ac:spMkLst>
        </pc:spChg>
        <pc:spChg chg="add del">
          <ac:chgData name="Joshua Rinaldo" userId="eeaa994f99e4e508" providerId="LiveId" clId="{0CFB0F58-71E6-4057-8C2C-756F638B1CC4}" dt="2019-08-08T22:52:04.018" v="447" actId="478"/>
          <ac:spMkLst>
            <pc:docMk/>
            <pc:sldMk cId="156130554" sldId="302"/>
            <ac:spMk id="30" creationId="{AF24D5B4-8045-4778-A195-35D3E801793E}"/>
          </ac:spMkLst>
        </pc:spChg>
        <pc:spChg chg="mod ord">
          <ac:chgData name="Joshua Rinaldo" userId="eeaa994f99e4e508" providerId="LiveId" clId="{0CFB0F58-71E6-4057-8C2C-756F638B1CC4}" dt="2019-08-08T22:53:25.240" v="463" actId="1076"/>
          <ac:spMkLst>
            <pc:docMk/>
            <pc:sldMk cId="156130554" sldId="302"/>
            <ac:spMk id="32" creationId="{9664E902-B56F-4EC2-8AF5-3E693F71AE24}"/>
          </ac:spMkLst>
        </pc:spChg>
        <pc:spChg chg="ord">
          <ac:chgData name="Joshua Rinaldo" userId="eeaa994f99e4e508" providerId="LiveId" clId="{0CFB0F58-71E6-4057-8C2C-756F638B1CC4}" dt="2019-08-08T22:53:21.573" v="462" actId="166"/>
          <ac:spMkLst>
            <pc:docMk/>
            <pc:sldMk cId="156130554" sldId="302"/>
            <ac:spMk id="33" creationId="{BBF2E73B-3201-4B67-92ED-DDDB9826C1EB}"/>
          </ac:spMkLst>
        </pc:spChg>
        <pc:spChg chg="mod">
          <ac:chgData name="Joshua Rinaldo" userId="eeaa994f99e4e508" providerId="LiveId" clId="{0CFB0F58-71E6-4057-8C2C-756F638B1CC4}" dt="2019-08-08T22:52:45.781" v="453" actId="1076"/>
          <ac:spMkLst>
            <pc:docMk/>
            <pc:sldMk cId="156130554" sldId="302"/>
            <ac:spMk id="34" creationId="{D68169E2-C818-49C7-83FB-BCE44DA9766D}"/>
          </ac:spMkLst>
        </pc:spChg>
        <pc:spChg chg="add del mod">
          <ac:chgData name="Joshua Rinaldo" userId="eeaa994f99e4e508" providerId="LiveId" clId="{0CFB0F58-71E6-4057-8C2C-756F638B1CC4}" dt="2019-08-08T23:04:16.531" v="473" actId="478"/>
          <ac:spMkLst>
            <pc:docMk/>
            <pc:sldMk cId="156130554" sldId="302"/>
            <ac:spMk id="38" creationId="{B04DCEC7-6B18-4B57-BBDD-6471C26209B0}"/>
          </ac:spMkLst>
        </pc:spChg>
        <pc:spChg chg="add mod ord">
          <ac:chgData name="Joshua Rinaldo" userId="eeaa994f99e4e508" providerId="LiveId" clId="{0CFB0F58-71E6-4057-8C2C-756F638B1CC4}" dt="2019-08-09T00:11:45.767" v="540" actId="1582"/>
          <ac:spMkLst>
            <pc:docMk/>
            <pc:sldMk cId="156130554" sldId="302"/>
            <ac:spMk id="39" creationId="{2FCD5895-75B9-40AD-852C-F83EA961ED58}"/>
          </ac:spMkLst>
        </pc:spChg>
        <pc:spChg chg="add mod ord">
          <ac:chgData name="Joshua Rinaldo" userId="eeaa994f99e4e508" providerId="LiveId" clId="{0CFB0F58-71E6-4057-8C2C-756F638B1CC4}" dt="2019-08-09T00:11:52.071" v="541" actId="1582"/>
          <ac:spMkLst>
            <pc:docMk/>
            <pc:sldMk cId="156130554" sldId="302"/>
            <ac:spMk id="40" creationId="{CDF3B956-9187-4906-94A1-24954A99EAC9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4" creationId="{7266DE96-26E4-4EBE-BBAC-08B839349917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5" creationId="{29E19FBC-C2A0-48E4-9A44-1A0C24C7DBD6}"/>
          </ac:spMkLst>
        </pc:s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9" creationId="{4766AE7E-1D2B-48B9-8560-88DBB628C4E0}"/>
          </ac:grpSpMkLst>
        </pc:grpChg>
        <pc:grpChg chg="add del mod">
          <ac:chgData name="Joshua Rinaldo" userId="eeaa994f99e4e508" providerId="LiveId" clId="{0CFB0F58-71E6-4057-8C2C-756F638B1CC4}" dt="2019-08-08T23:42:08.814" v="498" actId="478"/>
          <ac:grpSpMkLst>
            <pc:docMk/>
            <pc:sldMk cId="156130554" sldId="302"/>
            <ac:grpSpMk id="29" creationId="{D0790508-12A0-4CBB-8430-CC36B2889A24}"/>
          </ac:grpSpMkLst>
        </pc:grpChg>
        <pc:grpChg chg="add del mod ord">
          <ac:chgData name="Joshua Rinaldo" userId="eeaa994f99e4e508" providerId="LiveId" clId="{0CFB0F58-71E6-4057-8C2C-756F638B1CC4}" dt="2019-08-08T23:03:50.956" v="465" actId="478"/>
          <ac:grpSpMkLst>
            <pc:docMk/>
            <pc:sldMk cId="156130554" sldId="302"/>
            <ac:grpSpMk id="31" creationId="{1017A208-D859-411A-9A4F-7DF5B793907B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3" creationId="{C121B804-DD36-4351-8BE5-806A46977383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6" creationId="{25390CD8-FD0A-45E0-9E92-859EC19DC48A}"/>
          </ac:grpSpMkLst>
        </pc:grpChg>
        <pc:picChg chg="add mod modCrop">
          <ac:chgData name="Joshua Rinaldo" userId="eeaa994f99e4e508" providerId="LiveId" clId="{0CFB0F58-71E6-4057-8C2C-756F638B1CC4}" dt="2019-08-09T00:00:04.972" v="539" actId="1076"/>
          <ac:picMkLst>
            <pc:docMk/>
            <pc:sldMk cId="156130554" sldId="302"/>
            <ac:picMk id="5" creationId="{C2243CA0-D2A4-4BD1-9FEA-E7CB403FA94A}"/>
          </ac:picMkLst>
        </pc:picChg>
        <pc:picChg chg="add mod modCrop">
          <ac:chgData name="Joshua Rinaldo" userId="eeaa994f99e4e508" providerId="LiveId" clId="{0CFB0F58-71E6-4057-8C2C-756F638B1CC4}" dt="2019-08-08T23:59:57.208" v="537" actId="164"/>
          <ac:picMkLst>
            <pc:docMk/>
            <pc:sldMk cId="156130554" sldId="302"/>
            <ac:picMk id="42" creationId="{A4FB208C-E9BD-4F75-BFB7-D2AF4FF93921}"/>
          </ac:picMkLst>
        </pc:pic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18" creationId="{388E71F4-0A8A-4202-8DB1-92032AB2D521}"/>
          </ac:cxnSpMkLst>
        </pc:cxnChg>
        <pc:cxnChg chg="add del mod">
          <ac:chgData name="Joshua Rinaldo" userId="eeaa994f99e4e508" providerId="LiveId" clId="{0CFB0F58-71E6-4057-8C2C-756F638B1CC4}" dt="2019-08-08T22:51:35.961" v="440" actId="478"/>
          <ac:cxnSpMkLst>
            <pc:docMk/>
            <pc:sldMk cId="156130554" sldId="302"/>
            <ac:cxnSpMk id="27" creationId="{4C97A303-0B56-41D3-9EA5-BEE4F28E02D6}"/>
          </ac:cxnSpMkLst>
        </pc:cxn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28" creationId="{D7B44547-3DCF-4E1C-8671-85580531C9A5}"/>
          </ac:cxnSpMkLst>
        </pc:cxnChg>
      </pc:sldChg>
      <pc:sldChg chg="addSp delSp modSp add">
        <pc:chgData name="Joshua Rinaldo" userId="eeaa994f99e4e508" providerId="LiveId" clId="{0CFB0F58-71E6-4057-8C2C-756F638B1CC4}" dt="2019-08-10T21:15:47.500" v="949" actId="1076"/>
        <pc:sldMkLst>
          <pc:docMk/>
          <pc:sldMk cId="390938266" sldId="303"/>
        </pc:sldMkLst>
        <pc:spChg chg="del">
          <ac:chgData name="Joshua Rinaldo" userId="eeaa994f99e4e508" providerId="LiveId" clId="{0CFB0F58-71E6-4057-8C2C-756F638B1CC4}" dt="2019-08-09T18:50:27.512" v="850" actId="478"/>
          <ac:spMkLst>
            <pc:docMk/>
            <pc:sldMk cId="390938266" sldId="303"/>
            <ac:spMk id="2" creationId="{63F76B62-51AD-4613-B2D1-7ED031BFB808}"/>
          </ac:spMkLst>
        </pc:spChg>
        <pc:spChg chg="del">
          <ac:chgData name="Joshua Rinaldo" userId="eeaa994f99e4e508" providerId="LiveId" clId="{0CFB0F58-71E6-4057-8C2C-756F638B1CC4}" dt="2019-08-09T18:50:25.550" v="849" actId="478"/>
          <ac:spMkLst>
            <pc:docMk/>
            <pc:sldMk cId="390938266" sldId="303"/>
            <ac:spMk id="3" creationId="{1E999BFD-0F3F-4855-9C54-13376A9282F4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4" creationId="{329E9828-17EF-4C85-ABCA-25970A55742B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5" creationId="{C553CD14-909E-4291-9BED-37EFA313D30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2" creationId="{F32DFC31-2693-498C-8636-9D5A60D55AE8}"/>
          </ac:spMkLst>
        </pc:spChg>
        <pc:spChg chg="add mod">
          <ac:chgData name="Joshua Rinaldo" userId="eeaa994f99e4e508" providerId="LiveId" clId="{0CFB0F58-71E6-4057-8C2C-756F638B1CC4}" dt="2019-08-09T18:55:41.012" v="940" actId="1076"/>
          <ac:spMkLst>
            <pc:docMk/>
            <pc:sldMk cId="390938266" sldId="303"/>
            <ac:spMk id="13" creationId="{9B3D09EA-9DEB-44AE-A507-460CFD469FAC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4" creationId="{4F1EB258-D1FC-436E-B5CF-3D25DFCA07FF}"/>
          </ac:spMkLst>
        </pc:spChg>
        <pc:spChg chg="add del mod">
          <ac:chgData name="Joshua Rinaldo" userId="eeaa994f99e4e508" providerId="LiveId" clId="{0CFB0F58-71E6-4057-8C2C-756F638B1CC4}" dt="2019-08-09T18:52:38.561" v="881" actId="478"/>
          <ac:spMkLst>
            <pc:docMk/>
            <pc:sldMk cId="390938266" sldId="303"/>
            <ac:spMk id="15" creationId="{8777FA0E-75B8-4C59-8C20-95EA4E550E3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6" creationId="{11A69940-88BB-4BC6-9A66-BE70B507060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7" creationId="{1ED7AB06-2EE4-4C39-AE49-076194F625B3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8" creationId="{C4F133CC-6C91-464B-913E-252F60E3329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9" creationId="{55D5A723-A5A2-4290-9C57-2C4E369EE769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20" creationId="{0B5BB5ED-71C1-4D22-991B-DD5475D6232D}"/>
          </ac:spMkLst>
        </pc:spChg>
        <pc:grpChg chg="add mod">
          <ac:chgData name="Joshua Rinaldo" userId="eeaa994f99e4e508" providerId="LiveId" clId="{0CFB0F58-71E6-4057-8C2C-756F638B1CC4}" dt="2019-08-10T21:15:44.297" v="948" actId="1076"/>
          <ac:grpSpMkLst>
            <pc:docMk/>
            <pc:sldMk cId="390938266" sldId="303"/>
            <ac:grpSpMk id="21" creationId="{302EF815-7EAC-4079-8E80-D35C487A0B95}"/>
          </ac:grpSpMkLst>
        </pc:grpChg>
        <pc:grpChg chg="add mod">
          <ac:chgData name="Joshua Rinaldo" userId="eeaa994f99e4e508" providerId="LiveId" clId="{0CFB0F58-71E6-4057-8C2C-756F638B1CC4}" dt="2019-08-10T21:04:23.396" v="947" actId="1076"/>
          <ac:grpSpMkLst>
            <pc:docMk/>
            <pc:sldMk cId="390938266" sldId="303"/>
            <ac:grpSpMk id="22" creationId="{85D81F3E-7370-4106-B09D-EB85ECDE5B5E}"/>
          </ac:grpSpMkLst>
        </pc:grpChg>
        <pc:cxnChg chg="add mod">
          <ac:chgData name="Joshua Rinaldo" userId="eeaa994f99e4e508" providerId="LiveId" clId="{0CFB0F58-71E6-4057-8C2C-756F638B1CC4}" dt="2019-08-10T21:15:47.500" v="949" actId="1076"/>
          <ac:cxnSpMkLst>
            <pc:docMk/>
            <pc:sldMk cId="390938266" sldId="303"/>
            <ac:cxnSpMk id="7" creationId="{0E98FC0B-6658-4BF4-974E-BDB87561BFFD}"/>
          </ac:cxnSpMkLst>
        </pc:cxnChg>
        <pc:cxnChg chg="add mod">
          <ac:chgData name="Joshua Rinaldo" userId="eeaa994f99e4e508" providerId="LiveId" clId="{0CFB0F58-71E6-4057-8C2C-756F638B1CC4}" dt="2019-08-09T18:55:21.010" v="936" actId="164"/>
          <ac:cxnSpMkLst>
            <pc:docMk/>
            <pc:sldMk cId="390938266" sldId="303"/>
            <ac:cxnSpMk id="10" creationId="{C08B44A9-E0E5-40E1-846C-18C5611B7C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33" Type="http://schemas.openxmlformats.org/officeDocument/2006/relationships/image" Target="../media/image4.png"/><Relationship Id="rId2" Type="http://schemas.openxmlformats.org/officeDocument/2006/relationships/image" Target="../media/image10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4" Type="http://schemas.openxmlformats.org/officeDocument/2006/relationships/image" Target="../media/image105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090.png"/><Relationship Id="rId7" Type="http://schemas.openxmlformats.org/officeDocument/2006/relationships/image" Target="../media/image117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34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32" Type="http://schemas.openxmlformats.org/officeDocument/2006/relationships/image" Target="../media/image22.png"/><Relationship Id="rId5" Type="http://schemas.openxmlformats.org/officeDocument/2006/relationships/image" Target="../media/image7.png"/><Relationship Id="rId28" Type="http://schemas.openxmlformats.org/officeDocument/2006/relationships/image" Target="../media/image62.png"/><Relationship Id="rId10" Type="http://schemas.openxmlformats.org/officeDocument/2006/relationships/image" Target="../media/image13.png"/><Relationship Id="rId31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34" Type="http://schemas.openxmlformats.org/officeDocument/2006/relationships/image" Target="../media/image71.png"/><Relationship Id="rId7" Type="http://schemas.openxmlformats.org/officeDocument/2006/relationships/image" Target="../media/image69.png"/><Relationship Id="rId3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../media/image220.png"/><Relationship Id="rId37" Type="http://schemas.openxmlformats.org/officeDocument/2006/relationships/image" Target="../media/image74.png"/><Relationship Id="rId5" Type="http://schemas.openxmlformats.org/officeDocument/2006/relationships/image" Target="../media/image67.png"/><Relationship Id="rId36" Type="http://schemas.openxmlformats.org/officeDocument/2006/relationships/image" Target="../media/image73.png"/><Relationship Id="rId4" Type="http://schemas.openxmlformats.org/officeDocument/2006/relationships/image" Target="../media/image66.png"/><Relationship Id="rId35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5.png"/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7" Type="http://schemas.openxmlformats.org/officeDocument/2006/relationships/image" Target="../media/image9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14" Type="http://schemas.openxmlformats.org/officeDocument/2006/relationships/image" Target="../media/image91.png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10095815" y="552075"/>
            <a:ext cx="213919" cy="1070458"/>
            <a:chOff x="8058637" y="981301"/>
            <a:chExt cx="213919" cy="107045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Multiply 5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10280123" y="550905"/>
            <a:ext cx="213919" cy="1070458"/>
            <a:chOff x="8058637" y="981301"/>
            <a:chExt cx="213919" cy="107045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0457312" y="553858"/>
            <a:ext cx="213919" cy="1070458"/>
            <a:chOff x="8058637" y="981301"/>
            <a:chExt cx="213919" cy="107045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Multiply 4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0630021" y="550904"/>
            <a:ext cx="213919" cy="1070458"/>
            <a:chOff x="8058637" y="981301"/>
            <a:chExt cx="213919" cy="107045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Multiply 4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0807210" y="553857"/>
            <a:ext cx="213919" cy="1070458"/>
            <a:chOff x="8058637" y="981301"/>
            <a:chExt cx="213919" cy="1070458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Multiply 3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0991518" y="552687"/>
            <a:ext cx="213919" cy="1070458"/>
            <a:chOff x="8058637" y="981301"/>
            <a:chExt cx="213919" cy="107045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Multiply 3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168707" y="555640"/>
            <a:ext cx="213919" cy="1070458"/>
            <a:chOff x="8058637" y="981301"/>
            <a:chExt cx="213919" cy="107045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Multiply 2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9742584" y="1388140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704232" y="112900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2583" y="97564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42583" y="752608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blipFill>
                <a:blip r:embed="rId2"/>
                <a:stretch>
                  <a:fillRect l="-19512" r="-1951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298008" y="453364"/>
            <a:ext cx="705797" cy="124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9608" y="394210"/>
            <a:ext cx="7260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blipFill>
                <a:blip r:embed="rId3"/>
                <a:stretch>
                  <a:fillRect l="-33333" r="-259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blipFill>
                <a:blip r:embed="rId5"/>
                <a:stretch>
                  <a:fillRect l="-24000" r="-24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blipFill>
                <a:blip r:embed="rId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blipFill>
                <a:blip r:embed="rId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Group 334"/>
          <p:cNvGrpSpPr/>
          <p:nvPr/>
        </p:nvGrpSpPr>
        <p:grpSpPr>
          <a:xfrm>
            <a:off x="439328" y="1696079"/>
            <a:ext cx="4884840" cy="3872856"/>
            <a:chOff x="439328" y="1667509"/>
            <a:chExt cx="4884840" cy="3872856"/>
          </a:xfrm>
        </p:grpSpPr>
        <p:grpSp>
          <p:nvGrpSpPr>
            <p:cNvPr id="331" name="Group 330"/>
            <p:cNvGrpSpPr/>
            <p:nvPr/>
          </p:nvGrpSpPr>
          <p:grpSpPr>
            <a:xfrm>
              <a:off x="439328" y="1667509"/>
              <a:ext cx="4884840" cy="3872856"/>
              <a:chOff x="439328" y="1667509"/>
              <a:chExt cx="4884840" cy="3872856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439328" y="1667509"/>
                <a:ext cx="4884840" cy="3872856"/>
                <a:chOff x="439328" y="1667509"/>
                <a:chExt cx="4884840" cy="3872856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74558" y="2201779"/>
                  <a:ext cx="2803358" cy="280335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 rot="10800000">
                  <a:off x="2269276" y="166750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Multiply 75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269275" y="446990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9" name="Multiply 88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16200000">
                  <a:off x="3670956" y="306822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5" name="Multiply 94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867597" y="306822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Multiply 10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2529907" y="1693589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2" name="Multiply 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08" name="Oval 10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Multiply 10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3" name="Multiply 112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9" name="Multiply 1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6" name="Oval 12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Oval 12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5" name="Multiply 12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1" name="Multiply 130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Multiply 1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 rot="5400000">
                  <a:off x="2527969" y="3743340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24" name="Multiply 22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Multiply 2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4" name="Multiply 21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9" name="Multiply 20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4" name="Multiply 20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9" name="Multiply 19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Multiply 19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7" name="Group 226"/>
                <p:cNvGrpSpPr/>
                <p:nvPr/>
              </p:nvGrpSpPr>
              <p:grpSpPr>
                <a:xfrm rot="10800000">
                  <a:off x="460824" y="3755991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28" name="Group 227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5" name="Straight Connector 26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7" name="Multiply 26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2" name="Multiply 2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Group 25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7" name="Multiply 25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2" name="Multiply 25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7" name="Multiply 24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2" name="Multiply 24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7" name="Multiply 2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458177" y="1686585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10" name="Multiply 30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4" name="Group 30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6" name="Oval 30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Oval 30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Multiply 30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" name="Group 272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9" name="Group 29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Multiply 29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5" name="Multiply 29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0" name="Multiply 28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6" name="Oval 28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5" name="Multiply 28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0" name="Multiply 27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5" name="Freeform 314"/>
                <p:cNvSpPr/>
                <p:nvPr/>
              </p:nvSpPr>
              <p:spPr>
                <a:xfrm>
                  <a:off x="4092677" y="2942303"/>
                  <a:ext cx="1231491" cy="703602"/>
                </a:xfrm>
                <a:custGeom>
                  <a:avLst/>
                  <a:gdLst>
                    <a:gd name="connsiteX0" fmla="*/ 0 w 1231491"/>
                    <a:gd name="connsiteY0" fmla="*/ 0 h 703602"/>
                    <a:gd name="connsiteX1" fmla="*/ 634181 w 1231491"/>
                    <a:gd name="connsiteY1" fmla="*/ 140110 h 703602"/>
                    <a:gd name="connsiteX2" fmla="*/ 715297 w 1231491"/>
                    <a:gd name="connsiteY2" fmla="*/ 619432 h 703602"/>
                    <a:gd name="connsiteX3" fmla="*/ 1231491 w 1231491"/>
                    <a:gd name="connsiteY3" fmla="*/ 700549 h 703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1491" h="703602">
                      <a:moveTo>
                        <a:pt x="0" y="0"/>
                      </a:moveTo>
                      <a:cubicBezTo>
                        <a:pt x="257482" y="18435"/>
                        <a:pt x="514965" y="36871"/>
                        <a:pt x="634181" y="140110"/>
                      </a:cubicBezTo>
                      <a:cubicBezTo>
                        <a:pt x="753397" y="243349"/>
                        <a:pt x="615745" y="526025"/>
                        <a:pt x="715297" y="619432"/>
                      </a:cubicBezTo>
                      <a:cubicBezTo>
                        <a:pt x="814849" y="712839"/>
                        <a:pt x="1023170" y="706694"/>
                        <a:pt x="1231491" y="70054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Arrow Connector 320"/>
                <p:cNvCxnSpPr/>
                <p:nvPr/>
              </p:nvCxnSpPr>
              <p:spPr>
                <a:xfrm flipH="1" flipV="1">
                  <a:off x="5065038" y="3632675"/>
                  <a:ext cx="253343" cy="123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5090109" y="3891502"/>
                  <a:ext cx="222637" cy="4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034" r="-2413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TextBox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9" name="Straight Arrow Connector 328"/>
              <p:cNvCxnSpPr>
                <a:stCxn id="72" idx="2"/>
              </p:cNvCxnSpPr>
              <p:nvPr/>
            </p:nvCxnSpPr>
            <p:spPr>
              <a:xfrm>
                <a:off x="974558" y="3603458"/>
                <a:ext cx="1473674" cy="98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0" name="TextBox 3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3" name="Freeform 332"/>
            <p:cNvSpPr/>
            <p:nvPr/>
          </p:nvSpPr>
          <p:spPr>
            <a:xfrm>
              <a:off x="3300648" y="3400553"/>
              <a:ext cx="1968910" cy="495375"/>
            </a:xfrm>
            <a:custGeom>
              <a:avLst/>
              <a:gdLst>
                <a:gd name="connsiteX0" fmla="*/ 0 w 1968910"/>
                <a:gd name="connsiteY0" fmla="*/ 0 h 495375"/>
                <a:gd name="connsiteX1" fmla="*/ 796413 w 1968910"/>
                <a:gd name="connsiteY1" fmla="*/ 88491 h 495375"/>
                <a:gd name="connsiteX2" fmla="*/ 1268361 w 1968910"/>
                <a:gd name="connsiteY2" fmla="*/ 103239 h 495375"/>
                <a:gd name="connsiteX3" fmla="*/ 1489587 w 1968910"/>
                <a:gd name="connsiteY3" fmla="*/ 435078 h 495375"/>
                <a:gd name="connsiteX4" fmla="*/ 1968910 w 1968910"/>
                <a:gd name="connsiteY4" fmla="*/ 494071 h 4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10" h="495375">
                  <a:moveTo>
                    <a:pt x="0" y="0"/>
                  </a:moveTo>
                  <a:cubicBezTo>
                    <a:pt x="292510" y="35642"/>
                    <a:pt x="585020" y="71285"/>
                    <a:pt x="796413" y="88491"/>
                  </a:cubicBezTo>
                  <a:cubicBezTo>
                    <a:pt x="1007806" y="105697"/>
                    <a:pt x="1152832" y="45475"/>
                    <a:pt x="1268361" y="103239"/>
                  </a:cubicBezTo>
                  <a:cubicBezTo>
                    <a:pt x="1383890" y="161003"/>
                    <a:pt x="1372829" y="369939"/>
                    <a:pt x="1489587" y="435078"/>
                  </a:cubicBezTo>
                  <a:cubicBezTo>
                    <a:pt x="1606345" y="500217"/>
                    <a:pt x="1787627" y="497144"/>
                    <a:pt x="1968910" y="4940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EF815-7EAC-4079-8E80-D35C487A0B95}"/>
              </a:ext>
            </a:extLst>
          </p:cNvPr>
          <p:cNvGrpSpPr/>
          <p:nvPr/>
        </p:nvGrpSpPr>
        <p:grpSpPr>
          <a:xfrm>
            <a:off x="150337" y="1297951"/>
            <a:ext cx="3784255" cy="1552792"/>
            <a:chOff x="2247577" y="2069432"/>
            <a:chExt cx="3784255" cy="15527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9E9828-17EF-4C85-ABCA-25970A55742B}"/>
                </a:ext>
              </a:extLst>
            </p:cNvPr>
            <p:cNvSpPr/>
            <p:nvPr/>
          </p:nvSpPr>
          <p:spPr>
            <a:xfrm>
              <a:off x="2679032" y="2382253"/>
              <a:ext cx="3352800" cy="713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53CD14-909E-4291-9BED-37EFA313D30F}"/>
                </a:ext>
              </a:extLst>
            </p:cNvPr>
            <p:cNvSpPr/>
            <p:nvPr/>
          </p:nvSpPr>
          <p:spPr>
            <a:xfrm flipH="1">
              <a:off x="4323348" y="2707105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98FC0B-6658-4BF4-974E-BDB87561BFF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19" y="2737889"/>
              <a:ext cx="167640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8B44A9-E0E5-40E1-846C-18C5611B7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032" y="2069432"/>
              <a:ext cx="0" cy="66975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2DFC31-2693-498C-8636-9D5A60D55AE8}"/>
                </a:ext>
              </a:extLst>
            </p:cNvPr>
            <p:cNvSpPr/>
            <p:nvPr/>
          </p:nvSpPr>
          <p:spPr>
            <a:xfrm flipH="1">
              <a:off x="2646948" y="2069432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/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/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1A69940-88BB-4BC6-9A66-BE70B5070601}"/>
                </a:ext>
              </a:extLst>
            </p:cNvPr>
            <p:cNvSpPr/>
            <p:nvPr/>
          </p:nvSpPr>
          <p:spPr>
            <a:xfrm rot="4757802">
              <a:off x="5196865" y="2964181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ED7AB06-2EE4-4C39-AE49-076194F625B3}"/>
                </a:ext>
              </a:extLst>
            </p:cNvPr>
            <p:cNvSpPr/>
            <p:nvPr/>
          </p:nvSpPr>
          <p:spPr>
            <a:xfrm rot="6186844">
              <a:off x="3521289" y="2966824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4F133CC-6C91-464B-913E-252F60E3329F}"/>
                </a:ext>
              </a:extLst>
            </p:cNvPr>
            <p:cNvSpPr/>
            <p:nvPr/>
          </p:nvSpPr>
          <p:spPr>
            <a:xfrm rot="15162038">
              <a:off x="3426560" y="2335473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5D5A723-A5A2-4290-9C57-2C4E369EE769}"/>
                </a:ext>
              </a:extLst>
            </p:cNvPr>
            <p:cNvSpPr/>
            <p:nvPr/>
          </p:nvSpPr>
          <p:spPr>
            <a:xfrm rot="17331174">
              <a:off x="5522102" y="2418038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/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D81F3E-7370-4106-B09D-EB85ECDE5B5E}"/>
              </a:ext>
            </a:extLst>
          </p:cNvPr>
          <p:cNvGrpSpPr/>
          <p:nvPr/>
        </p:nvGrpSpPr>
        <p:grpSpPr>
          <a:xfrm>
            <a:off x="4780304" y="1466859"/>
            <a:ext cx="3218173" cy="2322927"/>
            <a:chOff x="8248391" y="2564515"/>
            <a:chExt cx="983624" cy="7099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91085E-899D-45A9-A978-884CAE880E2E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1F60858-A4B5-4C1A-BC4D-F6E978CBAB23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AD0557-ED91-4427-BEC9-B68AC5CC4DF6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FCF12C-6AEB-46D8-94E8-BADE3266CF1C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F2926D3B-855F-4A02-A636-40436225F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B2E32F20-4834-48CC-BC3D-8A7232214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9ED6E0C6-2131-4206-86F2-B3CA7EE7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1E1FAC-CA86-4B0B-B98F-643E6D70538D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32B642-B2EF-4D55-9D50-840EBEFCA037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E6BBB3-D92D-4178-9340-9EB4CDDFC367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3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62392" y="1111293"/>
            <a:ext cx="3677329" cy="3232885"/>
            <a:chOff x="1062392" y="1111293"/>
            <a:chExt cx="3677329" cy="3232885"/>
          </a:xfrm>
        </p:grpSpPr>
        <p:sp>
          <p:nvSpPr>
            <p:cNvPr id="2" name="Rectangle 1"/>
            <p:cNvSpPr/>
            <p:nvPr/>
          </p:nvSpPr>
          <p:spPr>
            <a:xfrm>
              <a:off x="1510748" y="1600978"/>
              <a:ext cx="2743200" cy="2743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96B3C85-BC21-4284-A6FD-8ED546688D10}"/>
                </a:ext>
              </a:extLst>
            </p:cNvPr>
            <p:cNvSpPr/>
            <p:nvPr/>
          </p:nvSpPr>
          <p:spPr>
            <a:xfrm>
              <a:off x="1432048" y="2796405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70328E-2C7A-48AE-BF13-E80AED125E41}"/>
                    </a:ext>
                  </a:extLst>
                </p:cNvPr>
                <p:cNvSpPr txBox="1"/>
                <p:nvPr/>
              </p:nvSpPr>
              <p:spPr>
                <a:xfrm>
                  <a:off x="1062392" y="2601797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770328E-2C7A-48AE-BF13-E80AED125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392" y="2601797"/>
                  <a:ext cx="43172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 flipH="1">
              <a:off x="4396564" y="1589879"/>
              <a:ext cx="9939" cy="272082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527676" y="2796405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676" y="2796405"/>
                  <a:ext cx="21204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1523860" y="1456942"/>
              <a:ext cx="27365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86099" y="1111293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099" y="1111293"/>
                  <a:ext cx="21204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55829" y="2927381"/>
              <a:ext cx="72584" cy="7258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34775" y="1276684"/>
            <a:ext cx="3902352" cy="3067494"/>
            <a:chOff x="5734775" y="1276684"/>
            <a:chExt cx="3902352" cy="3067494"/>
          </a:xfrm>
        </p:grpSpPr>
        <p:grpSp>
          <p:nvGrpSpPr>
            <p:cNvPr id="18" name="Group 17"/>
            <p:cNvGrpSpPr/>
            <p:nvPr/>
          </p:nvGrpSpPr>
          <p:grpSpPr>
            <a:xfrm>
              <a:off x="5734775" y="1276684"/>
              <a:ext cx="2113261" cy="3067494"/>
              <a:chOff x="5734775" y="1276684"/>
              <a:chExt cx="2113261" cy="306749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076682" y="1282001"/>
                <a:ext cx="504586" cy="3062177"/>
                <a:chOff x="9831571" y="1558741"/>
                <a:chExt cx="504586" cy="3062177"/>
              </a:xfrm>
            </p:grpSpPr>
            <p:sp>
              <p:nvSpPr>
                <p:cNvPr id="46" name="Arc 45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6317456" y="1282001"/>
                <a:ext cx="9940" cy="15814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7343450" y="1276684"/>
                <a:ext cx="504586" cy="3062177"/>
                <a:chOff x="9831571" y="1558741"/>
                <a:chExt cx="504586" cy="3062177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Arc 76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Arrow Connector 77"/>
              <p:cNvCxnSpPr/>
              <p:nvPr/>
            </p:nvCxnSpPr>
            <p:spPr>
              <a:xfrm flipH="1">
                <a:off x="6340494" y="2818406"/>
                <a:ext cx="12667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841589" y="2495315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589" y="2495315"/>
                    <a:ext cx="24154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6097465" y="1992681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7465" y="1992681"/>
                    <a:ext cx="24154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/>
              <p:cNvCxnSpPr/>
              <p:nvPr/>
            </p:nvCxnSpPr>
            <p:spPr>
              <a:xfrm>
                <a:off x="6082686" y="3397883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989502" y="3397883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34775" y="350770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4775" y="3507708"/>
                    <a:ext cx="21172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353" r="-26471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Connector 83"/>
              <p:cNvCxnSpPr/>
              <p:nvPr/>
            </p:nvCxnSpPr>
            <p:spPr>
              <a:xfrm>
                <a:off x="7356960" y="3397663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7263776" y="3397663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009049" y="350748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9049" y="3507488"/>
                    <a:ext cx="21172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429" r="-2285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/>
            <p:nvPr/>
          </p:nvCxnSpPr>
          <p:spPr>
            <a:xfrm>
              <a:off x="6327396" y="2894035"/>
              <a:ext cx="33097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58299" y="2895847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299" y="2895847"/>
                  <a:ext cx="19832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625" r="-1250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6962359" y="2859500"/>
              <a:ext cx="0" cy="127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43044" y="2971983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044" y="2971983"/>
                  <a:ext cx="21320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770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ECB423-74CD-46F7-9A05-E52D00A7D272}"/>
              </a:ext>
            </a:extLst>
          </p:cNvPr>
          <p:cNvSpPr/>
          <p:nvPr/>
        </p:nvSpPr>
        <p:spPr>
          <a:xfrm>
            <a:off x="439759" y="193368"/>
            <a:ext cx="3985213" cy="39852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3CD84A-E9C5-4943-A72C-49DF8FC8905E}"/>
              </a:ext>
            </a:extLst>
          </p:cNvPr>
          <p:cNvSpPr/>
          <p:nvPr/>
        </p:nvSpPr>
        <p:spPr>
          <a:xfrm>
            <a:off x="1119086" y="870917"/>
            <a:ext cx="2630116" cy="26301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C89FA4-9AD6-4C76-8A5B-25A721D5EA37}"/>
              </a:ext>
            </a:extLst>
          </p:cNvPr>
          <p:cNvSpPr/>
          <p:nvPr/>
        </p:nvSpPr>
        <p:spPr>
          <a:xfrm>
            <a:off x="1655542" y="1407373"/>
            <a:ext cx="1557205" cy="155720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0B9442-F603-4E27-A1EC-3BAD92488734}"/>
                  </a:ext>
                </a:extLst>
              </p:cNvPr>
              <p:cNvSpPr txBox="1"/>
              <p:nvPr/>
            </p:nvSpPr>
            <p:spPr>
              <a:xfrm>
                <a:off x="2393863" y="923591"/>
                <a:ext cx="533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0B9442-F603-4E27-A1EC-3BAD924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63" y="923591"/>
                <a:ext cx="533992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28E62-746C-40B8-8B72-D77E8B773E19}"/>
                  </a:ext>
                </a:extLst>
              </p:cNvPr>
              <p:cNvSpPr txBox="1"/>
              <p:nvPr/>
            </p:nvSpPr>
            <p:spPr>
              <a:xfrm>
                <a:off x="1269179" y="549467"/>
                <a:ext cx="533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28E62-746C-40B8-8B72-D77E8B773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79" y="549467"/>
                <a:ext cx="533992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7DDE7FA-BD9D-4CD8-BB3F-5E799E9A2E09}"/>
              </a:ext>
            </a:extLst>
          </p:cNvPr>
          <p:cNvGrpSpPr/>
          <p:nvPr/>
        </p:nvGrpSpPr>
        <p:grpSpPr>
          <a:xfrm>
            <a:off x="1768805" y="1955511"/>
            <a:ext cx="438755" cy="438755"/>
            <a:chOff x="1902621" y="2265895"/>
            <a:chExt cx="438755" cy="43875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326E2D-E7EC-4838-AE46-F00FBB878D92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10C24C-715C-41AB-AB2A-55AD4A58BE57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24B4741-5B01-4D5E-B4AF-401289A730A2}"/>
              </a:ext>
            </a:extLst>
          </p:cNvPr>
          <p:cNvSpPr/>
          <p:nvPr/>
        </p:nvSpPr>
        <p:spPr>
          <a:xfrm>
            <a:off x="2393863" y="2147472"/>
            <a:ext cx="77003" cy="770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A8D2B5-BC9A-4403-983A-01BD09F19271}"/>
              </a:ext>
            </a:extLst>
          </p:cNvPr>
          <p:cNvGrpSpPr/>
          <p:nvPr/>
        </p:nvGrpSpPr>
        <p:grpSpPr>
          <a:xfrm>
            <a:off x="2217379" y="2350356"/>
            <a:ext cx="438755" cy="438755"/>
            <a:chOff x="1902621" y="2265895"/>
            <a:chExt cx="438755" cy="43875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BABE0B-856B-47C6-BCA6-DB8B99B151B6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99BFE5-6BC3-4CE2-89B9-D13EC5A32059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50E87E-E542-4F12-B1F2-9F1B727DAF21}"/>
              </a:ext>
            </a:extLst>
          </p:cNvPr>
          <p:cNvGrpSpPr/>
          <p:nvPr/>
        </p:nvGrpSpPr>
        <p:grpSpPr>
          <a:xfrm>
            <a:off x="2647766" y="1966256"/>
            <a:ext cx="438755" cy="438755"/>
            <a:chOff x="1902621" y="2265895"/>
            <a:chExt cx="438755" cy="43875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C2A9A80-7CF2-424C-83BE-3E465FFA4301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509322C-A0D0-41A0-ABF9-ED4A2037E013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3CF762-D6AD-4613-A219-DD4C93B780D5}"/>
              </a:ext>
            </a:extLst>
          </p:cNvPr>
          <p:cNvGrpSpPr/>
          <p:nvPr/>
        </p:nvGrpSpPr>
        <p:grpSpPr>
          <a:xfrm>
            <a:off x="2212986" y="1533420"/>
            <a:ext cx="438755" cy="438755"/>
            <a:chOff x="1902621" y="2265895"/>
            <a:chExt cx="438755" cy="43875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C71B66-419D-4D1F-9D3D-B05F3254D11B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23C945-9382-479A-A87B-BCF1E83C0438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217E04-88F7-412F-9C6D-1EC28C2BE657}"/>
                  </a:ext>
                </a:extLst>
              </p:cNvPr>
              <p:cNvSpPr txBox="1"/>
              <p:nvPr/>
            </p:nvSpPr>
            <p:spPr>
              <a:xfrm>
                <a:off x="2672043" y="1579312"/>
                <a:ext cx="528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217E04-88F7-412F-9C6D-1EC28C2B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43" y="1579312"/>
                <a:ext cx="52803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F6C9B9-BBAE-463B-AC8E-48773BA40906}"/>
              </a:ext>
            </a:extLst>
          </p:cNvPr>
          <p:cNvCxnSpPr>
            <a:cxnSpLocks/>
          </p:cNvCxnSpPr>
          <p:nvPr/>
        </p:nvCxnSpPr>
        <p:spPr>
          <a:xfrm flipV="1">
            <a:off x="2432364" y="1533420"/>
            <a:ext cx="464035" cy="652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35314B-7210-4F2F-969E-C6C3278C05C1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432364" y="870917"/>
            <a:ext cx="1780" cy="1276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EF8C4-50EC-4243-8DE0-A5FF1AA43D9D}"/>
              </a:ext>
            </a:extLst>
          </p:cNvPr>
          <p:cNvCxnSpPr>
            <a:cxnSpLocks/>
          </p:cNvCxnSpPr>
          <p:nvPr/>
        </p:nvCxnSpPr>
        <p:spPr>
          <a:xfrm flipH="1" flipV="1">
            <a:off x="1173978" y="628126"/>
            <a:ext cx="1258386" cy="15467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8DF9D4-EABB-4E61-B076-F4E89D67A121}"/>
              </a:ext>
            </a:extLst>
          </p:cNvPr>
          <p:cNvGrpSpPr/>
          <p:nvPr/>
        </p:nvGrpSpPr>
        <p:grpSpPr>
          <a:xfrm>
            <a:off x="2207560" y="282122"/>
            <a:ext cx="438755" cy="438755"/>
            <a:chOff x="1649113" y="3352831"/>
            <a:chExt cx="438755" cy="438755"/>
          </a:xfrm>
        </p:grpSpPr>
        <p:sp>
          <p:nvSpPr>
            <p:cNvPr id="42" name="Multiply 57">
              <a:extLst>
                <a:ext uri="{FF2B5EF4-FFF2-40B4-BE49-F238E27FC236}">
                  <a16:creationId xmlns:a16="http://schemas.microsoft.com/office/drawing/2014/main" id="{67282652-43E5-456E-8D40-C65633FB8012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66D0E9-661F-4C51-AA65-80EBB1B83CDC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8C5BFF-D5BC-4C49-90BE-EB6EA55D6804}"/>
              </a:ext>
            </a:extLst>
          </p:cNvPr>
          <p:cNvGrpSpPr/>
          <p:nvPr/>
        </p:nvGrpSpPr>
        <p:grpSpPr>
          <a:xfrm>
            <a:off x="3892392" y="1966256"/>
            <a:ext cx="438755" cy="438755"/>
            <a:chOff x="1649113" y="3352831"/>
            <a:chExt cx="438755" cy="438755"/>
          </a:xfrm>
        </p:grpSpPr>
        <p:sp>
          <p:nvSpPr>
            <p:cNvPr id="45" name="Multiply 57">
              <a:extLst>
                <a:ext uri="{FF2B5EF4-FFF2-40B4-BE49-F238E27FC236}">
                  <a16:creationId xmlns:a16="http://schemas.microsoft.com/office/drawing/2014/main" id="{18816410-7D72-4EE2-B769-2258E03116C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475ACED-A1D1-4069-9DCB-C4D35E2D0422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EB178-D126-4820-B0C5-61135ED1116D}"/>
              </a:ext>
            </a:extLst>
          </p:cNvPr>
          <p:cNvGrpSpPr/>
          <p:nvPr/>
        </p:nvGrpSpPr>
        <p:grpSpPr>
          <a:xfrm>
            <a:off x="3451302" y="849953"/>
            <a:ext cx="438755" cy="438755"/>
            <a:chOff x="1649113" y="3352831"/>
            <a:chExt cx="438755" cy="438755"/>
          </a:xfrm>
        </p:grpSpPr>
        <p:sp>
          <p:nvSpPr>
            <p:cNvPr id="48" name="Multiply 57">
              <a:extLst>
                <a:ext uri="{FF2B5EF4-FFF2-40B4-BE49-F238E27FC236}">
                  <a16:creationId xmlns:a16="http://schemas.microsoft.com/office/drawing/2014/main" id="{A4993E8C-C6AC-4225-93C2-FF9CEA904D6E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06B5BD-DDBB-4026-9A6F-3A0C189F5E17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1AAEDB-138F-4DDE-BEBC-58FA4E427BBE}"/>
              </a:ext>
            </a:extLst>
          </p:cNvPr>
          <p:cNvGrpSpPr/>
          <p:nvPr/>
        </p:nvGrpSpPr>
        <p:grpSpPr>
          <a:xfrm>
            <a:off x="2230413" y="3638472"/>
            <a:ext cx="438755" cy="438755"/>
            <a:chOff x="1649113" y="3352831"/>
            <a:chExt cx="438755" cy="438755"/>
          </a:xfrm>
        </p:grpSpPr>
        <p:sp>
          <p:nvSpPr>
            <p:cNvPr id="51" name="Multiply 57">
              <a:extLst>
                <a:ext uri="{FF2B5EF4-FFF2-40B4-BE49-F238E27FC236}">
                  <a16:creationId xmlns:a16="http://schemas.microsoft.com/office/drawing/2014/main" id="{3023DCF4-87E0-4AB8-B224-4625824B1F9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F3306CC-6688-4FC7-BAEA-BFF0AE44B451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2BB509-9809-46CB-A166-43A85EBCECE8}"/>
              </a:ext>
            </a:extLst>
          </p:cNvPr>
          <p:cNvGrpSpPr/>
          <p:nvPr/>
        </p:nvGrpSpPr>
        <p:grpSpPr>
          <a:xfrm>
            <a:off x="3451300" y="3082559"/>
            <a:ext cx="438755" cy="438755"/>
            <a:chOff x="1649113" y="3352831"/>
            <a:chExt cx="438755" cy="438755"/>
          </a:xfrm>
        </p:grpSpPr>
        <p:sp>
          <p:nvSpPr>
            <p:cNvPr id="54" name="Multiply 57">
              <a:extLst>
                <a:ext uri="{FF2B5EF4-FFF2-40B4-BE49-F238E27FC236}">
                  <a16:creationId xmlns:a16="http://schemas.microsoft.com/office/drawing/2014/main" id="{181772E9-49D6-416F-8E18-0B0E756E30B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5C8EEE-8708-428D-A28E-88F1782BFB4F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45AFDF-E622-4D26-9684-BE7F9E8A5437}"/>
              </a:ext>
            </a:extLst>
          </p:cNvPr>
          <p:cNvGrpSpPr/>
          <p:nvPr/>
        </p:nvGrpSpPr>
        <p:grpSpPr>
          <a:xfrm>
            <a:off x="967551" y="3078565"/>
            <a:ext cx="438755" cy="438755"/>
            <a:chOff x="1649113" y="3352831"/>
            <a:chExt cx="438755" cy="438755"/>
          </a:xfrm>
        </p:grpSpPr>
        <p:sp>
          <p:nvSpPr>
            <p:cNvPr id="57" name="Multiply 57">
              <a:extLst>
                <a:ext uri="{FF2B5EF4-FFF2-40B4-BE49-F238E27FC236}">
                  <a16:creationId xmlns:a16="http://schemas.microsoft.com/office/drawing/2014/main" id="{87F4DBB7-8FE9-4B84-806B-0F173DAA9AEA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E2DBF5C-5404-47A8-86E1-C67A660227FE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33AC82-BCF2-49F3-B85B-CB381106DB8E}"/>
              </a:ext>
            </a:extLst>
          </p:cNvPr>
          <p:cNvGrpSpPr/>
          <p:nvPr/>
        </p:nvGrpSpPr>
        <p:grpSpPr>
          <a:xfrm>
            <a:off x="537141" y="1966256"/>
            <a:ext cx="438755" cy="438755"/>
            <a:chOff x="1649113" y="3352831"/>
            <a:chExt cx="438755" cy="438755"/>
          </a:xfrm>
        </p:grpSpPr>
        <p:sp>
          <p:nvSpPr>
            <p:cNvPr id="60" name="Multiply 57">
              <a:extLst>
                <a:ext uri="{FF2B5EF4-FFF2-40B4-BE49-F238E27FC236}">
                  <a16:creationId xmlns:a16="http://schemas.microsoft.com/office/drawing/2014/main" id="{967D1B43-222F-4BCC-A54E-4EC415EBE757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1DED4B-E043-408E-8FD4-A1BC69474C2A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117BE7-47AA-4D4F-9576-EC215D6E61DF}"/>
              </a:ext>
            </a:extLst>
          </p:cNvPr>
          <p:cNvGrpSpPr/>
          <p:nvPr/>
        </p:nvGrpSpPr>
        <p:grpSpPr>
          <a:xfrm>
            <a:off x="964085" y="849595"/>
            <a:ext cx="438755" cy="438755"/>
            <a:chOff x="1649113" y="3352831"/>
            <a:chExt cx="438755" cy="438755"/>
          </a:xfrm>
        </p:grpSpPr>
        <p:sp>
          <p:nvSpPr>
            <p:cNvPr id="63" name="Multiply 57">
              <a:extLst>
                <a:ext uri="{FF2B5EF4-FFF2-40B4-BE49-F238E27FC236}">
                  <a16:creationId xmlns:a16="http://schemas.microsoft.com/office/drawing/2014/main" id="{F2F0A414-657A-4654-846E-8A4DEB4677B7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4AD1D10-3D7F-452A-A5DC-92C9E431DB9C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3FD24-6398-483E-B876-7A574EEA9D35}"/>
                  </a:ext>
                </a:extLst>
              </p:cNvPr>
              <p:cNvSpPr txBox="1"/>
              <p:nvPr/>
            </p:nvSpPr>
            <p:spPr>
              <a:xfrm>
                <a:off x="2546132" y="2318196"/>
                <a:ext cx="558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3FD24-6398-483E-B876-7A574EEA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32" y="2318196"/>
                <a:ext cx="5581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5F083E-95FB-46F1-9CF7-9658AC88BCE7}"/>
                  </a:ext>
                </a:extLst>
              </p:cNvPr>
              <p:cNvSpPr txBox="1"/>
              <p:nvPr/>
            </p:nvSpPr>
            <p:spPr>
              <a:xfrm>
                <a:off x="3705956" y="2500044"/>
                <a:ext cx="566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5F083E-95FB-46F1-9CF7-9658AC88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56" y="2500044"/>
                <a:ext cx="5664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760743" y="2350356"/>
            <a:ext cx="1696900" cy="2203092"/>
            <a:chOff x="7540528" y="1859698"/>
            <a:chExt cx="1696900" cy="2203092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05D7BF3-ED8A-45F2-AA4F-5CDD71EFC904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33" y="1859698"/>
              <a:ext cx="0" cy="2203092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53979767-E8F8-49D7-AD43-1867E7624BD6}"/>
                </a:ext>
              </a:extLst>
            </p:cNvPr>
            <p:cNvCxnSpPr/>
            <p:nvPr/>
          </p:nvCxnSpPr>
          <p:spPr>
            <a:xfrm flipH="1" flipV="1">
              <a:off x="8059633" y="3078565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67D3AD-F9D0-4B8E-8070-0A0215CAD341}"/>
                    </a:ext>
                  </a:extLst>
                </p:cNvPr>
                <p:cNvSpPr txBox="1"/>
                <p:nvPr/>
              </p:nvSpPr>
              <p:spPr>
                <a:xfrm>
                  <a:off x="7540528" y="2990163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67D3AD-F9D0-4B8E-8070-0A0215CA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528" y="2990163"/>
                  <a:ext cx="357547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9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5A46F6F-FE4D-4A5E-ACA3-42F1A60F5D9A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37" y="1859698"/>
              <a:ext cx="0" cy="2203092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BB9D608F-B98F-471F-BE88-7479A2FC2E4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337" y="2896056"/>
              <a:ext cx="0" cy="4018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8A21F88-8FBB-4C12-9D51-9D70A62909BF}"/>
                    </a:ext>
                  </a:extLst>
                </p:cNvPr>
                <p:cNvSpPr txBox="1"/>
                <p:nvPr/>
              </p:nvSpPr>
              <p:spPr>
                <a:xfrm>
                  <a:off x="8879881" y="2990163"/>
                  <a:ext cx="35754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F8A21F88-8FBB-4C12-9D51-9D70A6290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881" y="2990163"/>
                  <a:ext cx="35754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44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09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833781" y="233870"/>
            <a:ext cx="6140217" cy="3677844"/>
            <a:chOff x="5833781" y="233870"/>
            <a:chExt cx="6140217" cy="3677844"/>
          </a:xfrm>
        </p:grpSpPr>
        <p:grpSp>
          <p:nvGrpSpPr>
            <p:cNvPr id="135" name="Group 134"/>
            <p:cNvGrpSpPr/>
            <p:nvPr/>
          </p:nvGrpSpPr>
          <p:grpSpPr>
            <a:xfrm>
              <a:off x="6743937" y="233870"/>
              <a:ext cx="5230061" cy="3677844"/>
              <a:chOff x="6210537" y="695852"/>
              <a:chExt cx="5230061" cy="3677844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7006727" y="707371"/>
                <a:ext cx="0" cy="366632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flipH="1" flipV="1">
                <a:off x="7006726" y="383582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742037" y="403104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2037" y="4031040"/>
                    <a:ext cx="17645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V="1">
                <a:off x="7034268" y="2540533"/>
                <a:ext cx="2263968" cy="88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 flipV="1">
                <a:off x="7006726" y="1400739"/>
                <a:ext cx="0" cy="374921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6601853" y="1414525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1853" y="1414525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308" t="-32759" r="-103846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Arrow Connector 71"/>
              <p:cNvCxnSpPr/>
              <p:nvPr/>
            </p:nvCxnSpPr>
            <p:spPr>
              <a:xfrm>
                <a:off x="7006726" y="1767827"/>
                <a:ext cx="2291510" cy="7727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7966256" y="172468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6256" y="1724688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t="-36000" r="-96875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7" name="Multiply 246"/>
              <p:cNvSpPr/>
              <p:nvPr/>
            </p:nvSpPr>
            <p:spPr>
              <a:xfrm>
                <a:off x="9136243" y="2327312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9178889" y="2019040"/>
                    <a:ext cx="226170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8" name="TextBox 2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8889" y="2019040"/>
                    <a:ext cx="226170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56" r="-323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26586" y="2603686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586" y="2603686"/>
                    <a:ext cx="21756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Arc 124"/>
              <p:cNvSpPr/>
              <p:nvPr/>
            </p:nvSpPr>
            <p:spPr>
              <a:xfrm>
                <a:off x="8509865" y="2270881"/>
                <a:ext cx="308278" cy="561338"/>
              </a:xfrm>
              <a:prstGeom prst="arc">
                <a:avLst>
                  <a:gd name="adj1" fmla="val 11309349"/>
                  <a:gd name="adj2" fmla="val 1524374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8238823" y="2237174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8823" y="2237174"/>
                    <a:ext cx="22230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/>
              <p:nvPr/>
            </p:nvCxnSpPr>
            <p:spPr>
              <a:xfrm>
                <a:off x="6555899" y="695852"/>
                <a:ext cx="11017" cy="3666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210537" y="244979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0537" y="2449797"/>
                    <a:ext cx="21204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Connector 248"/>
              <p:cNvCxnSpPr/>
              <p:nvPr/>
            </p:nvCxnSpPr>
            <p:spPr>
              <a:xfrm flipH="1">
                <a:off x="7006725" y="2535519"/>
                <a:ext cx="2253120" cy="182665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Arc 249"/>
              <p:cNvSpPr/>
              <p:nvPr/>
            </p:nvSpPr>
            <p:spPr>
              <a:xfrm>
                <a:off x="8683200" y="2422572"/>
                <a:ext cx="308278" cy="561338"/>
              </a:xfrm>
              <a:prstGeom prst="arc">
                <a:avLst>
                  <a:gd name="adj1" fmla="val 6989760"/>
                  <a:gd name="adj2" fmla="val 1352034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8262246" y="2695762"/>
                    <a:ext cx="34006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1" name="TextBox 2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2246" y="2695762"/>
                    <a:ext cx="3400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" r="-48214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2" name="Group 251"/>
            <p:cNvGrpSpPr/>
            <p:nvPr/>
          </p:nvGrpSpPr>
          <p:grpSpPr>
            <a:xfrm>
              <a:off x="5833781" y="1523785"/>
              <a:ext cx="877523" cy="709995"/>
              <a:chOff x="758520" y="708040"/>
              <a:chExt cx="2534677" cy="2135605"/>
            </a:xfrm>
          </p:grpSpPr>
          <p:grpSp>
            <p:nvGrpSpPr>
              <p:cNvPr id="253" name="Group 252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5" name="Straight Arrow Connector 254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7" name="Rectangle 2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Rectangle 2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4" name="Rectangle 2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>
              <a:off x="7444472" y="1315252"/>
              <a:ext cx="7424" cy="7198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7187154" y="1481481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154" y="1481481"/>
                  <a:ext cx="21916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>
              <a:off x="7362510" y="1134351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813650" y="1005901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3650" y="1005901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blipFill>
                <a:blip r:embed="rId32"/>
                <a:stretch>
                  <a:fillRect l="-20000" r="-22500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9654989" y="4577262"/>
            <a:ext cx="882650" cy="247348"/>
            <a:chOff x="9055100" y="3993844"/>
            <a:chExt cx="882650" cy="247348"/>
          </a:xfrm>
        </p:grpSpPr>
        <p:sp>
          <p:nvSpPr>
            <p:cNvPr id="86" name="Oval 85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9703011" y="420542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9364344" y="4504542"/>
            <a:ext cx="1426482" cy="399748"/>
            <a:chOff x="9055100" y="3993844"/>
            <a:chExt cx="882650" cy="247348"/>
          </a:xfrm>
        </p:grpSpPr>
        <p:sp>
          <p:nvSpPr>
            <p:cNvPr id="93" name="Oval 9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9713401" y="4207939"/>
              <a:ext cx="58035" cy="19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871793" y="4642375"/>
            <a:ext cx="442783" cy="124086"/>
            <a:chOff x="9055100" y="3993838"/>
            <a:chExt cx="882650" cy="247354"/>
          </a:xfrm>
        </p:grpSpPr>
        <p:sp>
          <p:nvSpPr>
            <p:cNvPr id="99" name="Oval 98"/>
            <p:cNvSpPr/>
            <p:nvPr/>
          </p:nvSpPr>
          <p:spPr>
            <a:xfrm>
              <a:off x="9055100" y="3993838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711199" y="2972743"/>
            <a:ext cx="4017629" cy="3237524"/>
            <a:chOff x="1711199" y="2972743"/>
            <a:chExt cx="4017629" cy="32375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91966" y="5329632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Parallelogram 4"/>
            <p:cNvSpPr/>
            <p:nvPr/>
          </p:nvSpPr>
          <p:spPr>
            <a:xfrm>
              <a:off x="1711199" y="4423133"/>
              <a:ext cx="4017629" cy="980840"/>
            </a:xfrm>
            <a:prstGeom prst="parallelogram">
              <a:avLst>
                <a:gd name="adj" fmla="val 52573"/>
              </a:avLst>
            </a:prstGeom>
            <a:solidFill>
              <a:srgbClr val="D4CACA"/>
            </a:solidFill>
            <a:ln w="381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3691862" y="5667859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427227" y="562249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227" y="5622497"/>
                  <a:ext cx="1764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>
              <a:off x="3691863" y="440248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4E49DE-F317-4BAA-8220-8B668045D82F}"/>
                </a:ext>
              </a:extLst>
            </p:cNvPr>
            <p:cNvSpPr/>
            <p:nvPr/>
          </p:nvSpPr>
          <p:spPr>
            <a:xfrm>
              <a:off x="2376449" y="4487474"/>
              <a:ext cx="2626263" cy="8421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0E8A6-750F-475F-9DD8-21D3DBBC1A92}"/>
                </a:ext>
              </a:extLst>
            </p:cNvPr>
            <p:cNvSpPr/>
            <p:nvPr/>
          </p:nvSpPr>
          <p:spPr>
            <a:xfrm>
              <a:off x="2655342" y="4593015"/>
              <a:ext cx="2068471" cy="6632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99180B6-19C8-44D2-B4E3-114DB267FC4E}"/>
                </a:ext>
              </a:extLst>
            </p:cNvPr>
            <p:cNvSpPr/>
            <p:nvPr/>
          </p:nvSpPr>
          <p:spPr>
            <a:xfrm>
              <a:off x="2943272" y="4700936"/>
              <a:ext cx="1487623" cy="4770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A494FD-DE2C-4256-BC50-0FA61AEED08D}"/>
                </a:ext>
              </a:extLst>
            </p:cNvPr>
            <p:cNvSpPr/>
            <p:nvPr/>
          </p:nvSpPr>
          <p:spPr>
            <a:xfrm>
              <a:off x="3187379" y="4775462"/>
              <a:ext cx="992115" cy="31813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BAA7FBA1-4106-4E06-8A7F-2A704B2B8A74}"/>
                </a:ext>
              </a:extLst>
            </p:cNvPr>
            <p:cNvSpPr/>
            <p:nvPr/>
          </p:nvSpPr>
          <p:spPr>
            <a:xfrm rot="10800000">
              <a:off x="2354019" y="4875202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5AD22054-4DA4-4B8D-A38D-62E73884B9B2}"/>
                </a:ext>
              </a:extLst>
            </p:cNvPr>
            <p:cNvSpPr/>
            <p:nvPr/>
          </p:nvSpPr>
          <p:spPr>
            <a:xfrm rot="10800000">
              <a:off x="2632914" y="4875202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2F152942-69C6-414C-86D9-B89C08FDEEC8}"/>
                </a:ext>
              </a:extLst>
            </p:cNvPr>
            <p:cNvSpPr/>
            <p:nvPr/>
          </p:nvSpPr>
          <p:spPr>
            <a:xfrm rot="10800000">
              <a:off x="2927561" y="4883166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AF1B2269-06E4-440E-BD0A-BB4BB32C6CF7}"/>
                </a:ext>
              </a:extLst>
            </p:cNvPr>
            <p:cNvSpPr/>
            <p:nvPr/>
          </p:nvSpPr>
          <p:spPr>
            <a:xfrm rot="10800000">
              <a:off x="3160863" y="4883165"/>
              <a:ext cx="53034" cy="45719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>
                <a:rot lat="19499975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56632" y="448747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632" y="4487474"/>
                  <a:ext cx="245708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2283" y="430434"/>
            <a:ext cx="4135352" cy="5001059"/>
            <a:chOff x="62283" y="430434"/>
            <a:chExt cx="4135352" cy="500105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2310104" y="3359750"/>
              <a:ext cx="342961" cy="445425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4538" y="1319547"/>
              <a:ext cx="1027180" cy="4111946"/>
              <a:chOff x="9831571" y="1558741"/>
              <a:chExt cx="504586" cy="3062177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V="1">
              <a:off x="820722" y="3360921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51427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858905" y="2341326"/>
              <a:ext cx="1327721" cy="10270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829393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837645" y="1102208"/>
              <a:ext cx="333388" cy="2450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58905" y="1349795"/>
              <a:ext cx="1794160" cy="2053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2283" y="3372524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136509" y="2854854"/>
              <a:ext cx="347189" cy="926053"/>
              <a:chOff x="9831571" y="1558741"/>
              <a:chExt cx="504586" cy="3062177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3" name="Straight Arrow Connector 132"/>
          <p:cNvCxnSpPr/>
          <p:nvPr/>
        </p:nvCxnSpPr>
        <p:spPr>
          <a:xfrm flipH="1">
            <a:off x="6661283" y="3579907"/>
            <a:ext cx="475284" cy="162043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92140" y="1506721"/>
            <a:ext cx="1027180" cy="4111946"/>
            <a:chOff x="9831571" y="1558741"/>
            <a:chExt cx="504586" cy="3062177"/>
          </a:xfrm>
        </p:grpSpPr>
        <p:sp>
          <p:nvSpPr>
            <p:cNvPr id="135" name="Arc 13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V="1">
            <a:off x="5328324" y="3548095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359029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366507" y="2528500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5336995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2121" r="-1212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5819320" y="3229342"/>
            <a:ext cx="6964" cy="487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848318" y="3226126"/>
            <a:ext cx="1312349" cy="36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569885" y="3559698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645432" y="3096550"/>
            <a:ext cx="347189" cy="926053"/>
            <a:chOff x="9831571" y="1558741"/>
            <a:chExt cx="504586" cy="3062177"/>
          </a:xfrm>
        </p:grpSpPr>
        <p:sp>
          <p:nvSpPr>
            <p:cNvPr id="148" name="Arc 147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775595" y="425935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53879" y="2320447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18395" y="4105206"/>
            <a:ext cx="8166551" cy="2643946"/>
            <a:chOff x="4000117" y="3797365"/>
            <a:chExt cx="8166551" cy="26439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17" y="3805885"/>
              <a:ext cx="2032221" cy="25410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83" y="3805885"/>
              <a:ext cx="2029280" cy="254395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108" y="3797365"/>
              <a:ext cx="2029280" cy="26439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388" y="3797365"/>
              <a:ext cx="2029280" cy="254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3983" y="525838"/>
            <a:ext cx="4828057" cy="2052791"/>
            <a:chOff x="1483231" y="1553320"/>
            <a:chExt cx="4828057" cy="2052791"/>
          </a:xfrm>
        </p:grpSpPr>
        <p:grpSp>
          <p:nvGrpSpPr>
            <p:cNvPr id="64" name="Group 63"/>
            <p:cNvGrpSpPr/>
            <p:nvPr/>
          </p:nvGrpSpPr>
          <p:grpSpPr>
            <a:xfrm>
              <a:off x="1483231" y="1553320"/>
              <a:ext cx="4828057" cy="2052791"/>
              <a:chOff x="1483231" y="1553320"/>
              <a:chExt cx="4828057" cy="205279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7678" y="2358211"/>
                <a:ext cx="319032" cy="315970"/>
                <a:chOff x="7185162" y="2695668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/>
              <p:cNvSpPr/>
              <p:nvPr/>
            </p:nvSpPr>
            <p:spPr>
              <a:xfrm>
                <a:off x="1810400" y="1891375"/>
                <a:ext cx="1249640" cy="12496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3231" y="1553320"/>
                <a:ext cx="1927926" cy="192792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411157" y="24182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060040" y="24257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5026329" y="2362902"/>
                <a:ext cx="319032" cy="315970"/>
                <a:chOff x="7185162" y="2695668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185845" y="2797428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673166" y="2715057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0807" y="2516195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4673166" y="2010451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185845" y="1798092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387044" y="2010451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470384" y="2517811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87044" y="2715057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22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1636469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94088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219197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308" t="-32759" r="-105769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V="1">
                <a:off x="5975359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981" t="-35088" r="-10188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231691" y="574407"/>
            <a:ext cx="5520002" cy="3318125"/>
            <a:chOff x="5279498" y="1154286"/>
            <a:chExt cx="5520002" cy="3318125"/>
          </a:xfrm>
        </p:grpSpPr>
        <p:grpSp>
          <p:nvGrpSpPr>
            <p:cNvPr id="67" name="Group 66"/>
            <p:cNvGrpSpPr/>
            <p:nvPr/>
          </p:nvGrpSpPr>
          <p:grpSpPr>
            <a:xfrm>
              <a:off x="5279498" y="1154286"/>
              <a:ext cx="5520002" cy="3318125"/>
              <a:chOff x="991518" y="2972743"/>
              <a:chExt cx="5520002" cy="33181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89581" y="5410233"/>
                <a:ext cx="0" cy="88063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694485" y="5732498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Parallelogram 70"/>
              <p:cNvSpPr/>
              <p:nvPr/>
            </p:nvSpPr>
            <p:spPr>
              <a:xfrm>
                <a:off x="991518" y="4310443"/>
                <a:ext cx="5520002" cy="1076805"/>
              </a:xfrm>
              <a:prstGeom prst="parallelogram">
                <a:avLst>
                  <a:gd name="adj" fmla="val 182083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691966" y="4629940"/>
                <a:ext cx="0" cy="1220017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/>
              <p:cNvSpPr/>
              <p:nvPr/>
            </p:nvSpPr>
            <p:spPr>
              <a:xfrm>
                <a:off x="2973211" y="4694384"/>
                <a:ext cx="1426482" cy="3997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691966" y="2972743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83" idx="2"/>
            </p:cNvCxnSpPr>
            <p:nvPr/>
          </p:nvCxnSpPr>
          <p:spPr>
            <a:xfrm>
              <a:off x="7261191" y="3075801"/>
              <a:ext cx="7212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78770" y="2978944"/>
              <a:ext cx="513916" cy="248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83" idx="5"/>
            </p:cNvCxnSpPr>
            <p:nvPr/>
          </p:nvCxnSpPr>
          <p:spPr>
            <a:xfrm>
              <a:off x="7974432" y="3075802"/>
              <a:ext cx="504338" cy="14133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76252" y="3103289"/>
              <a:ext cx="278514" cy="124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/>
          <p:cNvGrpSpPr/>
          <p:nvPr/>
        </p:nvGrpSpPr>
        <p:grpSpPr>
          <a:xfrm>
            <a:off x="451441" y="3787136"/>
            <a:ext cx="2216786" cy="1927926"/>
            <a:chOff x="451441" y="3787136"/>
            <a:chExt cx="2216786" cy="1927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31034" r="-24138" b="-9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904676" y="4251843"/>
              <a:ext cx="983515" cy="98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441" y="3787136"/>
              <a:ext cx="1927926" cy="19279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4679" y="3965189"/>
              <a:ext cx="1583511" cy="15835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9938" y="3976929"/>
              <a:ext cx="232060" cy="229833"/>
              <a:chOff x="7185162" y="2695668"/>
              <a:chExt cx="319032" cy="31597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9056" y="4907580"/>
              <a:ext cx="232060" cy="229833"/>
              <a:chOff x="7185162" y="2695668"/>
              <a:chExt cx="319032" cy="31597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628732" y="4628216"/>
              <a:ext cx="232060" cy="229833"/>
              <a:chOff x="7185162" y="2695668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94208" y="4628683"/>
              <a:ext cx="232060" cy="229833"/>
              <a:chOff x="7185162" y="2695668"/>
              <a:chExt cx="319032" cy="31597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1996" y="4628216"/>
              <a:ext cx="232060" cy="229833"/>
              <a:chOff x="7185162" y="2695668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448664" y="4907580"/>
              <a:ext cx="232060" cy="229833"/>
              <a:chOff x="7185162" y="2695668"/>
              <a:chExt cx="319032" cy="31597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476753" y="4347404"/>
              <a:ext cx="232060" cy="229833"/>
              <a:chOff x="7185162" y="2695668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109056" y="4347402"/>
              <a:ext cx="232060" cy="229833"/>
              <a:chOff x="7185162" y="2695668"/>
              <a:chExt cx="319032" cy="31597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00238" y="4150583"/>
              <a:ext cx="232060" cy="229833"/>
              <a:chOff x="7185162" y="2695668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64575" y="4445767"/>
              <a:ext cx="232060" cy="229833"/>
              <a:chOff x="7185162" y="2695668"/>
              <a:chExt cx="319032" cy="31597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5602" y="4828478"/>
              <a:ext cx="232060" cy="229833"/>
              <a:chOff x="7185162" y="2695668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69791" y="5138639"/>
              <a:ext cx="232060" cy="229833"/>
              <a:chOff x="7185162" y="2695668"/>
              <a:chExt cx="319032" cy="31597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234296" y="5284422"/>
              <a:ext cx="232060" cy="229833"/>
              <a:chOff x="7185162" y="2695668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7012" y="5160106"/>
              <a:ext cx="232060" cy="229833"/>
              <a:chOff x="7185162" y="2695668"/>
              <a:chExt cx="319032" cy="31597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890926" y="4845107"/>
              <a:ext cx="232060" cy="229833"/>
              <a:chOff x="7185162" y="2695668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901273" y="4472590"/>
              <a:ext cx="232060" cy="229833"/>
              <a:chOff x="7185162" y="2695668"/>
              <a:chExt cx="319032" cy="31597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10376" y="4102898"/>
              <a:ext cx="232060" cy="229833"/>
              <a:chOff x="7185162" y="2695668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endCxn id="130" idx="6"/>
            </p:cNvCxnSpPr>
            <p:nvPr/>
          </p:nvCxnSpPr>
          <p:spPr>
            <a:xfrm>
              <a:off x="1366953" y="4751099"/>
              <a:ext cx="821237" cy="584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37409" y="151995"/>
            <a:ext cx="4865031" cy="2647997"/>
            <a:chOff x="2894884" y="1133070"/>
            <a:chExt cx="4865031" cy="2647997"/>
          </a:xfrm>
        </p:grpSpPr>
        <p:grpSp>
          <p:nvGrpSpPr>
            <p:cNvPr id="137" name="Group 136"/>
            <p:cNvGrpSpPr/>
            <p:nvPr/>
          </p:nvGrpSpPr>
          <p:grpSpPr>
            <a:xfrm>
              <a:off x="5465121" y="1133070"/>
              <a:ext cx="2294794" cy="2294794"/>
              <a:chOff x="5465121" y="1133070"/>
              <a:chExt cx="2294794" cy="22947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577397" y="2561701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4718" y="2479330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852359" y="2280468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064718" y="1774724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77397" y="1562365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778596" y="1774724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861936" y="2282084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78596" y="2479330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85640" y="149564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7010150" y="1733499"/>
                <a:ext cx="678066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038686" y="2429265"/>
                <a:ext cx="721229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799719" y="2708588"/>
                <a:ext cx="359767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238649" y="2737124"/>
                <a:ext cx="194582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536820" y="2498157"/>
                <a:ext cx="617088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465121" y="1906598"/>
                <a:ext cx="660251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6065550" y="1204769"/>
                <a:ext cx="298789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730827" y="1133070"/>
                <a:ext cx="255560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894884" y="1407919"/>
              <a:ext cx="2021726" cy="2019945"/>
              <a:chOff x="2894884" y="1407919"/>
              <a:chExt cx="2021726" cy="201994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29427" y="162111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478394" y="2141631"/>
                <a:ext cx="0" cy="271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135560" y="1855658"/>
                <a:ext cx="179630" cy="1632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3678360" y="1855658"/>
                <a:ext cx="24282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363968" y="2018862"/>
                <a:ext cx="163205" cy="189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363968" y="2412871"/>
                <a:ext cx="1" cy="271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527173" y="2806879"/>
                <a:ext cx="151187" cy="158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21182" y="2965321"/>
                <a:ext cx="304193" cy="47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315190" y="2617881"/>
                <a:ext cx="153007" cy="188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3534194" y="1407919"/>
                <a:ext cx="379638" cy="4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2966220" y="1705974"/>
                <a:ext cx="238542" cy="3128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894884" y="2415046"/>
                <a:ext cx="16170" cy="3918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204760" y="3124117"/>
                <a:ext cx="240810" cy="2600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13832" y="3417824"/>
                <a:ext cx="401358" cy="100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22903" y="2886100"/>
                <a:ext cx="234201" cy="2380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916610" y="2018862"/>
                <a:ext cx="0" cy="3961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391693" y="1441590"/>
                <a:ext cx="231210" cy="2643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509" r="-307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56" r="-245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92209" y="3331217"/>
            <a:ext cx="2758737" cy="1434381"/>
            <a:chOff x="436147" y="3567757"/>
            <a:chExt cx="2758737" cy="1434381"/>
          </a:xfrm>
        </p:grpSpPr>
        <p:grpSp>
          <p:nvGrpSpPr>
            <p:cNvPr id="222" name="Group 221"/>
            <p:cNvGrpSpPr/>
            <p:nvPr/>
          </p:nvGrpSpPr>
          <p:grpSpPr>
            <a:xfrm>
              <a:off x="436147" y="3567757"/>
              <a:ext cx="2758737" cy="1434381"/>
              <a:chOff x="2448232" y="3613262"/>
              <a:chExt cx="2758737" cy="1434381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>
                <a:off x="3720859" y="38155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Multiply 158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>
                <a:off x="2471577" y="4343400"/>
                <a:ext cx="2697733" cy="737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>
                <a:off x="2448232" y="3989439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 rot="10800000">
                <a:off x="2471143" y="4430422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2890684" y="3737717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0800000">
                <a:off x="2905727" y="4512106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92430" y="3613262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07079" y="4600526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707057" y="406037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699358" y="460052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3706864" y="451210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3706371" y="4430422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3707056" y="4347164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3705793" y="424643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707058" y="4150693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120608" y="5173158"/>
            <a:ext cx="2758737" cy="1434381"/>
            <a:chOff x="120608" y="5173158"/>
            <a:chExt cx="2758737" cy="1434381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43953" y="5903296"/>
              <a:ext cx="2697733" cy="7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120608" y="5549335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>
              <a:off x="143519" y="5990318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563060" y="5297613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rot="10800000">
              <a:off x="578103" y="6072002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064806" y="5173158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79455" y="6160422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1379433" y="562027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>
              <a:off x="1371734" y="616042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1379240" y="607200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378747" y="599031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379432" y="590706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H="1">
              <a:off x="1378169" y="580633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1379434" y="5710589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485015" y="522677"/>
            <a:ext cx="4606012" cy="1445441"/>
            <a:chOff x="385889" y="2504280"/>
            <a:chExt cx="4606012" cy="1445441"/>
          </a:xfrm>
        </p:grpSpPr>
        <p:grpSp>
          <p:nvGrpSpPr>
            <p:cNvPr id="89" name="Group 88"/>
            <p:cNvGrpSpPr/>
            <p:nvPr/>
          </p:nvGrpSpPr>
          <p:grpSpPr>
            <a:xfrm rot="10800000">
              <a:off x="1521589" y="2717623"/>
              <a:ext cx="213919" cy="1070458"/>
              <a:chOff x="8058637" y="981301"/>
              <a:chExt cx="213919" cy="107045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Multiply 13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85889" y="3231248"/>
              <a:ext cx="4603086" cy="64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193160" y="251534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07809" y="350260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499258" y="350260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 rot="10800000">
              <a:off x="2525517" y="2706563"/>
              <a:ext cx="213919" cy="1070458"/>
              <a:chOff x="8058637" y="981301"/>
              <a:chExt cx="213919" cy="107045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Multiply 127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197088" y="250428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11737" y="349154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2511137" y="349154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 rot="10800000">
              <a:off x="3527577" y="2710249"/>
              <a:ext cx="213919" cy="1070458"/>
              <a:chOff x="8058637" y="981301"/>
              <a:chExt cx="213919" cy="107045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Multiply 1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3199148" y="2507966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3797" y="349523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Freeform 106"/>
            <p:cNvSpPr/>
            <p:nvPr/>
          </p:nvSpPr>
          <p:spPr>
            <a:xfrm>
              <a:off x="523268" y="2960395"/>
              <a:ext cx="4468633" cy="201256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508992" y="3340352"/>
              <a:ext cx="4468633" cy="232459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503376" y="349496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07782" y="334351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514699" y="315648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503077" y="314509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13497" y="324234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499369" y="3349743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517533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10380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1512343" y="2951071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1499149" y="337174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08300" y="323122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507209" y="313179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411434" y="465532"/>
            <a:ext cx="3844380" cy="1824973"/>
            <a:chOff x="5193719" y="2293803"/>
            <a:chExt cx="3844380" cy="1824973"/>
          </a:xfrm>
        </p:grpSpPr>
        <p:grpSp>
          <p:nvGrpSpPr>
            <p:cNvPr id="2" name="Group 1"/>
            <p:cNvGrpSpPr/>
            <p:nvPr/>
          </p:nvGrpSpPr>
          <p:grpSpPr>
            <a:xfrm rot="10800000">
              <a:off x="6426416" y="2655417"/>
              <a:ext cx="213919" cy="1070458"/>
              <a:chOff x="8058637" y="981301"/>
              <a:chExt cx="213919" cy="1070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Multiply 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603605" y="2658370"/>
              <a:ext cx="213919" cy="1070458"/>
              <a:chOff x="8058637" y="981301"/>
              <a:chExt cx="213919" cy="10704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ultiply 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6787913" y="2657200"/>
              <a:ext cx="213919" cy="1070458"/>
              <a:chOff x="8058637" y="981301"/>
              <a:chExt cx="213919" cy="107045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Multiply 1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6965102" y="2660153"/>
              <a:ext cx="213919" cy="1070458"/>
              <a:chOff x="8058637" y="981301"/>
              <a:chExt cx="213919" cy="107045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Multiply 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7137811" y="2657199"/>
              <a:ext cx="213919" cy="1070458"/>
              <a:chOff x="8058637" y="981301"/>
              <a:chExt cx="213919" cy="107045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Multiply 2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7315000" y="2660152"/>
              <a:ext cx="213919" cy="1070458"/>
              <a:chOff x="8058637" y="981301"/>
              <a:chExt cx="213919" cy="107045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ultiply 3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7499308" y="2658982"/>
              <a:ext cx="213919" cy="1070458"/>
              <a:chOff x="8058637" y="981301"/>
              <a:chExt cx="213919" cy="10704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Multiply 4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7676497" y="2661935"/>
              <a:ext cx="213919" cy="1070458"/>
              <a:chOff x="8058637" y="981301"/>
              <a:chExt cx="213919" cy="107045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193721" y="3229910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193721" y="2862916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5193721" y="3303899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193719" y="2611194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5193723" y="3385583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73986" y="34740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858090" y="293385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42099" y="347400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857689" y="338558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56665" y="3303899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50137" y="3220641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855465" y="311991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858092" y="3024170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834534" y="2797421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11596" y="2999717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5811596" y="3224092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815729" y="3401485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831606" y="3543043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6095875" y="2710701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6091602" y="3625648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073986" y="22938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112" y="3079569"/>
            <a:ext cx="3844380" cy="1824973"/>
            <a:chOff x="533112" y="3079569"/>
            <a:chExt cx="3844380" cy="18249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33114" y="4015676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reeform 163"/>
            <p:cNvSpPr/>
            <p:nvPr/>
          </p:nvSpPr>
          <p:spPr>
            <a:xfrm>
              <a:off x="533114" y="3648682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10800000">
              <a:off x="533114" y="4089665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33112" y="3396960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rot="10800000">
              <a:off x="533116" y="4171349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413379" y="42597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flipH="1" flipV="1">
              <a:off x="1173927" y="3583187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 flipV="1">
              <a:off x="1150989" y="3785483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1150989" y="4009858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1155122" y="4187251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1170999" y="4328809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435268" y="3496467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1430995" y="4411414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413379" y="30795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8629150" y="3031297"/>
            <a:ext cx="2075069" cy="1750433"/>
            <a:chOff x="7722730" y="3189698"/>
            <a:chExt cx="2075069" cy="1750433"/>
          </a:xfrm>
        </p:grpSpPr>
        <p:grpSp>
          <p:nvGrpSpPr>
            <p:cNvPr id="252" name="Group 251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Multiply 30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Multiply 30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Multiply 29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Multiply 29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Multiply 28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Multiply 28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Multiply 27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Multiply 27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64"/>
            <p:cNvSpPr/>
            <p:nvPr/>
          </p:nvSpPr>
          <p:spPr>
            <a:xfrm>
              <a:off x="8278155" y="3542769"/>
              <a:ext cx="705797" cy="124271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48392" y="3148683"/>
            <a:ext cx="2075069" cy="1525805"/>
            <a:chOff x="6348392" y="3148683"/>
            <a:chExt cx="2075069" cy="1525805"/>
          </a:xfrm>
        </p:grpSpPr>
        <p:grpSp>
          <p:nvGrpSpPr>
            <p:cNvPr id="250" name="Group 249"/>
            <p:cNvGrpSpPr/>
            <p:nvPr/>
          </p:nvGrpSpPr>
          <p:grpSpPr>
            <a:xfrm>
              <a:off x="6348392" y="3148683"/>
              <a:ext cx="2075069" cy="1525805"/>
              <a:chOff x="7722730" y="3189698"/>
              <a:chExt cx="2075069" cy="1525805"/>
            </a:xfrm>
          </p:grpSpPr>
          <p:grpSp>
            <p:nvGrpSpPr>
              <p:cNvPr id="155" name="Group 154"/>
              <p:cNvGrpSpPr/>
              <p:nvPr/>
            </p:nvGrpSpPr>
            <p:grpSpPr>
              <a:xfrm rot="10800000">
                <a:off x="7898773" y="3638527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Multiply 22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 rot="10800000">
                <a:off x="8075962" y="364148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6" name="Multiply 21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10800000">
                <a:off x="8260270" y="364031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Group 20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1" name="Multiply 21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8437459" y="3643263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20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Multiply 20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0800000">
                <a:off x="8610168" y="3640309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1" name="Multiply 20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8787357" y="364326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6" name="Multiply 19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rot="10800000">
                <a:off x="8971665" y="364209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Multiply 19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0800000">
                <a:off x="9148854" y="36450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Multiply 18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 flipV="1">
                <a:off x="7722731" y="4477545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 flipH="1" flipV="1">
                <a:off x="7722731" y="4267259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 flipV="1">
                <a:off x="7722730" y="4065047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 flipV="1">
                <a:off x="7722730" y="3842013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12" r="-1951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Rectangle 239"/>
              <p:cNvSpPr/>
              <p:nvPr/>
            </p:nvSpPr>
            <p:spPr>
              <a:xfrm>
                <a:off x="8278155" y="3542769"/>
                <a:ext cx="705797" cy="529367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Arrow Connector 241"/>
              <p:cNvCxnSpPr/>
              <p:nvPr/>
            </p:nvCxnSpPr>
            <p:spPr>
              <a:xfrm>
                <a:off x="8259755" y="3483615"/>
                <a:ext cx="726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615" r="-3076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077" r="-1923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810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077" r="-2307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flipH="1">
              <a:off x="7181470" y="4031121"/>
              <a:ext cx="2891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blipFill>
                  <a:blip r:embed="rId19"/>
                  <a:stretch>
                    <a:fillRect l="-16667" t="-31707" r="-105556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38960</TotalTime>
  <Words>109</Words>
  <Application>Microsoft Office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711</cp:revision>
  <dcterms:created xsi:type="dcterms:W3CDTF">2017-07-11T12:03:09Z</dcterms:created>
  <dcterms:modified xsi:type="dcterms:W3CDTF">2019-08-21T14:03:27Z</dcterms:modified>
</cp:coreProperties>
</file>