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1" r:id="rId2"/>
    <p:sldId id="304" r:id="rId3"/>
    <p:sldId id="305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AFAF"/>
    <a:srgbClr val="FBC790"/>
    <a:srgbClr val="E7B8B7"/>
    <a:srgbClr val="E17171"/>
    <a:srgbClr val="C42A2A"/>
    <a:srgbClr val="D4CACA"/>
    <a:srgbClr val="EBD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105175-831D-48C0-B0FF-89F206494FEF}" v="149" dt="2019-08-19T23:01:49.8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1" autoAdjust="0"/>
    <p:restoredTop sz="81786" autoAdjust="0"/>
  </p:normalViewPr>
  <p:slideViewPr>
    <p:cSldViewPr snapToGrid="0">
      <p:cViewPr>
        <p:scale>
          <a:sx n="105" d="100"/>
          <a:sy n="105" d="100"/>
        </p:scale>
        <p:origin x="660" y="-402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Rinaldo" userId="eeaa994f99e4e508" providerId="LiveId" clId="{D8105175-831D-48C0-B0FF-89F206494FEF}"/>
    <pc:docChg chg="undo custSel addSld delSld modSld">
      <pc:chgData name="Joshua Rinaldo" userId="eeaa994f99e4e508" providerId="LiveId" clId="{D8105175-831D-48C0-B0FF-89F206494FEF}" dt="2019-08-19T23:01:59.379" v="504" actId="1076"/>
      <pc:docMkLst>
        <pc:docMk/>
      </pc:docMkLst>
      <pc:sldChg chg="delSp modSp del">
        <pc:chgData name="Joshua Rinaldo" userId="eeaa994f99e4e508" providerId="LiveId" clId="{D8105175-831D-48C0-B0FF-89F206494FEF}" dt="2019-08-19T22:03:04.308" v="335" actId="2696"/>
        <pc:sldMkLst>
          <pc:docMk/>
          <pc:sldMk cId="3111262873" sldId="306"/>
        </pc:sldMkLst>
        <pc:spChg chg="del mod topLvl">
          <ac:chgData name="Joshua Rinaldo" userId="eeaa994f99e4e508" providerId="LiveId" clId="{D8105175-831D-48C0-B0FF-89F206494FEF}" dt="2019-08-19T22:02:58.705" v="334" actId="478"/>
          <ac:spMkLst>
            <pc:docMk/>
            <pc:sldMk cId="3111262873" sldId="306"/>
            <ac:spMk id="4" creationId="{00000000-0000-0000-0000-000000000000}"/>
          </ac:spMkLst>
        </pc:spChg>
        <pc:spChg chg="del mod topLvl">
          <ac:chgData name="Joshua Rinaldo" userId="eeaa994f99e4e508" providerId="LiveId" clId="{D8105175-831D-48C0-B0FF-89F206494FEF}" dt="2019-08-19T22:02:58.705" v="334" actId="478"/>
          <ac:spMkLst>
            <pc:docMk/>
            <pc:sldMk cId="3111262873" sldId="306"/>
            <ac:spMk id="5" creationId="{00000000-0000-0000-0000-000000000000}"/>
          </ac:spMkLst>
        </pc:spChg>
        <pc:spChg chg="del mod topLvl">
          <ac:chgData name="Joshua Rinaldo" userId="eeaa994f99e4e508" providerId="LiveId" clId="{D8105175-831D-48C0-B0FF-89F206494FEF}" dt="2019-08-19T22:02:58.705" v="334" actId="478"/>
          <ac:spMkLst>
            <pc:docMk/>
            <pc:sldMk cId="3111262873" sldId="306"/>
            <ac:spMk id="6" creationId="{00000000-0000-0000-0000-000000000000}"/>
          </ac:spMkLst>
        </pc:spChg>
        <pc:spChg chg="del mod topLvl">
          <ac:chgData name="Joshua Rinaldo" userId="eeaa994f99e4e508" providerId="LiveId" clId="{D8105175-831D-48C0-B0FF-89F206494FEF}" dt="2019-08-19T22:02:58.705" v="334" actId="478"/>
          <ac:spMkLst>
            <pc:docMk/>
            <pc:sldMk cId="3111262873" sldId="306"/>
            <ac:spMk id="7" creationId="{00000000-0000-0000-0000-000000000000}"/>
          </ac:spMkLst>
        </pc:spChg>
        <pc:spChg chg="del mod topLvl">
          <ac:chgData name="Joshua Rinaldo" userId="eeaa994f99e4e508" providerId="LiveId" clId="{D8105175-831D-48C0-B0FF-89F206494FEF}" dt="2019-08-19T22:02:58.705" v="334" actId="478"/>
          <ac:spMkLst>
            <pc:docMk/>
            <pc:sldMk cId="3111262873" sldId="306"/>
            <ac:spMk id="8" creationId="{00000000-0000-0000-0000-000000000000}"/>
          </ac:spMkLst>
        </pc:spChg>
        <pc:spChg chg="del mod topLvl">
          <ac:chgData name="Joshua Rinaldo" userId="eeaa994f99e4e508" providerId="LiveId" clId="{D8105175-831D-48C0-B0FF-89F206494FEF}" dt="2019-08-19T22:02:58.705" v="334" actId="478"/>
          <ac:spMkLst>
            <pc:docMk/>
            <pc:sldMk cId="3111262873" sldId="306"/>
            <ac:spMk id="9" creationId="{00000000-0000-0000-0000-000000000000}"/>
          </ac:spMkLst>
        </pc:spChg>
        <pc:spChg chg="del mod topLvl">
          <ac:chgData name="Joshua Rinaldo" userId="eeaa994f99e4e508" providerId="LiveId" clId="{D8105175-831D-48C0-B0FF-89F206494FEF}" dt="2019-08-19T22:02:58.705" v="334" actId="478"/>
          <ac:spMkLst>
            <pc:docMk/>
            <pc:sldMk cId="3111262873" sldId="306"/>
            <ac:spMk id="10" creationId="{00000000-0000-0000-0000-000000000000}"/>
          </ac:spMkLst>
        </pc:spChg>
        <pc:spChg chg="del mod topLvl">
          <ac:chgData name="Joshua Rinaldo" userId="eeaa994f99e4e508" providerId="LiveId" clId="{D8105175-831D-48C0-B0FF-89F206494FEF}" dt="2019-08-19T22:02:58.705" v="334" actId="478"/>
          <ac:spMkLst>
            <pc:docMk/>
            <pc:sldMk cId="3111262873" sldId="306"/>
            <ac:spMk id="25" creationId="{00000000-0000-0000-0000-000000000000}"/>
          </ac:spMkLst>
        </pc:spChg>
        <pc:spChg chg="del mod topLvl">
          <ac:chgData name="Joshua Rinaldo" userId="eeaa994f99e4e508" providerId="LiveId" clId="{D8105175-831D-48C0-B0FF-89F206494FEF}" dt="2019-08-19T22:02:58.705" v="334" actId="478"/>
          <ac:spMkLst>
            <pc:docMk/>
            <pc:sldMk cId="3111262873" sldId="306"/>
            <ac:spMk id="37" creationId="{00000000-0000-0000-0000-000000000000}"/>
          </ac:spMkLst>
        </pc:spChg>
        <pc:spChg chg="del mod topLvl">
          <ac:chgData name="Joshua Rinaldo" userId="eeaa994f99e4e508" providerId="LiveId" clId="{D8105175-831D-48C0-B0FF-89F206494FEF}" dt="2019-08-19T22:02:58.705" v="334" actId="478"/>
          <ac:spMkLst>
            <pc:docMk/>
            <pc:sldMk cId="3111262873" sldId="306"/>
            <ac:spMk id="44" creationId="{00000000-0000-0000-0000-000000000000}"/>
          </ac:spMkLst>
        </pc:spChg>
        <pc:spChg chg="del mod topLvl">
          <ac:chgData name="Joshua Rinaldo" userId="eeaa994f99e4e508" providerId="LiveId" clId="{D8105175-831D-48C0-B0FF-89F206494FEF}" dt="2019-08-19T22:02:58.705" v="334" actId="478"/>
          <ac:spMkLst>
            <pc:docMk/>
            <pc:sldMk cId="3111262873" sldId="306"/>
            <ac:spMk id="48" creationId="{00000000-0000-0000-0000-000000000000}"/>
          </ac:spMkLst>
        </pc:spChg>
        <pc:spChg chg="del mod topLvl">
          <ac:chgData name="Joshua Rinaldo" userId="eeaa994f99e4e508" providerId="LiveId" clId="{D8105175-831D-48C0-B0FF-89F206494FEF}" dt="2019-08-19T22:02:58.705" v="334" actId="478"/>
          <ac:spMkLst>
            <pc:docMk/>
            <pc:sldMk cId="3111262873" sldId="306"/>
            <ac:spMk id="86" creationId="{00000000-0000-0000-0000-000000000000}"/>
          </ac:spMkLst>
        </pc:spChg>
        <pc:spChg chg="del mod topLvl">
          <ac:chgData name="Joshua Rinaldo" userId="eeaa994f99e4e508" providerId="LiveId" clId="{D8105175-831D-48C0-B0FF-89F206494FEF}" dt="2019-08-19T22:02:58.705" v="334" actId="478"/>
          <ac:spMkLst>
            <pc:docMk/>
            <pc:sldMk cId="3111262873" sldId="306"/>
            <ac:spMk id="87" creationId="{00000000-0000-0000-0000-000000000000}"/>
          </ac:spMkLst>
        </pc:spChg>
        <pc:grpChg chg="del">
          <ac:chgData name="Joshua Rinaldo" userId="eeaa994f99e4e508" providerId="LiveId" clId="{D8105175-831D-48C0-B0FF-89F206494FEF}" dt="2019-08-19T17:56:26.939" v="29" actId="165"/>
          <ac:grpSpMkLst>
            <pc:docMk/>
            <pc:sldMk cId="3111262873" sldId="306"/>
            <ac:grpSpMk id="90" creationId="{00000000-0000-0000-0000-000000000000}"/>
          </ac:grpSpMkLst>
        </pc:grpChg>
        <pc:grpChg chg="del">
          <ac:chgData name="Joshua Rinaldo" userId="eeaa994f99e4e508" providerId="LiveId" clId="{D8105175-831D-48C0-B0FF-89F206494FEF}" dt="2019-08-19T22:02:58.705" v="334" actId="478"/>
          <ac:grpSpMkLst>
            <pc:docMk/>
            <pc:sldMk cId="3111262873" sldId="306"/>
            <ac:grpSpMk id="91" creationId="{00000000-0000-0000-0000-000000000000}"/>
          </ac:grpSpMkLst>
        </pc:grpChg>
        <pc:cxnChg chg="del mod topLvl">
          <ac:chgData name="Joshua Rinaldo" userId="eeaa994f99e4e508" providerId="LiveId" clId="{D8105175-831D-48C0-B0FF-89F206494FEF}" dt="2019-08-19T22:02:58.705" v="334" actId="478"/>
          <ac:cxnSpMkLst>
            <pc:docMk/>
            <pc:sldMk cId="3111262873" sldId="306"/>
            <ac:cxnSpMk id="3" creationId="{00000000-0000-0000-0000-000000000000}"/>
          </ac:cxnSpMkLst>
        </pc:cxnChg>
        <pc:cxnChg chg="del mod topLvl">
          <ac:chgData name="Joshua Rinaldo" userId="eeaa994f99e4e508" providerId="LiveId" clId="{D8105175-831D-48C0-B0FF-89F206494FEF}" dt="2019-08-19T22:02:58.705" v="334" actId="478"/>
          <ac:cxnSpMkLst>
            <pc:docMk/>
            <pc:sldMk cId="3111262873" sldId="306"/>
            <ac:cxnSpMk id="12" creationId="{00000000-0000-0000-0000-000000000000}"/>
          </ac:cxnSpMkLst>
        </pc:cxnChg>
        <pc:cxnChg chg="del mod topLvl">
          <ac:chgData name="Joshua Rinaldo" userId="eeaa994f99e4e508" providerId="LiveId" clId="{D8105175-831D-48C0-B0FF-89F206494FEF}" dt="2019-08-19T22:02:58.705" v="334" actId="478"/>
          <ac:cxnSpMkLst>
            <pc:docMk/>
            <pc:sldMk cId="3111262873" sldId="306"/>
            <ac:cxnSpMk id="14" creationId="{00000000-0000-0000-0000-000000000000}"/>
          </ac:cxnSpMkLst>
        </pc:cxnChg>
        <pc:cxnChg chg="del mod topLvl">
          <ac:chgData name="Joshua Rinaldo" userId="eeaa994f99e4e508" providerId="LiveId" clId="{D8105175-831D-48C0-B0FF-89F206494FEF}" dt="2019-08-19T22:02:58.705" v="334" actId="478"/>
          <ac:cxnSpMkLst>
            <pc:docMk/>
            <pc:sldMk cId="3111262873" sldId="306"/>
            <ac:cxnSpMk id="15" creationId="{00000000-0000-0000-0000-000000000000}"/>
          </ac:cxnSpMkLst>
        </pc:cxnChg>
        <pc:cxnChg chg="del mod topLvl">
          <ac:chgData name="Joshua Rinaldo" userId="eeaa994f99e4e508" providerId="LiveId" clId="{D8105175-831D-48C0-B0FF-89F206494FEF}" dt="2019-08-19T22:02:58.705" v="334" actId="478"/>
          <ac:cxnSpMkLst>
            <pc:docMk/>
            <pc:sldMk cId="3111262873" sldId="306"/>
            <ac:cxnSpMk id="18" creationId="{00000000-0000-0000-0000-000000000000}"/>
          </ac:cxnSpMkLst>
        </pc:cxnChg>
        <pc:cxnChg chg="del mod topLvl">
          <ac:chgData name="Joshua Rinaldo" userId="eeaa994f99e4e508" providerId="LiveId" clId="{D8105175-831D-48C0-B0FF-89F206494FEF}" dt="2019-08-19T22:02:58.705" v="334" actId="478"/>
          <ac:cxnSpMkLst>
            <pc:docMk/>
            <pc:sldMk cId="3111262873" sldId="306"/>
            <ac:cxnSpMk id="19" creationId="{00000000-0000-0000-0000-000000000000}"/>
          </ac:cxnSpMkLst>
        </pc:cxnChg>
        <pc:cxnChg chg="del mod topLvl">
          <ac:chgData name="Joshua Rinaldo" userId="eeaa994f99e4e508" providerId="LiveId" clId="{D8105175-831D-48C0-B0FF-89F206494FEF}" dt="2019-08-19T22:02:58.705" v="334" actId="478"/>
          <ac:cxnSpMkLst>
            <pc:docMk/>
            <pc:sldMk cId="3111262873" sldId="306"/>
            <ac:cxnSpMk id="23" creationId="{00000000-0000-0000-0000-000000000000}"/>
          </ac:cxnSpMkLst>
        </pc:cxnChg>
        <pc:cxnChg chg="del mod topLvl">
          <ac:chgData name="Joshua Rinaldo" userId="eeaa994f99e4e508" providerId="LiveId" clId="{D8105175-831D-48C0-B0FF-89F206494FEF}" dt="2019-08-19T22:02:58.705" v="334" actId="478"/>
          <ac:cxnSpMkLst>
            <pc:docMk/>
            <pc:sldMk cId="3111262873" sldId="306"/>
            <ac:cxnSpMk id="36" creationId="{00000000-0000-0000-0000-000000000000}"/>
          </ac:cxnSpMkLst>
        </pc:cxnChg>
        <pc:cxnChg chg="del mod topLvl">
          <ac:chgData name="Joshua Rinaldo" userId="eeaa994f99e4e508" providerId="LiveId" clId="{D8105175-831D-48C0-B0FF-89F206494FEF}" dt="2019-08-19T22:02:58.705" v="334" actId="478"/>
          <ac:cxnSpMkLst>
            <pc:docMk/>
            <pc:sldMk cId="3111262873" sldId="306"/>
            <ac:cxnSpMk id="38" creationId="{00000000-0000-0000-0000-000000000000}"/>
          </ac:cxnSpMkLst>
        </pc:cxnChg>
        <pc:cxnChg chg="del mod topLvl">
          <ac:chgData name="Joshua Rinaldo" userId="eeaa994f99e4e508" providerId="LiveId" clId="{D8105175-831D-48C0-B0FF-89F206494FEF}" dt="2019-08-19T22:02:58.705" v="334" actId="478"/>
          <ac:cxnSpMkLst>
            <pc:docMk/>
            <pc:sldMk cId="3111262873" sldId="306"/>
            <ac:cxnSpMk id="39" creationId="{00000000-0000-0000-0000-000000000000}"/>
          </ac:cxnSpMkLst>
        </pc:cxnChg>
        <pc:cxnChg chg="del mod topLvl">
          <ac:chgData name="Joshua Rinaldo" userId="eeaa994f99e4e508" providerId="LiveId" clId="{D8105175-831D-48C0-B0FF-89F206494FEF}" dt="2019-08-19T22:02:58.705" v="334" actId="478"/>
          <ac:cxnSpMkLst>
            <pc:docMk/>
            <pc:sldMk cId="3111262873" sldId="306"/>
            <ac:cxnSpMk id="40" creationId="{00000000-0000-0000-0000-000000000000}"/>
          </ac:cxnSpMkLst>
        </pc:cxnChg>
        <pc:cxnChg chg="del mod topLvl">
          <ac:chgData name="Joshua Rinaldo" userId="eeaa994f99e4e508" providerId="LiveId" clId="{D8105175-831D-48C0-B0FF-89F206494FEF}" dt="2019-08-19T22:02:58.705" v="334" actId="478"/>
          <ac:cxnSpMkLst>
            <pc:docMk/>
            <pc:sldMk cId="3111262873" sldId="306"/>
            <ac:cxnSpMk id="41" creationId="{00000000-0000-0000-0000-000000000000}"/>
          </ac:cxnSpMkLst>
        </pc:cxnChg>
        <pc:cxnChg chg="del mod topLvl">
          <ac:chgData name="Joshua Rinaldo" userId="eeaa994f99e4e508" providerId="LiveId" clId="{D8105175-831D-48C0-B0FF-89F206494FEF}" dt="2019-08-19T22:02:58.705" v="334" actId="478"/>
          <ac:cxnSpMkLst>
            <pc:docMk/>
            <pc:sldMk cId="3111262873" sldId="306"/>
            <ac:cxnSpMk id="42" creationId="{00000000-0000-0000-0000-000000000000}"/>
          </ac:cxnSpMkLst>
        </pc:cxnChg>
        <pc:cxnChg chg="del mod topLvl">
          <ac:chgData name="Joshua Rinaldo" userId="eeaa994f99e4e508" providerId="LiveId" clId="{D8105175-831D-48C0-B0FF-89F206494FEF}" dt="2019-08-19T22:02:58.705" v="334" actId="478"/>
          <ac:cxnSpMkLst>
            <pc:docMk/>
            <pc:sldMk cId="3111262873" sldId="306"/>
            <ac:cxnSpMk id="43" creationId="{00000000-0000-0000-0000-000000000000}"/>
          </ac:cxnSpMkLst>
        </pc:cxnChg>
        <pc:cxnChg chg="del mod topLvl">
          <ac:chgData name="Joshua Rinaldo" userId="eeaa994f99e4e508" providerId="LiveId" clId="{D8105175-831D-48C0-B0FF-89F206494FEF}" dt="2019-08-19T22:02:58.705" v="334" actId="478"/>
          <ac:cxnSpMkLst>
            <pc:docMk/>
            <pc:sldMk cId="3111262873" sldId="306"/>
            <ac:cxnSpMk id="45" creationId="{00000000-0000-0000-0000-000000000000}"/>
          </ac:cxnSpMkLst>
        </pc:cxnChg>
        <pc:cxnChg chg="del mod topLvl">
          <ac:chgData name="Joshua Rinaldo" userId="eeaa994f99e4e508" providerId="LiveId" clId="{D8105175-831D-48C0-B0FF-89F206494FEF}" dt="2019-08-19T22:02:58.705" v="334" actId="478"/>
          <ac:cxnSpMkLst>
            <pc:docMk/>
            <pc:sldMk cId="3111262873" sldId="306"/>
            <ac:cxnSpMk id="47" creationId="{00000000-0000-0000-0000-000000000000}"/>
          </ac:cxnSpMkLst>
        </pc:cxnChg>
        <pc:cxnChg chg="mod">
          <ac:chgData name="Joshua Rinaldo" userId="eeaa994f99e4e508" providerId="LiveId" clId="{D8105175-831D-48C0-B0FF-89F206494FEF}" dt="2019-08-19T22:02:58.705" v="334" actId="478"/>
          <ac:cxnSpMkLst>
            <pc:docMk/>
            <pc:sldMk cId="3111262873" sldId="306"/>
            <ac:cxnSpMk id="57" creationId="{00000000-0000-0000-0000-000000000000}"/>
          </ac:cxnSpMkLst>
        </pc:cxnChg>
        <pc:cxnChg chg="mod">
          <ac:chgData name="Joshua Rinaldo" userId="eeaa994f99e4e508" providerId="LiveId" clId="{D8105175-831D-48C0-B0FF-89F206494FEF}" dt="2019-08-19T22:02:58.705" v="334" actId="478"/>
          <ac:cxnSpMkLst>
            <pc:docMk/>
            <pc:sldMk cId="3111262873" sldId="306"/>
            <ac:cxnSpMk id="66" creationId="{00000000-0000-0000-0000-000000000000}"/>
          </ac:cxnSpMkLst>
        </pc:cxnChg>
        <pc:cxnChg chg="mod">
          <ac:chgData name="Joshua Rinaldo" userId="eeaa994f99e4e508" providerId="LiveId" clId="{D8105175-831D-48C0-B0FF-89F206494FEF}" dt="2019-08-19T22:02:58.705" v="334" actId="478"/>
          <ac:cxnSpMkLst>
            <pc:docMk/>
            <pc:sldMk cId="3111262873" sldId="306"/>
            <ac:cxnSpMk id="74" creationId="{00000000-0000-0000-0000-000000000000}"/>
          </ac:cxnSpMkLst>
        </pc:cxnChg>
      </pc:sldChg>
      <pc:sldChg chg="del">
        <pc:chgData name="Joshua Rinaldo" userId="eeaa994f99e4e508" providerId="LiveId" clId="{D8105175-831D-48C0-B0FF-89F206494FEF}" dt="2019-08-19T22:53:29.865" v="498" actId="2696"/>
        <pc:sldMkLst>
          <pc:docMk/>
          <pc:sldMk cId="1624882441" sldId="307"/>
        </pc:sldMkLst>
      </pc:sldChg>
      <pc:sldChg chg="delSp modSp">
        <pc:chgData name="Joshua Rinaldo" userId="eeaa994f99e4e508" providerId="LiveId" clId="{D8105175-831D-48C0-B0FF-89F206494FEF}" dt="2019-08-19T22:53:36.619" v="499" actId="478"/>
        <pc:sldMkLst>
          <pc:docMk/>
          <pc:sldMk cId="2699227720" sldId="308"/>
        </pc:sldMkLst>
        <pc:grpChg chg="del">
          <ac:chgData name="Joshua Rinaldo" userId="eeaa994f99e4e508" providerId="LiveId" clId="{D8105175-831D-48C0-B0FF-89F206494FEF}" dt="2019-08-19T22:53:36.619" v="499" actId="478"/>
          <ac:grpSpMkLst>
            <pc:docMk/>
            <pc:sldMk cId="2699227720" sldId="308"/>
            <ac:grpSpMk id="87" creationId="{00000000-0000-0000-0000-000000000000}"/>
          </ac:grpSpMkLst>
        </pc:grpChg>
        <pc:cxnChg chg="mod">
          <ac:chgData name="Joshua Rinaldo" userId="eeaa994f99e4e508" providerId="LiveId" clId="{D8105175-831D-48C0-B0FF-89F206494FEF}" dt="2019-08-19T22:53:36.619" v="499" actId="478"/>
          <ac:cxnSpMkLst>
            <pc:docMk/>
            <pc:sldMk cId="2699227720" sldId="308"/>
            <ac:cxnSpMk id="64" creationId="{00000000-0000-0000-0000-000000000000}"/>
          </ac:cxnSpMkLst>
        </pc:cxnChg>
      </pc:sldChg>
      <pc:sldChg chg="addSp delSp modSp add">
        <pc:chgData name="Joshua Rinaldo" userId="eeaa994f99e4e508" providerId="LiveId" clId="{D8105175-831D-48C0-B0FF-89F206494FEF}" dt="2019-08-19T18:00:30.477" v="74" actId="1076"/>
        <pc:sldMkLst>
          <pc:docMk/>
          <pc:sldMk cId="2667288622" sldId="312"/>
        </pc:sldMkLst>
        <pc:spChg chg="del">
          <ac:chgData name="Joshua Rinaldo" userId="eeaa994f99e4e508" providerId="LiveId" clId="{D8105175-831D-48C0-B0FF-89F206494FEF}" dt="2019-08-19T17:56:37.845" v="31" actId="478"/>
          <ac:spMkLst>
            <pc:docMk/>
            <pc:sldMk cId="2667288622" sldId="312"/>
            <ac:spMk id="2" creationId="{E1DB2AE3-DB24-4C1C-921F-044394A6DA55}"/>
          </ac:spMkLst>
        </pc:spChg>
        <pc:spChg chg="del">
          <ac:chgData name="Joshua Rinaldo" userId="eeaa994f99e4e508" providerId="LiveId" clId="{D8105175-831D-48C0-B0FF-89F206494FEF}" dt="2019-08-19T17:56:40.329" v="32" actId="478"/>
          <ac:spMkLst>
            <pc:docMk/>
            <pc:sldMk cId="2667288622" sldId="312"/>
            <ac:spMk id="3" creationId="{2887CF85-5F14-40E7-9B5F-4E15E1D9BE0B}"/>
          </ac:spMkLst>
        </pc:spChg>
        <pc:spChg chg="add mod topLvl">
          <ac:chgData name="Joshua Rinaldo" userId="eeaa994f99e4e508" providerId="LiveId" clId="{D8105175-831D-48C0-B0FF-89F206494FEF}" dt="2019-08-19T18:00:19.235" v="71" actId="165"/>
          <ac:spMkLst>
            <pc:docMk/>
            <pc:sldMk cId="2667288622" sldId="312"/>
            <ac:spMk id="6" creationId="{4F1C0D4F-E660-4891-9258-1B78340F56A9}"/>
          </ac:spMkLst>
        </pc:spChg>
        <pc:spChg chg="add mod topLvl">
          <ac:chgData name="Joshua Rinaldo" userId="eeaa994f99e4e508" providerId="LiveId" clId="{D8105175-831D-48C0-B0FF-89F206494FEF}" dt="2019-08-19T18:00:24.264" v="72" actId="1076"/>
          <ac:spMkLst>
            <pc:docMk/>
            <pc:sldMk cId="2667288622" sldId="312"/>
            <ac:spMk id="7" creationId="{DB0CBD5D-9C5F-488D-963F-484A2CF4E53C}"/>
          </ac:spMkLst>
        </pc:spChg>
        <pc:spChg chg="add mod">
          <ac:chgData name="Joshua Rinaldo" userId="eeaa994f99e4e508" providerId="LiveId" clId="{D8105175-831D-48C0-B0FF-89F206494FEF}" dt="2019-08-19T18:00:30.477" v="74" actId="1076"/>
          <ac:spMkLst>
            <pc:docMk/>
            <pc:sldMk cId="2667288622" sldId="312"/>
            <ac:spMk id="16" creationId="{9D14EA95-4468-4F20-A180-2C17CB00FE11}"/>
          </ac:spMkLst>
        </pc:spChg>
        <pc:grpChg chg="add mod topLvl">
          <ac:chgData name="Joshua Rinaldo" userId="eeaa994f99e4e508" providerId="LiveId" clId="{D8105175-831D-48C0-B0FF-89F206494FEF}" dt="2019-08-19T18:00:19.235" v="71" actId="165"/>
          <ac:grpSpMkLst>
            <pc:docMk/>
            <pc:sldMk cId="2667288622" sldId="312"/>
            <ac:grpSpMk id="13" creationId="{71F1A0D7-D5FB-4AF4-A1A3-AD89AD5364E3}"/>
          </ac:grpSpMkLst>
        </pc:grpChg>
        <pc:grpChg chg="add del mod">
          <ac:chgData name="Joshua Rinaldo" userId="eeaa994f99e4e508" providerId="LiveId" clId="{D8105175-831D-48C0-B0FF-89F206494FEF}" dt="2019-08-19T18:00:19.235" v="71" actId="165"/>
          <ac:grpSpMkLst>
            <pc:docMk/>
            <pc:sldMk cId="2667288622" sldId="312"/>
            <ac:grpSpMk id="14" creationId="{22D80362-E798-47A4-9F58-FCAD3045F55F}"/>
          </ac:grpSpMkLst>
        </pc:grpChg>
        <pc:picChg chg="add mod ord">
          <ac:chgData name="Joshua Rinaldo" userId="eeaa994f99e4e508" providerId="LiveId" clId="{D8105175-831D-48C0-B0FF-89F206494FEF}" dt="2019-08-19T17:59:09.651" v="60" actId="164"/>
          <ac:picMkLst>
            <pc:docMk/>
            <pc:sldMk cId="2667288622" sldId="312"/>
            <ac:picMk id="9" creationId="{5AEA3473-FD23-453F-80DF-6693BA6CD8AE}"/>
          </ac:picMkLst>
        </pc:picChg>
        <pc:picChg chg="add mod">
          <ac:chgData name="Joshua Rinaldo" userId="eeaa994f99e4e508" providerId="LiveId" clId="{D8105175-831D-48C0-B0FF-89F206494FEF}" dt="2019-08-19T17:59:09.651" v="60" actId="164"/>
          <ac:picMkLst>
            <pc:docMk/>
            <pc:sldMk cId="2667288622" sldId="312"/>
            <ac:picMk id="11" creationId="{3694655C-A1A1-4650-9FC3-E8C166A1DF31}"/>
          </ac:picMkLst>
        </pc:picChg>
        <pc:picChg chg="add mod topLvl">
          <ac:chgData name="Joshua Rinaldo" userId="eeaa994f99e4e508" providerId="LiveId" clId="{D8105175-831D-48C0-B0FF-89F206494FEF}" dt="2019-08-19T18:00:19.235" v="71" actId="165"/>
          <ac:picMkLst>
            <pc:docMk/>
            <pc:sldMk cId="2667288622" sldId="312"/>
            <ac:picMk id="12" creationId="{836235A0-047C-403D-AE16-53F6F2D6ACC5}"/>
          </ac:picMkLst>
        </pc:picChg>
        <pc:cxnChg chg="add mod topLvl">
          <ac:chgData name="Joshua Rinaldo" userId="eeaa994f99e4e508" providerId="LiveId" clId="{D8105175-831D-48C0-B0FF-89F206494FEF}" dt="2019-08-19T18:00:24.264" v="72" actId="1076"/>
          <ac:cxnSpMkLst>
            <pc:docMk/>
            <pc:sldMk cId="2667288622" sldId="312"/>
            <ac:cxnSpMk id="4" creationId="{1C90C7B5-71DF-4523-AA6C-8AFDDB328A71}"/>
          </ac:cxnSpMkLst>
        </pc:cxnChg>
        <pc:cxnChg chg="add mod topLvl">
          <ac:chgData name="Joshua Rinaldo" userId="eeaa994f99e4e508" providerId="LiveId" clId="{D8105175-831D-48C0-B0FF-89F206494FEF}" dt="2019-08-19T18:00:19.235" v="71" actId="165"/>
          <ac:cxnSpMkLst>
            <pc:docMk/>
            <pc:sldMk cId="2667288622" sldId="312"/>
            <ac:cxnSpMk id="5" creationId="{207B228E-062B-4347-BDBE-A9163CC0A305}"/>
          </ac:cxnSpMkLst>
        </pc:cxnChg>
        <pc:cxnChg chg="add mod">
          <ac:chgData name="Joshua Rinaldo" userId="eeaa994f99e4e508" providerId="LiveId" clId="{D8105175-831D-48C0-B0FF-89F206494FEF}" dt="2019-08-19T18:00:30.477" v="74" actId="1076"/>
          <ac:cxnSpMkLst>
            <pc:docMk/>
            <pc:sldMk cId="2667288622" sldId="312"/>
            <ac:cxnSpMk id="15" creationId="{34B4C167-C119-4F4E-BDB6-5FB4D62F6EFF}"/>
          </ac:cxnSpMkLst>
        </pc:cxnChg>
      </pc:sldChg>
      <pc:sldChg chg="addSp delSp modSp add del mod setBg">
        <pc:chgData name="Joshua Rinaldo" userId="eeaa994f99e4e508" providerId="LiveId" clId="{D8105175-831D-48C0-B0FF-89F206494FEF}" dt="2019-08-19T15:27:10.892" v="28" actId="2696"/>
        <pc:sldMkLst>
          <pc:docMk/>
          <pc:sldMk cId="4277654844" sldId="312"/>
        </pc:sldMkLst>
        <pc:spChg chg="del">
          <ac:chgData name="Joshua Rinaldo" userId="eeaa994f99e4e508" providerId="LiveId" clId="{D8105175-831D-48C0-B0FF-89F206494FEF}" dt="2019-08-19T15:19:49.692" v="2" actId="478"/>
          <ac:spMkLst>
            <pc:docMk/>
            <pc:sldMk cId="4277654844" sldId="312"/>
            <ac:spMk id="2" creationId="{614C8E9E-5379-4A8C-8100-5C247FE17612}"/>
          </ac:spMkLst>
        </pc:spChg>
        <pc:spChg chg="del">
          <ac:chgData name="Joshua Rinaldo" userId="eeaa994f99e4e508" providerId="LiveId" clId="{D8105175-831D-48C0-B0FF-89F206494FEF}" dt="2019-08-19T15:19:48.105" v="1" actId="478"/>
          <ac:spMkLst>
            <pc:docMk/>
            <pc:sldMk cId="4277654844" sldId="312"/>
            <ac:spMk id="3" creationId="{A0A9DDE4-DE59-4C28-9A0A-108076CC5D1F}"/>
          </ac:spMkLst>
        </pc:spChg>
        <pc:picChg chg="add del mod ord">
          <ac:chgData name="Joshua Rinaldo" userId="eeaa994f99e4e508" providerId="LiveId" clId="{D8105175-831D-48C0-B0FF-89F206494FEF}" dt="2019-08-19T15:27:06.520" v="27"/>
          <ac:picMkLst>
            <pc:docMk/>
            <pc:sldMk cId="4277654844" sldId="312"/>
            <ac:picMk id="5" creationId="{36E2D215-92FC-4AE6-BF2F-C7A4600B84D9}"/>
          </ac:picMkLst>
        </pc:picChg>
        <pc:picChg chg="add del mod">
          <ac:chgData name="Joshua Rinaldo" userId="eeaa994f99e4e508" providerId="LiveId" clId="{D8105175-831D-48C0-B0FF-89F206494FEF}" dt="2019-08-19T15:27:06.520" v="27"/>
          <ac:picMkLst>
            <pc:docMk/>
            <pc:sldMk cId="4277654844" sldId="312"/>
            <ac:picMk id="7" creationId="{8F513043-31BC-4456-BB8C-AE28BFACECDB}"/>
          </ac:picMkLst>
        </pc:picChg>
        <pc:picChg chg="add del mod">
          <ac:chgData name="Joshua Rinaldo" userId="eeaa994f99e4e508" providerId="LiveId" clId="{D8105175-831D-48C0-B0FF-89F206494FEF}" dt="2019-08-19T15:27:06.520" v="27"/>
          <ac:picMkLst>
            <pc:docMk/>
            <pc:sldMk cId="4277654844" sldId="312"/>
            <ac:picMk id="8" creationId="{00E9169A-306E-4E46-96B4-7DFCAB88572F}"/>
          </ac:picMkLst>
        </pc:picChg>
      </pc:sldChg>
      <pc:sldChg chg="addSp delSp modSp add">
        <pc:chgData name="Joshua Rinaldo" userId="eeaa994f99e4e508" providerId="LiveId" clId="{D8105175-831D-48C0-B0FF-89F206494FEF}" dt="2019-08-19T23:01:59.379" v="504" actId="1076"/>
        <pc:sldMkLst>
          <pc:docMk/>
          <pc:sldMk cId="166507119" sldId="313"/>
        </pc:sldMkLst>
        <pc:spChg chg="del">
          <ac:chgData name="Joshua Rinaldo" userId="eeaa994f99e4e508" providerId="LiveId" clId="{D8105175-831D-48C0-B0FF-89F206494FEF}" dt="2019-08-19T19:55:23.940" v="77" actId="478"/>
          <ac:spMkLst>
            <pc:docMk/>
            <pc:sldMk cId="166507119" sldId="313"/>
            <ac:spMk id="2" creationId="{9CE92544-4100-48CA-A7D0-31B3F2F99230}"/>
          </ac:spMkLst>
        </pc:spChg>
        <pc:spChg chg="del">
          <ac:chgData name="Joshua Rinaldo" userId="eeaa994f99e4e508" providerId="LiveId" clId="{D8105175-831D-48C0-B0FF-89F206494FEF}" dt="2019-08-19T19:55:22.441" v="76" actId="478"/>
          <ac:spMkLst>
            <pc:docMk/>
            <pc:sldMk cId="166507119" sldId="313"/>
            <ac:spMk id="3" creationId="{A24D0A0A-C93D-4DDF-A0FA-8D455B027B23}"/>
          </ac:spMkLst>
        </pc:spChg>
        <pc:spChg chg="add mod">
          <ac:chgData name="Joshua Rinaldo" userId="eeaa994f99e4e508" providerId="LiveId" clId="{D8105175-831D-48C0-B0FF-89F206494FEF}" dt="2019-08-19T20:30:28.472" v="272" actId="164"/>
          <ac:spMkLst>
            <pc:docMk/>
            <pc:sldMk cId="166507119" sldId="313"/>
            <ac:spMk id="33" creationId="{EA1E9272-D9BD-4E11-886E-822810E8CB0C}"/>
          </ac:spMkLst>
        </pc:spChg>
        <pc:spChg chg="add mod">
          <ac:chgData name="Joshua Rinaldo" userId="eeaa994f99e4e508" providerId="LiveId" clId="{D8105175-831D-48C0-B0FF-89F206494FEF}" dt="2019-08-19T20:30:28.472" v="272" actId="164"/>
          <ac:spMkLst>
            <pc:docMk/>
            <pc:sldMk cId="166507119" sldId="313"/>
            <ac:spMk id="35" creationId="{1B5FBCD2-EA38-44B3-8DFF-9D7E160B93FD}"/>
          </ac:spMkLst>
        </pc:spChg>
        <pc:spChg chg="add mod">
          <ac:chgData name="Joshua Rinaldo" userId="eeaa994f99e4e508" providerId="LiveId" clId="{D8105175-831D-48C0-B0FF-89F206494FEF}" dt="2019-08-19T20:30:36.444" v="273" actId="164"/>
          <ac:spMkLst>
            <pc:docMk/>
            <pc:sldMk cId="166507119" sldId="313"/>
            <ac:spMk id="37" creationId="{A3FF2D84-81DB-48C8-85CC-23B6ECCCF209}"/>
          </ac:spMkLst>
        </pc:spChg>
        <pc:spChg chg="add mod">
          <ac:chgData name="Joshua Rinaldo" userId="eeaa994f99e4e508" providerId="LiveId" clId="{D8105175-831D-48C0-B0FF-89F206494FEF}" dt="2019-08-19T20:30:36.444" v="273" actId="164"/>
          <ac:spMkLst>
            <pc:docMk/>
            <pc:sldMk cId="166507119" sldId="313"/>
            <ac:spMk id="39" creationId="{682A3CE0-CEAF-45A1-81DC-E3023240F334}"/>
          </ac:spMkLst>
        </pc:spChg>
        <pc:spChg chg="add mod">
          <ac:chgData name="Joshua Rinaldo" userId="eeaa994f99e4e508" providerId="LiveId" clId="{D8105175-831D-48C0-B0FF-89F206494FEF}" dt="2019-08-19T23:01:49.895" v="502" actId="207"/>
          <ac:spMkLst>
            <pc:docMk/>
            <pc:sldMk cId="166507119" sldId="313"/>
            <ac:spMk id="41" creationId="{E0D2FC9F-562C-4F95-93E9-7214311102B8}"/>
          </ac:spMkLst>
        </pc:spChg>
        <pc:spChg chg="add mod">
          <ac:chgData name="Joshua Rinaldo" userId="eeaa994f99e4e508" providerId="LiveId" clId="{D8105175-831D-48C0-B0FF-89F206494FEF}" dt="2019-08-19T20:30:36.444" v="273" actId="164"/>
          <ac:spMkLst>
            <pc:docMk/>
            <pc:sldMk cId="166507119" sldId="313"/>
            <ac:spMk id="43" creationId="{95E95CB6-8FA2-4453-BE08-DFCBABF0D40A}"/>
          </ac:spMkLst>
        </pc:spChg>
        <pc:spChg chg="add mod">
          <ac:chgData name="Joshua Rinaldo" userId="eeaa994f99e4e508" providerId="LiveId" clId="{D8105175-831D-48C0-B0FF-89F206494FEF}" dt="2019-08-19T20:30:36.444" v="273" actId="164"/>
          <ac:spMkLst>
            <pc:docMk/>
            <pc:sldMk cId="166507119" sldId="313"/>
            <ac:spMk id="44" creationId="{9387D66A-DD78-40DC-BFA3-D8BFFDCB2BE9}"/>
          </ac:spMkLst>
        </pc:spChg>
        <pc:spChg chg="add mod">
          <ac:chgData name="Joshua Rinaldo" userId="eeaa994f99e4e508" providerId="LiveId" clId="{D8105175-831D-48C0-B0FF-89F206494FEF}" dt="2019-08-19T20:30:28.472" v="272" actId="164"/>
          <ac:spMkLst>
            <pc:docMk/>
            <pc:sldMk cId="166507119" sldId="313"/>
            <ac:spMk id="45" creationId="{1D7E6B13-48F5-45E0-8BCB-3223D48BDFFC}"/>
          </ac:spMkLst>
        </pc:spChg>
        <pc:spChg chg="add mod">
          <ac:chgData name="Joshua Rinaldo" userId="eeaa994f99e4e508" providerId="LiveId" clId="{D8105175-831D-48C0-B0FF-89F206494FEF}" dt="2019-08-19T20:33:47.619" v="315" actId="1076"/>
          <ac:spMkLst>
            <pc:docMk/>
            <pc:sldMk cId="166507119" sldId="313"/>
            <ac:spMk id="50" creationId="{D900E7AA-8AAE-4EDC-9000-C2E20C31EE64}"/>
          </ac:spMkLst>
        </pc:spChg>
        <pc:spChg chg="add mod">
          <ac:chgData name="Joshua Rinaldo" userId="eeaa994f99e4e508" providerId="LiveId" clId="{D8105175-831D-48C0-B0FF-89F206494FEF}" dt="2019-08-19T20:34:00.639" v="316" actId="1076"/>
          <ac:spMkLst>
            <pc:docMk/>
            <pc:sldMk cId="166507119" sldId="313"/>
            <ac:spMk id="51" creationId="{73113A13-9638-4E14-BB94-8B99432B2090}"/>
          </ac:spMkLst>
        </pc:spChg>
        <pc:spChg chg="add mod">
          <ac:chgData name="Joshua Rinaldo" userId="eeaa994f99e4e508" providerId="LiveId" clId="{D8105175-831D-48C0-B0FF-89F206494FEF}" dt="2019-08-19T20:33:43.475" v="314" actId="1076"/>
          <ac:spMkLst>
            <pc:docMk/>
            <pc:sldMk cId="166507119" sldId="313"/>
            <ac:spMk id="52" creationId="{E6D1DFCE-41D8-4EB2-B11B-F9FD4E325939}"/>
          </ac:spMkLst>
        </pc:spChg>
        <pc:spChg chg="add mod">
          <ac:chgData name="Joshua Rinaldo" userId="eeaa994f99e4e508" providerId="LiveId" clId="{D8105175-831D-48C0-B0FF-89F206494FEF}" dt="2019-08-19T20:33:32.880" v="312" actId="1076"/>
          <ac:spMkLst>
            <pc:docMk/>
            <pc:sldMk cId="166507119" sldId="313"/>
            <ac:spMk id="53" creationId="{0EB9F9CF-1058-4C10-9092-A5CC83AF5527}"/>
          </ac:spMkLst>
        </pc:spChg>
        <pc:grpChg chg="add mod">
          <ac:chgData name="Joshua Rinaldo" userId="eeaa994f99e4e508" providerId="LiveId" clId="{D8105175-831D-48C0-B0FF-89F206494FEF}" dt="2019-08-19T20:31:50.541" v="290" actId="1076"/>
          <ac:grpSpMkLst>
            <pc:docMk/>
            <pc:sldMk cId="166507119" sldId="313"/>
            <ac:grpSpMk id="46" creationId="{AC9D704E-0691-41AF-A9EE-BE9DE03A58DE}"/>
          </ac:grpSpMkLst>
        </pc:grpChg>
        <pc:grpChg chg="add mod">
          <ac:chgData name="Joshua Rinaldo" userId="eeaa994f99e4e508" providerId="LiveId" clId="{D8105175-831D-48C0-B0FF-89F206494FEF}" dt="2019-08-19T23:01:49.895" v="502" actId="207"/>
          <ac:grpSpMkLst>
            <pc:docMk/>
            <pc:sldMk cId="166507119" sldId="313"/>
            <ac:grpSpMk id="47" creationId="{2C5E166F-B567-44F5-80FE-0BB9EA861545}"/>
          </ac:grpSpMkLst>
        </pc:grpChg>
        <pc:grpChg chg="add mod">
          <ac:chgData name="Joshua Rinaldo" userId="eeaa994f99e4e508" providerId="LiveId" clId="{D8105175-831D-48C0-B0FF-89F206494FEF}" dt="2019-08-19T23:01:49.895" v="502" actId="207"/>
          <ac:grpSpMkLst>
            <pc:docMk/>
            <pc:sldMk cId="166507119" sldId="313"/>
            <ac:grpSpMk id="48" creationId="{9E40A316-4BBE-4C10-9719-B540998428DF}"/>
          </ac:grpSpMkLst>
        </pc:grpChg>
        <pc:grpChg chg="add mod">
          <ac:chgData name="Joshua Rinaldo" userId="eeaa994f99e4e508" providerId="LiveId" clId="{D8105175-831D-48C0-B0FF-89F206494FEF}" dt="2019-08-19T23:01:49.895" v="502" actId="207"/>
          <ac:grpSpMkLst>
            <pc:docMk/>
            <pc:sldMk cId="166507119" sldId="313"/>
            <ac:grpSpMk id="49" creationId="{687DE887-0AD9-44C8-A52D-7C59911772DD}"/>
          </ac:grpSpMkLst>
        </pc:grpChg>
        <pc:picChg chg="add mod ord modCrop">
          <ac:chgData name="Joshua Rinaldo" userId="eeaa994f99e4e508" providerId="LiveId" clId="{D8105175-831D-48C0-B0FF-89F206494FEF}" dt="2019-08-19T20:30:36.444" v="273" actId="164"/>
          <ac:picMkLst>
            <pc:docMk/>
            <pc:sldMk cId="166507119" sldId="313"/>
            <ac:picMk id="5" creationId="{12348824-A15F-4C84-A634-525A79AAE341}"/>
          </ac:picMkLst>
        </pc:picChg>
        <pc:picChg chg="add mod modCrop">
          <ac:chgData name="Joshua Rinaldo" userId="eeaa994f99e4e508" providerId="LiveId" clId="{D8105175-831D-48C0-B0FF-89F206494FEF}" dt="2019-08-19T20:30:56.025" v="278" actId="164"/>
          <ac:picMkLst>
            <pc:docMk/>
            <pc:sldMk cId="166507119" sldId="313"/>
            <ac:picMk id="7" creationId="{1EA83032-6969-468E-AA8C-260C4DA669A5}"/>
          </ac:picMkLst>
        </pc:picChg>
        <pc:picChg chg="add mod modCrop">
          <ac:chgData name="Joshua Rinaldo" userId="eeaa994f99e4e508" providerId="LiveId" clId="{D8105175-831D-48C0-B0FF-89F206494FEF}" dt="2019-08-19T20:30:36.444" v="273" actId="164"/>
          <ac:picMkLst>
            <pc:docMk/>
            <pc:sldMk cId="166507119" sldId="313"/>
            <ac:picMk id="9" creationId="{33D18E80-CC79-49F7-9956-6A0E97ECEA6F}"/>
          </ac:picMkLst>
        </pc:picChg>
        <pc:picChg chg="add mod ord modCrop">
          <ac:chgData name="Joshua Rinaldo" userId="eeaa994f99e4e508" providerId="LiveId" clId="{D8105175-831D-48C0-B0FF-89F206494FEF}" dt="2019-08-19T20:30:36.444" v="273" actId="164"/>
          <ac:picMkLst>
            <pc:docMk/>
            <pc:sldMk cId="166507119" sldId="313"/>
            <ac:picMk id="11" creationId="{785BD78B-B262-4E63-A7E2-16BA832742F7}"/>
          </ac:picMkLst>
        </pc:picChg>
        <pc:picChg chg="add del mod">
          <ac:chgData name="Joshua Rinaldo" userId="eeaa994f99e4e508" providerId="LiveId" clId="{D8105175-831D-48C0-B0FF-89F206494FEF}" dt="2019-08-19T20:16:14.669" v="181" actId="478"/>
          <ac:picMkLst>
            <pc:docMk/>
            <pc:sldMk cId="166507119" sldId="313"/>
            <ac:picMk id="12" creationId="{03C1C53D-04A5-4B34-A725-8CD82C259E65}"/>
          </ac:picMkLst>
        </pc:picChg>
        <pc:picChg chg="add mod modCrop">
          <ac:chgData name="Joshua Rinaldo" userId="eeaa994f99e4e508" providerId="LiveId" clId="{D8105175-831D-48C0-B0FF-89F206494FEF}" dt="2019-08-19T20:31:17.573" v="282" actId="164"/>
          <ac:picMkLst>
            <pc:docMk/>
            <pc:sldMk cId="166507119" sldId="313"/>
            <ac:picMk id="14" creationId="{E5F25722-31D8-4ADF-8A8D-AD1FE378E216}"/>
          </ac:picMkLst>
        </pc:picChg>
        <pc:picChg chg="add del mod">
          <ac:chgData name="Joshua Rinaldo" userId="eeaa994f99e4e508" providerId="LiveId" clId="{D8105175-831D-48C0-B0FF-89F206494FEF}" dt="2019-08-19T20:16:26.788" v="184" actId="478"/>
          <ac:picMkLst>
            <pc:docMk/>
            <pc:sldMk cId="166507119" sldId="313"/>
            <ac:picMk id="22" creationId="{1FF9477C-B7F9-4715-B95C-5E3E7B0FBC4C}"/>
          </ac:picMkLst>
        </pc:picChg>
        <pc:picChg chg="add mod">
          <ac:chgData name="Joshua Rinaldo" userId="eeaa994f99e4e508" providerId="LiveId" clId="{D8105175-831D-48C0-B0FF-89F206494FEF}" dt="2019-08-19T20:30:28.472" v="272" actId="164"/>
          <ac:picMkLst>
            <pc:docMk/>
            <pc:sldMk cId="166507119" sldId="313"/>
            <ac:picMk id="23" creationId="{E6C4EDA4-1117-4AAD-943C-7DF3ED5BA191}"/>
          </ac:picMkLst>
        </pc:picChg>
        <pc:picChg chg="add mod">
          <ac:chgData name="Joshua Rinaldo" userId="eeaa994f99e4e508" providerId="LiveId" clId="{D8105175-831D-48C0-B0FF-89F206494FEF}" dt="2019-08-19T20:30:28.472" v="272" actId="164"/>
          <ac:picMkLst>
            <pc:docMk/>
            <pc:sldMk cId="166507119" sldId="313"/>
            <ac:picMk id="24" creationId="{4F089578-70C9-46FF-9737-D0F168DABAD9}"/>
          </ac:picMkLst>
        </pc:picChg>
        <pc:picChg chg="add del mod">
          <ac:chgData name="Joshua Rinaldo" userId="eeaa994f99e4e508" providerId="LiveId" clId="{D8105175-831D-48C0-B0FF-89F206494FEF}" dt="2019-08-19T20:16:24.873" v="183" actId="478"/>
          <ac:picMkLst>
            <pc:docMk/>
            <pc:sldMk cId="166507119" sldId="313"/>
            <ac:picMk id="25" creationId="{F61CA382-1BC0-4E14-A315-60A87DC1D1A9}"/>
          </ac:picMkLst>
        </pc:picChg>
        <pc:picChg chg="add mod">
          <ac:chgData name="Joshua Rinaldo" userId="eeaa994f99e4e508" providerId="LiveId" clId="{D8105175-831D-48C0-B0FF-89F206494FEF}" dt="2019-08-19T20:30:28.472" v="272" actId="164"/>
          <ac:picMkLst>
            <pc:docMk/>
            <pc:sldMk cId="166507119" sldId="313"/>
            <ac:picMk id="26" creationId="{F2DF7C28-3121-4D77-B0B7-DB78AC7246A6}"/>
          </ac:picMkLst>
        </pc:picChg>
        <pc:cxnChg chg="add mod ord">
          <ac:chgData name="Joshua Rinaldo" userId="eeaa994f99e4e508" providerId="LiveId" clId="{D8105175-831D-48C0-B0FF-89F206494FEF}" dt="2019-08-19T20:30:36.444" v="273" actId="164"/>
          <ac:cxnSpMkLst>
            <pc:docMk/>
            <pc:sldMk cId="166507119" sldId="313"/>
            <ac:cxnSpMk id="16" creationId="{07BC1D8D-719A-469F-94DB-651CC3AE998D}"/>
          </ac:cxnSpMkLst>
        </pc:cxnChg>
        <pc:cxnChg chg="add mod">
          <ac:chgData name="Joshua Rinaldo" userId="eeaa994f99e4e508" providerId="LiveId" clId="{D8105175-831D-48C0-B0FF-89F206494FEF}" dt="2019-08-19T20:30:28.472" v="272" actId="164"/>
          <ac:cxnSpMkLst>
            <pc:docMk/>
            <pc:sldMk cId="166507119" sldId="313"/>
            <ac:cxnSpMk id="21" creationId="{73AE42BF-5E4D-44F6-B000-CBBE1242CC4C}"/>
          </ac:cxnSpMkLst>
        </pc:cxnChg>
        <pc:cxnChg chg="add mod">
          <ac:chgData name="Joshua Rinaldo" userId="eeaa994f99e4e508" providerId="LiveId" clId="{D8105175-831D-48C0-B0FF-89F206494FEF}" dt="2019-08-19T20:30:28.472" v="272" actId="164"/>
          <ac:cxnSpMkLst>
            <pc:docMk/>
            <pc:sldMk cId="166507119" sldId="313"/>
            <ac:cxnSpMk id="30" creationId="{3ECA18E3-5AF9-4847-9A5A-7B045EB84F35}"/>
          </ac:cxnSpMkLst>
        </pc:cxnChg>
        <pc:cxnChg chg="add mod">
          <ac:chgData name="Joshua Rinaldo" userId="eeaa994f99e4e508" providerId="LiveId" clId="{D8105175-831D-48C0-B0FF-89F206494FEF}" dt="2019-08-19T20:30:28.472" v="272" actId="164"/>
          <ac:cxnSpMkLst>
            <pc:docMk/>
            <pc:sldMk cId="166507119" sldId="313"/>
            <ac:cxnSpMk id="34" creationId="{FF410727-345B-4C34-A88B-AE77F3A06887}"/>
          </ac:cxnSpMkLst>
        </pc:cxnChg>
        <pc:cxnChg chg="add mod">
          <ac:chgData name="Joshua Rinaldo" userId="eeaa994f99e4e508" providerId="LiveId" clId="{D8105175-831D-48C0-B0FF-89F206494FEF}" dt="2019-08-19T20:30:36.444" v="273" actId="164"/>
          <ac:cxnSpMkLst>
            <pc:docMk/>
            <pc:sldMk cId="166507119" sldId="313"/>
            <ac:cxnSpMk id="36" creationId="{4F8652BE-2A81-4CD6-8A06-9AF59BDF06F2}"/>
          </ac:cxnSpMkLst>
        </pc:cxnChg>
        <pc:cxnChg chg="add mod">
          <ac:chgData name="Joshua Rinaldo" userId="eeaa994f99e4e508" providerId="LiveId" clId="{D8105175-831D-48C0-B0FF-89F206494FEF}" dt="2019-08-19T20:30:36.444" v="273" actId="164"/>
          <ac:cxnSpMkLst>
            <pc:docMk/>
            <pc:sldMk cId="166507119" sldId="313"/>
            <ac:cxnSpMk id="38" creationId="{962C90F7-8FC5-4467-95BB-5D7624C9459A}"/>
          </ac:cxnSpMkLst>
        </pc:cxnChg>
        <pc:cxnChg chg="add mod">
          <ac:chgData name="Joshua Rinaldo" userId="eeaa994f99e4e508" providerId="LiveId" clId="{D8105175-831D-48C0-B0FF-89F206494FEF}" dt="2019-08-19T23:01:59.379" v="504" actId="1076"/>
          <ac:cxnSpMkLst>
            <pc:docMk/>
            <pc:sldMk cId="166507119" sldId="313"/>
            <ac:cxnSpMk id="40" creationId="{FD2ADB07-979E-4046-80E9-415AD369CB4E}"/>
          </ac:cxnSpMkLst>
        </pc:cxnChg>
      </pc:sldChg>
      <pc:sldChg chg="addSp delSp modSp add">
        <pc:chgData name="Joshua Rinaldo" userId="eeaa994f99e4e508" providerId="LiveId" clId="{D8105175-831D-48C0-B0FF-89F206494FEF}" dt="2019-08-19T22:58:47.599" v="501" actId="208"/>
        <pc:sldMkLst>
          <pc:docMk/>
          <pc:sldMk cId="1971995524" sldId="314"/>
        </pc:sldMkLst>
        <pc:spChg chg="del">
          <ac:chgData name="Joshua Rinaldo" userId="eeaa994f99e4e508" providerId="LiveId" clId="{D8105175-831D-48C0-B0FF-89F206494FEF}" dt="2019-08-19T22:01:35.708" v="319" actId="478"/>
          <ac:spMkLst>
            <pc:docMk/>
            <pc:sldMk cId="1971995524" sldId="314"/>
            <ac:spMk id="2" creationId="{1C8A34FE-7636-474B-B29A-421B97928627}"/>
          </ac:spMkLst>
        </pc:spChg>
        <pc:spChg chg="del">
          <ac:chgData name="Joshua Rinaldo" userId="eeaa994f99e4e508" providerId="LiveId" clId="{D8105175-831D-48C0-B0FF-89F206494FEF}" dt="2019-08-19T22:01:34.275" v="318" actId="478"/>
          <ac:spMkLst>
            <pc:docMk/>
            <pc:sldMk cId="1971995524" sldId="314"/>
            <ac:spMk id="3" creationId="{A0070DB7-EF85-47FF-A661-77BBE6E9731A}"/>
          </ac:spMkLst>
        </pc:spChg>
        <pc:spChg chg="add del mod">
          <ac:chgData name="Joshua Rinaldo" userId="eeaa994f99e4e508" providerId="LiveId" clId="{D8105175-831D-48C0-B0FF-89F206494FEF}" dt="2019-08-19T22:05:15.323" v="359"/>
          <ac:spMkLst>
            <pc:docMk/>
            <pc:sldMk cId="1971995524" sldId="314"/>
            <ac:spMk id="17" creationId="{D9CFF17A-21A9-4274-892F-5A1F9EB7EFBF}"/>
          </ac:spMkLst>
        </pc:spChg>
        <pc:spChg chg="add mod">
          <ac:chgData name="Joshua Rinaldo" userId="eeaa994f99e4e508" providerId="LiveId" clId="{D8105175-831D-48C0-B0FF-89F206494FEF}" dt="2019-08-19T22:05:53.371" v="370" actId="1076"/>
          <ac:spMkLst>
            <pc:docMk/>
            <pc:sldMk cId="1971995524" sldId="314"/>
            <ac:spMk id="18" creationId="{623D2ED9-4E6C-462B-ABB2-1E014FDFC883}"/>
          </ac:spMkLst>
        </pc:spChg>
        <pc:spChg chg="add mod">
          <ac:chgData name="Joshua Rinaldo" userId="eeaa994f99e4e508" providerId="LiveId" clId="{D8105175-831D-48C0-B0FF-89F206494FEF}" dt="2019-08-19T22:06:06.395" v="374" actId="1076"/>
          <ac:spMkLst>
            <pc:docMk/>
            <pc:sldMk cId="1971995524" sldId="314"/>
            <ac:spMk id="20" creationId="{1AC420C0-DC31-49B4-B24A-C05702C658E5}"/>
          </ac:spMkLst>
        </pc:spChg>
        <pc:spChg chg="add mod">
          <ac:chgData name="Joshua Rinaldo" userId="eeaa994f99e4e508" providerId="LiveId" clId="{D8105175-831D-48C0-B0FF-89F206494FEF}" dt="2019-08-19T22:58:38.650" v="500" actId="207"/>
          <ac:spMkLst>
            <pc:docMk/>
            <pc:sldMk cId="1971995524" sldId="314"/>
            <ac:spMk id="22" creationId="{B97FAF7D-47C1-440C-887D-5AB4ED434224}"/>
          </ac:spMkLst>
        </pc:spChg>
        <pc:picChg chg="add mod ord modCrop">
          <ac:chgData name="Joshua Rinaldo" userId="eeaa994f99e4e508" providerId="LiveId" clId="{D8105175-831D-48C0-B0FF-89F206494FEF}" dt="2019-08-19T22:03:31.975" v="340" actId="1076"/>
          <ac:picMkLst>
            <pc:docMk/>
            <pc:sldMk cId="1971995524" sldId="314"/>
            <ac:picMk id="5" creationId="{400DE938-B4A5-418C-A6C4-D02BCCFD77CB}"/>
          </ac:picMkLst>
        </pc:picChg>
        <pc:picChg chg="add del mod">
          <ac:chgData name="Joshua Rinaldo" userId="eeaa994f99e4e508" providerId="LiveId" clId="{D8105175-831D-48C0-B0FF-89F206494FEF}" dt="2019-08-19T22:02:35.169" v="331" actId="478"/>
          <ac:picMkLst>
            <pc:docMk/>
            <pc:sldMk cId="1971995524" sldId="314"/>
            <ac:picMk id="6" creationId="{F36E1261-B9C6-46E7-AE82-2B8E3C25AB8B}"/>
          </ac:picMkLst>
        </pc:picChg>
        <pc:picChg chg="add mod">
          <ac:chgData name="Joshua Rinaldo" userId="eeaa994f99e4e508" providerId="LiveId" clId="{D8105175-831D-48C0-B0FF-89F206494FEF}" dt="2019-08-19T22:05:58.921" v="372" actId="1076"/>
          <ac:picMkLst>
            <pc:docMk/>
            <pc:sldMk cId="1971995524" sldId="314"/>
            <ac:picMk id="7" creationId="{3FCC0AED-48C2-4034-873C-86A50A512B51}"/>
          </ac:picMkLst>
        </pc:picChg>
        <pc:picChg chg="add mod">
          <ac:chgData name="Joshua Rinaldo" userId="eeaa994f99e4e508" providerId="LiveId" clId="{D8105175-831D-48C0-B0FF-89F206494FEF}" dt="2019-08-19T22:04:52.121" v="351" actId="1076"/>
          <ac:picMkLst>
            <pc:docMk/>
            <pc:sldMk cId="1971995524" sldId="314"/>
            <ac:picMk id="10" creationId="{02079F06-AFE0-414B-AD23-CDEF5E78845A}"/>
          </ac:picMkLst>
        </pc:picChg>
        <pc:cxnChg chg="add mod">
          <ac:chgData name="Joshua Rinaldo" userId="eeaa994f99e4e508" providerId="LiveId" clId="{D8105175-831D-48C0-B0FF-89F206494FEF}" dt="2019-08-19T22:04:40.544" v="350" actId="14100"/>
          <ac:cxnSpMkLst>
            <pc:docMk/>
            <pc:sldMk cId="1971995524" sldId="314"/>
            <ac:cxnSpMk id="9" creationId="{5D2A4A5F-AACA-4763-9328-2378E943B9D2}"/>
          </ac:cxnSpMkLst>
        </pc:cxnChg>
        <pc:cxnChg chg="add mod">
          <ac:chgData name="Joshua Rinaldo" userId="eeaa994f99e4e508" providerId="LiveId" clId="{D8105175-831D-48C0-B0FF-89F206494FEF}" dt="2019-08-19T22:04:52.121" v="351" actId="1076"/>
          <ac:cxnSpMkLst>
            <pc:docMk/>
            <pc:sldMk cId="1971995524" sldId="314"/>
            <ac:cxnSpMk id="11" creationId="{5A81DE7F-F385-409D-9823-DECB28400345}"/>
          </ac:cxnSpMkLst>
        </pc:cxnChg>
        <pc:cxnChg chg="add mod">
          <ac:chgData name="Joshua Rinaldo" userId="eeaa994f99e4e508" providerId="LiveId" clId="{D8105175-831D-48C0-B0FF-89F206494FEF}" dt="2019-08-19T22:05:53.371" v="370" actId="1076"/>
          <ac:cxnSpMkLst>
            <pc:docMk/>
            <pc:sldMk cId="1971995524" sldId="314"/>
            <ac:cxnSpMk id="15" creationId="{4AAEC21D-5B66-4DC3-8064-8BBDB20A94E0}"/>
          </ac:cxnSpMkLst>
        </pc:cxnChg>
        <pc:cxnChg chg="add mod">
          <ac:chgData name="Joshua Rinaldo" userId="eeaa994f99e4e508" providerId="LiveId" clId="{D8105175-831D-48C0-B0FF-89F206494FEF}" dt="2019-08-19T22:06:06.395" v="374" actId="1076"/>
          <ac:cxnSpMkLst>
            <pc:docMk/>
            <pc:sldMk cId="1971995524" sldId="314"/>
            <ac:cxnSpMk id="19" creationId="{D65ECEC4-DD8D-47C7-B1F4-BFA194D3B943}"/>
          </ac:cxnSpMkLst>
        </pc:cxnChg>
        <pc:cxnChg chg="add mod">
          <ac:chgData name="Joshua Rinaldo" userId="eeaa994f99e4e508" providerId="LiveId" clId="{D8105175-831D-48C0-B0FF-89F206494FEF}" dt="2019-08-19T22:58:47.599" v="501" actId="208"/>
          <ac:cxnSpMkLst>
            <pc:docMk/>
            <pc:sldMk cId="1971995524" sldId="314"/>
            <ac:cxnSpMk id="21" creationId="{2A0D3574-4854-4EB0-AF1B-4A0613BEAA75}"/>
          </ac:cxnSpMkLst>
        </pc:cxnChg>
      </pc:sldChg>
      <pc:sldChg chg="addSp delSp modSp add">
        <pc:chgData name="Joshua Rinaldo" userId="eeaa994f99e4e508" providerId="LiveId" clId="{D8105175-831D-48C0-B0FF-89F206494FEF}" dt="2019-08-19T22:53:02.683" v="497" actId="1076"/>
        <pc:sldMkLst>
          <pc:docMk/>
          <pc:sldMk cId="3439545024" sldId="315"/>
        </pc:sldMkLst>
        <pc:spChg chg="del">
          <ac:chgData name="Joshua Rinaldo" userId="eeaa994f99e4e508" providerId="LiveId" clId="{D8105175-831D-48C0-B0FF-89F206494FEF}" dt="2019-08-19T22:12:42.552" v="381" actId="478"/>
          <ac:spMkLst>
            <pc:docMk/>
            <pc:sldMk cId="3439545024" sldId="315"/>
            <ac:spMk id="2" creationId="{E0BFFBA7-C106-4D6D-A778-2DA5B829D6A8}"/>
          </ac:spMkLst>
        </pc:spChg>
        <pc:spChg chg="del">
          <ac:chgData name="Joshua Rinaldo" userId="eeaa994f99e4e508" providerId="LiveId" clId="{D8105175-831D-48C0-B0FF-89F206494FEF}" dt="2019-08-19T22:12:40.909" v="380" actId="478"/>
          <ac:spMkLst>
            <pc:docMk/>
            <pc:sldMk cId="3439545024" sldId="315"/>
            <ac:spMk id="3" creationId="{9A606CCD-FFAE-462A-BE47-7EDF2CA1C634}"/>
          </ac:spMkLst>
        </pc:spChg>
        <pc:spChg chg="add del mod topLvl">
          <ac:chgData name="Joshua Rinaldo" userId="eeaa994f99e4e508" providerId="LiveId" clId="{D8105175-831D-48C0-B0FF-89F206494FEF}" dt="2019-08-19T22:20:22.509" v="397" actId="478"/>
          <ac:spMkLst>
            <pc:docMk/>
            <pc:sldMk cId="3439545024" sldId="315"/>
            <ac:spMk id="6" creationId="{21334687-2799-4748-B166-DE9AE26A7A8D}"/>
          </ac:spMkLst>
        </pc:spChg>
        <pc:spChg chg="del mod topLvl">
          <ac:chgData name="Joshua Rinaldo" userId="eeaa994f99e4e508" providerId="LiveId" clId="{D8105175-831D-48C0-B0FF-89F206494FEF}" dt="2019-08-19T22:20:22.509" v="397" actId="478"/>
          <ac:spMkLst>
            <pc:docMk/>
            <pc:sldMk cId="3439545024" sldId="315"/>
            <ac:spMk id="7" creationId="{E9A72834-8F37-4A16-B361-A3FF86FC51BA}"/>
          </ac:spMkLst>
        </pc:spChg>
        <pc:spChg chg="del mod topLvl">
          <ac:chgData name="Joshua Rinaldo" userId="eeaa994f99e4e508" providerId="LiveId" clId="{D8105175-831D-48C0-B0FF-89F206494FEF}" dt="2019-08-19T22:20:22.509" v="397" actId="478"/>
          <ac:spMkLst>
            <pc:docMk/>
            <pc:sldMk cId="3439545024" sldId="315"/>
            <ac:spMk id="8" creationId="{A789FC1D-D2A1-4A7D-A564-BEA99188F116}"/>
          </ac:spMkLst>
        </pc:spChg>
        <pc:spChg chg="del mod topLvl">
          <ac:chgData name="Joshua Rinaldo" userId="eeaa994f99e4e508" providerId="LiveId" clId="{D8105175-831D-48C0-B0FF-89F206494FEF}" dt="2019-08-19T22:20:22.509" v="397" actId="478"/>
          <ac:spMkLst>
            <pc:docMk/>
            <pc:sldMk cId="3439545024" sldId="315"/>
            <ac:spMk id="9" creationId="{588FCABE-3DD2-4A07-B1ED-231DF65416D7}"/>
          </ac:spMkLst>
        </pc:spChg>
        <pc:spChg chg="add del mod topLvl">
          <ac:chgData name="Joshua Rinaldo" userId="eeaa994f99e4e508" providerId="LiveId" clId="{D8105175-831D-48C0-B0FF-89F206494FEF}" dt="2019-08-19T22:20:22.509" v="397" actId="478"/>
          <ac:spMkLst>
            <pc:docMk/>
            <pc:sldMk cId="3439545024" sldId="315"/>
            <ac:spMk id="10" creationId="{A5C0E00D-FDF3-4955-A1CD-2ABCA50B4281}"/>
          </ac:spMkLst>
        </pc:spChg>
        <pc:spChg chg="mod topLvl">
          <ac:chgData name="Joshua Rinaldo" userId="eeaa994f99e4e508" providerId="LiveId" clId="{D8105175-831D-48C0-B0FF-89F206494FEF}" dt="2019-08-19T22:50:07.721" v="469" actId="1076"/>
          <ac:spMkLst>
            <pc:docMk/>
            <pc:sldMk cId="3439545024" sldId="315"/>
            <ac:spMk id="18" creationId="{308A7815-A940-4FBD-B01B-099E0861B037}"/>
          </ac:spMkLst>
        </pc:spChg>
        <pc:spChg chg="del mod topLvl">
          <ac:chgData name="Joshua Rinaldo" userId="eeaa994f99e4e508" providerId="LiveId" clId="{D8105175-831D-48C0-B0FF-89F206494FEF}" dt="2019-08-19T22:20:22.509" v="397" actId="478"/>
          <ac:spMkLst>
            <pc:docMk/>
            <pc:sldMk cId="3439545024" sldId="315"/>
            <ac:spMk id="19" creationId="{D5AB7FC2-8B02-48D1-8EEB-4678B4F5EA8A}"/>
          </ac:spMkLst>
        </pc:spChg>
        <pc:spChg chg="del mod topLvl">
          <ac:chgData name="Joshua Rinaldo" userId="eeaa994f99e4e508" providerId="LiveId" clId="{D8105175-831D-48C0-B0FF-89F206494FEF}" dt="2019-08-19T22:20:22.509" v="397" actId="478"/>
          <ac:spMkLst>
            <pc:docMk/>
            <pc:sldMk cId="3439545024" sldId="315"/>
            <ac:spMk id="20" creationId="{4AA74CB4-3825-45BF-9DBB-3DC0FBC2D100}"/>
          </ac:spMkLst>
        </pc:spChg>
        <pc:spChg chg="add mod">
          <ac:chgData name="Joshua Rinaldo" userId="eeaa994f99e4e508" providerId="LiveId" clId="{D8105175-831D-48C0-B0FF-89F206494FEF}" dt="2019-08-19T22:50:07.721" v="469" actId="1076"/>
          <ac:spMkLst>
            <pc:docMk/>
            <pc:sldMk cId="3439545024" sldId="315"/>
            <ac:spMk id="25" creationId="{9DD33F63-0A84-4371-90F7-FB662FE75273}"/>
          </ac:spMkLst>
        </pc:spChg>
        <pc:spChg chg="del mod topLvl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27" creationId="{F2A57C1C-95AE-487F-AE8E-1437DA472135}"/>
          </ac:spMkLst>
        </pc:spChg>
        <pc:spChg chg="del mod topLvl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28" creationId="{80EF53DC-5052-4D0E-8D29-68920F05D140}"/>
          </ac:spMkLst>
        </pc:spChg>
        <pc:spChg chg="del mod topLvl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30" creationId="{A63AFFB5-3AE9-473F-A07A-99745F39D75C}"/>
          </ac:spMkLst>
        </pc:spChg>
        <pc:spChg chg="del mod topLvl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31" creationId="{C7D541D4-B6A8-4D19-924E-3E73EBC35208}"/>
          </ac:spMkLst>
        </pc:spChg>
        <pc:spChg chg="del mod topLvl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33" creationId="{D12A54F2-F6CA-4F84-BB26-9235BC08CC31}"/>
          </ac:spMkLst>
        </pc:spChg>
        <pc:spChg chg="del mod topLvl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34" creationId="{04F0B582-82D3-4A02-8CC4-EC7EE7329899}"/>
          </ac:spMkLst>
        </pc:spChg>
        <pc:spChg chg="del mod topLvl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35" creationId="{C8D11536-9207-4405-859A-012FF9CD5C93}"/>
          </ac:spMkLst>
        </pc:spChg>
        <pc:spChg chg="del mod topLvl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37" creationId="{8AB20671-A388-4B1A-82F0-DC5F3970D3A5}"/>
          </ac:spMkLst>
        </pc:spChg>
        <pc:spChg chg="del mod topLvl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38" creationId="{F3709232-58A4-4805-9F5C-E80E258DE05F}"/>
          </ac:spMkLst>
        </pc:spChg>
        <pc:spChg chg="del mod topLvl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40" creationId="{8C56056F-FB50-4CCE-B87A-72677FDE5827}"/>
          </ac:spMkLst>
        </pc:spChg>
        <pc:spChg chg="del mod topLvl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41" creationId="{FF527A46-2BA4-4E33-87A8-6B8E75E2CAE3}"/>
          </ac:spMkLst>
        </pc:spChg>
        <pc:spChg chg="del mod topLvl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42" creationId="{51817870-3315-4385-AC45-6D368F592374}"/>
          </ac:spMkLst>
        </pc:spChg>
        <pc:spChg chg="del mod topLvl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43" creationId="{FF10C15D-39E6-47E2-B889-55699799D1E5}"/>
          </ac:spMkLst>
        </pc:spChg>
        <pc:spChg chg="mod topLvl">
          <ac:chgData name="Joshua Rinaldo" userId="eeaa994f99e4e508" providerId="LiveId" clId="{D8105175-831D-48C0-B0FF-89F206494FEF}" dt="2019-08-19T22:52:36.495" v="493" actId="1076"/>
          <ac:spMkLst>
            <pc:docMk/>
            <pc:sldMk cId="3439545024" sldId="315"/>
            <ac:spMk id="44" creationId="{8127AE08-D971-4C66-BC74-B4793B77DF9F}"/>
          </ac:spMkLst>
        </pc:spChg>
        <pc:spChg chg="mod topLvl">
          <ac:chgData name="Joshua Rinaldo" userId="eeaa994f99e4e508" providerId="LiveId" clId="{D8105175-831D-48C0-B0FF-89F206494FEF}" dt="2019-08-19T22:53:02.683" v="497" actId="1076"/>
          <ac:spMkLst>
            <pc:docMk/>
            <pc:sldMk cId="3439545024" sldId="315"/>
            <ac:spMk id="45" creationId="{E6F6F188-399E-40DC-8BEB-9511764BFA7C}"/>
          </ac:spMkLst>
        </pc:spChg>
        <pc:spChg chg="del mod topLvl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46" creationId="{2209336D-C858-4709-9251-231989491671}"/>
          </ac:spMkLst>
        </pc:spChg>
        <pc:spChg chg="add mod">
          <ac:chgData name="Joshua Rinaldo" userId="eeaa994f99e4e508" providerId="LiveId" clId="{D8105175-831D-48C0-B0FF-89F206494FEF}" dt="2019-08-19T22:50:07.721" v="469" actId="1076"/>
          <ac:spMkLst>
            <pc:docMk/>
            <pc:sldMk cId="3439545024" sldId="315"/>
            <ac:spMk id="48" creationId="{3D562D5D-BCEF-4561-86E0-7DBEF7B82CBC}"/>
          </ac:spMkLst>
        </pc:spChg>
        <pc:spChg chg="add mod">
          <ac:chgData name="Joshua Rinaldo" userId="eeaa994f99e4e508" providerId="LiveId" clId="{D8105175-831D-48C0-B0FF-89F206494FEF}" dt="2019-08-19T22:50:07.721" v="469" actId="1076"/>
          <ac:spMkLst>
            <pc:docMk/>
            <pc:sldMk cId="3439545024" sldId="315"/>
            <ac:spMk id="49" creationId="{CE9FA91A-8E26-409C-87E4-4EF1A7E00539}"/>
          </ac:spMkLst>
        </pc:spChg>
        <pc:spChg chg="add mod">
          <ac:chgData name="Joshua Rinaldo" userId="eeaa994f99e4e508" providerId="LiveId" clId="{D8105175-831D-48C0-B0FF-89F206494FEF}" dt="2019-08-19T22:50:07.721" v="469" actId="1076"/>
          <ac:spMkLst>
            <pc:docMk/>
            <pc:sldMk cId="3439545024" sldId="315"/>
            <ac:spMk id="57" creationId="{5586C7CD-D5A2-45B3-ACE1-53FCF1373ECB}"/>
          </ac:spMkLst>
        </pc:spChg>
        <pc:spChg chg="add mod">
          <ac:chgData name="Joshua Rinaldo" userId="eeaa994f99e4e508" providerId="LiveId" clId="{D8105175-831D-48C0-B0FF-89F206494FEF}" dt="2019-08-19T22:52:31.352" v="492" actId="1076"/>
          <ac:spMkLst>
            <pc:docMk/>
            <pc:sldMk cId="3439545024" sldId="315"/>
            <ac:spMk id="59" creationId="{45FE039C-F99D-4079-B174-B43979F513F8}"/>
          </ac:spMkLst>
        </pc:spChg>
        <pc:spChg chg="add mod">
          <ac:chgData name="Joshua Rinaldo" userId="eeaa994f99e4e508" providerId="LiveId" clId="{D8105175-831D-48C0-B0FF-89F206494FEF}" dt="2019-08-19T22:52:31.352" v="492" actId="1076"/>
          <ac:spMkLst>
            <pc:docMk/>
            <pc:sldMk cId="3439545024" sldId="315"/>
            <ac:spMk id="64" creationId="{8A603451-8C8C-4287-8C14-367575C869A8}"/>
          </ac:spMkLst>
        </pc:spChg>
        <pc:spChg chg="add mod">
          <ac:chgData name="Joshua Rinaldo" userId="eeaa994f99e4e508" providerId="LiveId" clId="{D8105175-831D-48C0-B0FF-89F206494FEF}" dt="2019-08-19T22:52:31.352" v="492" actId="1076"/>
          <ac:spMkLst>
            <pc:docMk/>
            <pc:sldMk cId="3439545024" sldId="315"/>
            <ac:spMk id="65" creationId="{ECC789E2-EBA8-4584-A6CA-285C130B4719}"/>
          </ac:spMkLst>
        </pc:spChg>
        <pc:spChg chg="add del mod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66" creationId="{233DEB5B-0D61-4696-A0C1-EC2CA8F0F07F}"/>
          </ac:spMkLst>
        </pc:spChg>
        <pc:spChg chg="add mod">
          <ac:chgData name="Joshua Rinaldo" userId="eeaa994f99e4e508" providerId="LiveId" clId="{D8105175-831D-48C0-B0FF-89F206494FEF}" dt="2019-08-19T22:52:31.352" v="492" actId="1076"/>
          <ac:spMkLst>
            <pc:docMk/>
            <pc:sldMk cId="3439545024" sldId="315"/>
            <ac:spMk id="69" creationId="{80D4C72D-44A0-49C5-A1A9-1E0F31838937}"/>
          </ac:spMkLst>
        </pc:spChg>
        <pc:spChg chg="add mod">
          <ac:chgData name="Joshua Rinaldo" userId="eeaa994f99e4e508" providerId="LiveId" clId="{D8105175-831D-48C0-B0FF-89F206494FEF}" dt="2019-08-19T22:52:31.352" v="492" actId="1076"/>
          <ac:spMkLst>
            <pc:docMk/>
            <pc:sldMk cId="3439545024" sldId="315"/>
            <ac:spMk id="71" creationId="{2C9F6FAD-71AE-4BF5-B048-88E86197F936}"/>
          </ac:spMkLst>
        </pc:spChg>
        <pc:grpChg chg="add del mod">
          <ac:chgData name="Joshua Rinaldo" userId="eeaa994f99e4e508" providerId="LiveId" clId="{D8105175-831D-48C0-B0FF-89F206494FEF}" dt="2019-08-19T22:19:58.267" v="384" actId="165"/>
          <ac:grpSpMkLst>
            <pc:docMk/>
            <pc:sldMk cId="3439545024" sldId="315"/>
            <ac:grpSpMk id="4" creationId="{A5A5DD7E-3177-4E84-8979-CE49E26FA55C}"/>
          </ac:grpSpMkLst>
        </pc:grpChg>
        <pc:grpChg chg="add del mod topLvl">
          <ac:chgData name="Joshua Rinaldo" userId="eeaa994f99e4e508" providerId="LiveId" clId="{D8105175-831D-48C0-B0FF-89F206494FEF}" dt="2019-08-19T22:20:14.449" v="393" actId="165"/>
          <ac:grpSpMkLst>
            <pc:docMk/>
            <pc:sldMk cId="3439545024" sldId="315"/>
            <ac:grpSpMk id="5" creationId="{3FDE2D9C-0FFD-4783-A780-FB280F4AA021}"/>
          </ac:grpSpMkLst>
        </pc:grpChg>
        <pc:grpChg chg="add del mod topLvl">
          <ac:chgData name="Joshua Rinaldo" userId="eeaa994f99e4e508" providerId="LiveId" clId="{D8105175-831D-48C0-B0FF-89F206494FEF}" dt="2019-08-19T22:20:22.509" v="397" actId="478"/>
          <ac:grpSpMkLst>
            <pc:docMk/>
            <pc:sldMk cId="3439545024" sldId="315"/>
            <ac:grpSpMk id="11" creationId="{35BBFBB2-177D-4F81-B648-E77505B3903A}"/>
          </ac:grpSpMkLst>
        </pc:grpChg>
        <pc:grpChg chg="add mod">
          <ac:chgData name="Joshua Rinaldo" userId="eeaa994f99e4e508" providerId="LiveId" clId="{D8105175-831D-48C0-B0FF-89F206494FEF}" dt="2019-08-19T22:50:07.721" v="469" actId="1076"/>
          <ac:grpSpMkLst>
            <pc:docMk/>
            <pc:sldMk cId="3439545024" sldId="315"/>
            <ac:grpSpMk id="24" creationId="{5DC4B03C-C007-4D03-9E45-3AD64E5B501F}"/>
          </ac:grpSpMkLst>
        </pc:grpChg>
        <pc:grpChg chg="add del">
          <ac:chgData name="Joshua Rinaldo" userId="eeaa994f99e4e508" providerId="LiveId" clId="{D8105175-831D-48C0-B0FF-89F206494FEF}" dt="2019-08-19T22:47:37.837" v="438" actId="165"/>
          <ac:grpSpMkLst>
            <pc:docMk/>
            <pc:sldMk cId="3439545024" sldId="315"/>
            <ac:grpSpMk id="26" creationId="{27B3A414-3AE7-4904-B21C-A0ED270E9D62}"/>
          </ac:grpSpMkLst>
        </pc:grpChg>
        <pc:grpChg chg="add mod">
          <ac:chgData name="Joshua Rinaldo" userId="eeaa994f99e4e508" providerId="LiveId" clId="{D8105175-831D-48C0-B0FF-89F206494FEF}" dt="2019-08-19T22:52:31.352" v="492" actId="1076"/>
          <ac:grpSpMkLst>
            <pc:docMk/>
            <pc:sldMk cId="3439545024" sldId="315"/>
            <ac:grpSpMk id="61" creationId="{85DED7BF-2340-423D-BD1B-9EDBB540E372}"/>
          </ac:grpSpMkLst>
        </pc:grpChg>
        <pc:picChg chg="mod topLvl">
          <ac:chgData name="Joshua Rinaldo" userId="eeaa994f99e4e508" providerId="LiveId" clId="{D8105175-831D-48C0-B0FF-89F206494FEF}" dt="2019-08-19T22:50:07.721" v="469" actId="1076"/>
          <ac:picMkLst>
            <pc:docMk/>
            <pc:sldMk cId="3439545024" sldId="315"/>
            <ac:picMk id="12" creationId="{6AFC7433-0E32-4102-B573-0406FD8A0B1F}"/>
          </ac:picMkLst>
        </pc:picChg>
        <pc:picChg chg="del mod topLvl">
          <ac:chgData name="Joshua Rinaldo" userId="eeaa994f99e4e508" providerId="LiveId" clId="{D8105175-831D-48C0-B0FF-89F206494FEF}" dt="2019-08-19T22:20:22.509" v="397" actId="478"/>
          <ac:picMkLst>
            <pc:docMk/>
            <pc:sldMk cId="3439545024" sldId="315"/>
            <ac:picMk id="13" creationId="{DCB09C12-CB08-4341-A05F-99B8BA79B0EC}"/>
          </ac:picMkLst>
        </pc:picChg>
        <pc:picChg chg="add mod modCrop">
          <ac:chgData name="Joshua Rinaldo" userId="eeaa994f99e4e508" providerId="LiveId" clId="{D8105175-831D-48C0-B0FF-89F206494FEF}" dt="2019-08-19T22:46:42.210" v="421" actId="164"/>
          <ac:picMkLst>
            <pc:docMk/>
            <pc:sldMk cId="3439545024" sldId="315"/>
            <ac:picMk id="22" creationId="{1EDBE665-6811-40DA-9814-AA14C56E04F6}"/>
          </ac:picMkLst>
        </pc:picChg>
        <pc:picChg chg="add mod ord">
          <ac:chgData name="Joshua Rinaldo" userId="eeaa994f99e4e508" providerId="LiveId" clId="{D8105175-831D-48C0-B0FF-89F206494FEF}" dt="2019-08-19T22:46:42.210" v="421" actId="164"/>
          <ac:picMkLst>
            <pc:docMk/>
            <pc:sldMk cId="3439545024" sldId="315"/>
            <ac:picMk id="23" creationId="{D9B2F509-3750-4714-B35C-30319E265272}"/>
          </ac:picMkLst>
        </pc:picChg>
        <pc:picChg chg="add mod">
          <ac:chgData name="Joshua Rinaldo" userId="eeaa994f99e4e508" providerId="LiveId" clId="{D8105175-831D-48C0-B0FF-89F206494FEF}" dt="2019-08-19T22:52:31.352" v="492" actId="1076"/>
          <ac:picMkLst>
            <pc:docMk/>
            <pc:sldMk cId="3439545024" sldId="315"/>
            <ac:picMk id="60" creationId="{30078B38-DBF2-410E-B5EF-F739707B28A8}"/>
          </ac:picMkLst>
        </pc:picChg>
        <pc:cxnChg chg="del mod topLvl">
          <ac:chgData name="Joshua Rinaldo" userId="eeaa994f99e4e508" providerId="LiveId" clId="{D8105175-831D-48C0-B0FF-89F206494FEF}" dt="2019-08-19T22:52:23.523" v="491" actId="478"/>
          <ac:cxnSpMkLst>
            <pc:docMk/>
            <pc:sldMk cId="3439545024" sldId="315"/>
            <ac:cxnSpMk id="29" creationId="{87A7EF8A-1258-4008-879A-F02AE3D5BA60}"/>
          </ac:cxnSpMkLst>
        </pc:cxnChg>
        <pc:cxnChg chg="del mod topLvl">
          <ac:chgData name="Joshua Rinaldo" userId="eeaa994f99e4e508" providerId="LiveId" clId="{D8105175-831D-48C0-B0FF-89F206494FEF}" dt="2019-08-19T22:52:23.523" v="491" actId="478"/>
          <ac:cxnSpMkLst>
            <pc:docMk/>
            <pc:sldMk cId="3439545024" sldId="315"/>
            <ac:cxnSpMk id="32" creationId="{BA41DF7F-4240-44DA-A3F6-FF066A14DAE8}"/>
          </ac:cxnSpMkLst>
        </pc:cxnChg>
        <pc:cxnChg chg="del mod topLvl">
          <ac:chgData name="Joshua Rinaldo" userId="eeaa994f99e4e508" providerId="LiveId" clId="{D8105175-831D-48C0-B0FF-89F206494FEF}" dt="2019-08-19T22:52:23.523" v="491" actId="478"/>
          <ac:cxnSpMkLst>
            <pc:docMk/>
            <pc:sldMk cId="3439545024" sldId="315"/>
            <ac:cxnSpMk id="36" creationId="{F0105280-B6C8-47E3-835F-621D4FC9DE6E}"/>
          </ac:cxnSpMkLst>
        </pc:cxnChg>
        <pc:cxnChg chg="del mod topLvl">
          <ac:chgData name="Joshua Rinaldo" userId="eeaa994f99e4e508" providerId="LiveId" clId="{D8105175-831D-48C0-B0FF-89F206494FEF}" dt="2019-08-19T22:52:23.523" v="491" actId="478"/>
          <ac:cxnSpMkLst>
            <pc:docMk/>
            <pc:sldMk cId="3439545024" sldId="315"/>
            <ac:cxnSpMk id="39" creationId="{9DA4761F-B18F-402F-84E8-A44A0444FEC5}"/>
          </ac:cxnSpMkLst>
        </pc:cxnChg>
        <pc:cxnChg chg="del mod topLvl">
          <ac:chgData name="Joshua Rinaldo" userId="eeaa994f99e4e508" providerId="LiveId" clId="{D8105175-831D-48C0-B0FF-89F206494FEF}" dt="2019-08-19T22:51:06.690" v="487" actId="478"/>
          <ac:cxnSpMkLst>
            <pc:docMk/>
            <pc:sldMk cId="3439545024" sldId="315"/>
            <ac:cxnSpMk id="47" creationId="{EC5979CC-616D-46B7-A854-1AB7A442C07A}"/>
          </ac:cxnSpMkLst>
        </pc:cxnChg>
        <pc:cxnChg chg="add mod">
          <ac:chgData name="Joshua Rinaldo" userId="eeaa994f99e4e508" providerId="LiveId" clId="{D8105175-831D-48C0-B0FF-89F206494FEF}" dt="2019-08-19T22:50:07.721" v="469" actId="1076"/>
          <ac:cxnSpMkLst>
            <pc:docMk/>
            <pc:sldMk cId="3439545024" sldId="315"/>
            <ac:cxnSpMk id="50" creationId="{5979153B-1D84-40F5-80BD-652D56113E1B}"/>
          </ac:cxnSpMkLst>
        </pc:cxnChg>
        <pc:cxnChg chg="add mod">
          <ac:chgData name="Joshua Rinaldo" userId="eeaa994f99e4e508" providerId="LiveId" clId="{D8105175-831D-48C0-B0FF-89F206494FEF}" dt="2019-08-19T22:50:07.721" v="469" actId="1076"/>
          <ac:cxnSpMkLst>
            <pc:docMk/>
            <pc:sldMk cId="3439545024" sldId="315"/>
            <ac:cxnSpMk id="56" creationId="{1BA49DC8-48BA-4BA7-8230-A2C86DD36C20}"/>
          </ac:cxnSpMkLst>
        </pc:cxnChg>
        <pc:cxnChg chg="add mod">
          <ac:chgData name="Joshua Rinaldo" userId="eeaa994f99e4e508" providerId="LiveId" clId="{D8105175-831D-48C0-B0FF-89F206494FEF}" dt="2019-08-19T22:52:31.352" v="492" actId="1076"/>
          <ac:cxnSpMkLst>
            <pc:docMk/>
            <pc:sldMk cId="3439545024" sldId="315"/>
            <ac:cxnSpMk id="67" creationId="{A15F2DEA-9BE1-436C-80D6-A5364E5A6C80}"/>
          </ac:cxnSpMkLst>
        </pc:cxnChg>
        <pc:cxnChg chg="add mod">
          <ac:chgData name="Joshua Rinaldo" userId="eeaa994f99e4e508" providerId="LiveId" clId="{D8105175-831D-48C0-B0FF-89F206494FEF}" dt="2019-08-19T22:52:31.352" v="492" actId="1076"/>
          <ac:cxnSpMkLst>
            <pc:docMk/>
            <pc:sldMk cId="3439545024" sldId="315"/>
            <ac:cxnSpMk id="68" creationId="{8D1FB514-AAA2-4C60-9CB4-5E9C4E944D0D}"/>
          </ac:cxnSpMkLst>
        </pc:cxnChg>
        <pc:cxnChg chg="add mod">
          <ac:chgData name="Joshua Rinaldo" userId="eeaa994f99e4e508" providerId="LiveId" clId="{D8105175-831D-48C0-B0FF-89F206494FEF}" dt="2019-08-19T22:52:48.371" v="495" actId="1076"/>
          <ac:cxnSpMkLst>
            <pc:docMk/>
            <pc:sldMk cId="3439545024" sldId="315"/>
            <ac:cxnSpMk id="73" creationId="{0A05C279-2DE0-46D4-907E-612C80F254D6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A6B2-55AC-CD4B-A1E6-BB01091FE9DC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E6EB-45E0-614E-8893-FF8AD648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7E6EB-45E0-614E-8893-FF8AD648B3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46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2019-08-19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33" Type="http://schemas.openxmlformats.org/officeDocument/2006/relationships/image" Target="../media/image4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.png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13" Type="http://schemas.openxmlformats.org/officeDocument/2006/relationships/image" Target="../media/image147.png"/><Relationship Id="rId3" Type="http://schemas.openxmlformats.org/officeDocument/2006/relationships/image" Target="../media/image34.png"/><Relationship Id="rId7" Type="http://schemas.openxmlformats.org/officeDocument/2006/relationships/image" Target="../media/image141.png"/><Relationship Id="rId12" Type="http://schemas.openxmlformats.org/officeDocument/2006/relationships/image" Target="../media/image146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145.png"/><Relationship Id="rId5" Type="http://schemas.openxmlformats.org/officeDocument/2006/relationships/image" Target="../media/image139.png"/><Relationship Id="rId10" Type="http://schemas.openxmlformats.org/officeDocument/2006/relationships/image" Target="../media/image144.png"/><Relationship Id="rId4" Type="http://schemas.openxmlformats.org/officeDocument/2006/relationships/image" Target="../media/image138.png"/><Relationship Id="rId9" Type="http://schemas.openxmlformats.org/officeDocument/2006/relationships/image" Target="../media/image143.png"/><Relationship Id="rId14" Type="http://schemas.openxmlformats.org/officeDocument/2006/relationships/image" Target="../media/image14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2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8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0.png"/><Relationship Id="rId5" Type="http://schemas.openxmlformats.org/officeDocument/2006/relationships/image" Target="../media/image12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Relationship Id="rId1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26" Type="http://schemas.openxmlformats.org/officeDocument/2006/relationships/image" Target="../media/image82.png"/><Relationship Id="rId3" Type="http://schemas.openxmlformats.org/officeDocument/2006/relationships/image" Target="../media/image57.png"/><Relationship Id="rId21" Type="http://schemas.openxmlformats.org/officeDocument/2006/relationships/image" Target="../media/image77.png"/><Relationship Id="rId7" Type="http://schemas.openxmlformats.org/officeDocument/2006/relationships/image" Target="../media/image64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5" Type="http://schemas.openxmlformats.org/officeDocument/2006/relationships/image" Target="../media/image81.png"/><Relationship Id="rId2" Type="http://schemas.openxmlformats.org/officeDocument/2006/relationships/image" Target="../media/image27.png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29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7.png"/><Relationship Id="rId24" Type="http://schemas.openxmlformats.org/officeDocument/2006/relationships/image" Target="../media/image80.png"/><Relationship Id="rId5" Type="http://schemas.openxmlformats.org/officeDocument/2006/relationships/image" Target="../media/image59.png"/><Relationship Id="rId15" Type="http://schemas.openxmlformats.org/officeDocument/2006/relationships/image" Target="../media/image71.png"/><Relationship Id="rId23" Type="http://schemas.openxmlformats.org/officeDocument/2006/relationships/image" Target="../media/image79.png"/><Relationship Id="rId28" Type="http://schemas.openxmlformats.org/officeDocument/2006/relationships/image" Target="../media/image84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4" Type="http://schemas.openxmlformats.org/officeDocument/2006/relationships/image" Target="../media/image58.png"/><Relationship Id="rId9" Type="http://schemas.openxmlformats.org/officeDocument/2006/relationships/image" Target="../media/image18.png"/><Relationship Id="rId14" Type="http://schemas.openxmlformats.org/officeDocument/2006/relationships/image" Target="../media/image70.png"/><Relationship Id="rId22" Type="http://schemas.openxmlformats.org/officeDocument/2006/relationships/image" Target="../media/image78.png"/><Relationship Id="rId27" Type="http://schemas.openxmlformats.org/officeDocument/2006/relationships/image" Target="../media/image83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1.png"/><Relationship Id="rId18" Type="http://schemas.openxmlformats.org/officeDocument/2006/relationships/image" Target="../media/image96.png"/><Relationship Id="rId26" Type="http://schemas.openxmlformats.org/officeDocument/2006/relationships/image" Target="../media/image90.png"/><Relationship Id="rId39" Type="http://schemas.openxmlformats.org/officeDocument/2006/relationships/image" Target="../media/image117.png"/><Relationship Id="rId3" Type="http://schemas.openxmlformats.org/officeDocument/2006/relationships/image" Target="../media/image87.png"/><Relationship Id="rId21" Type="http://schemas.openxmlformats.org/officeDocument/2006/relationships/image" Target="../media/image99.png"/><Relationship Id="rId34" Type="http://schemas.openxmlformats.org/officeDocument/2006/relationships/image" Target="../media/image112.png"/><Relationship Id="rId42" Type="http://schemas.openxmlformats.org/officeDocument/2006/relationships/image" Target="../media/image120.png"/><Relationship Id="rId17" Type="http://schemas.openxmlformats.org/officeDocument/2006/relationships/image" Target="../media/image95.png"/><Relationship Id="rId25" Type="http://schemas.openxmlformats.org/officeDocument/2006/relationships/image" Target="../media/image103.png"/><Relationship Id="rId33" Type="http://schemas.openxmlformats.org/officeDocument/2006/relationships/image" Target="../media/image111.png"/><Relationship Id="rId38" Type="http://schemas.openxmlformats.org/officeDocument/2006/relationships/image" Target="../media/image116.png"/><Relationship Id="rId2" Type="http://schemas.openxmlformats.org/officeDocument/2006/relationships/image" Target="../media/image86.png"/><Relationship Id="rId16" Type="http://schemas.openxmlformats.org/officeDocument/2006/relationships/image" Target="../media/image94.png"/><Relationship Id="rId20" Type="http://schemas.openxmlformats.org/officeDocument/2006/relationships/image" Target="../media/image98.png"/><Relationship Id="rId29" Type="http://schemas.openxmlformats.org/officeDocument/2006/relationships/image" Target="../media/image106.png"/><Relationship Id="rId41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89.png"/><Relationship Id="rId24" Type="http://schemas.openxmlformats.org/officeDocument/2006/relationships/image" Target="../media/image102.png"/><Relationship Id="rId32" Type="http://schemas.openxmlformats.org/officeDocument/2006/relationships/image" Target="../media/image110.png"/><Relationship Id="rId37" Type="http://schemas.openxmlformats.org/officeDocument/2006/relationships/image" Target="../media/image115.png"/><Relationship Id="rId40" Type="http://schemas.openxmlformats.org/officeDocument/2006/relationships/image" Target="../media/image118.png"/><Relationship Id="rId15" Type="http://schemas.openxmlformats.org/officeDocument/2006/relationships/image" Target="../media/image93.png"/><Relationship Id="rId23" Type="http://schemas.openxmlformats.org/officeDocument/2006/relationships/image" Target="../media/image101.png"/><Relationship Id="rId28" Type="http://schemas.openxmlformats.org/officeDocument/2006/relationships/image" Target="../media/image105.png"/><Relationship Id="rId36" Type="http://schemas.openxmlformats.org/officeDocument/2006/relationships/image" Target="../media/image114.png"/><Relationship Id="rId10" Type="http://schemas.openxmlformats.org/officeDocument/2006/relationships/image" Target="../media/image88.png"/><Relationship Id="rId19" Type="http://schemas.openxmlformats.org/officeDocument/2006/relationships/image" Target="../media/image97.png"/><Relationship Id="rId31" Type="http://schemas.openxmlformats.org/officeDocument/2006/relationships/image" Target="../media/image109.png"/><Relationship Id="rId9" Type="http://schemas.openxmlformats.org/officeDocument/2006/relationships/image" Target="../media/image18.png"/><Relationship Id="rId14" Type="http://schemas.openxmlformats.org/officeDocument/2006/relationships/image" Target="../media/image92.png"/><Relationship Id="rId22" Type="http://schemas.openxmlformats.org/officeDocument/2006/relationships/image" Target="../media/image100.png"/><Relationship Id="rId27" Type="http://schemas.openxmlformats.org/officeDocument/2006/relationships/image" Target="../media/image104.png"/><Relationship Id="rId30" Type="http://schemas.openxmlformats.org/officeDocument/2006/relationships/image" Target="../media/image107.png"/><Relationship Id="rId35" Type="http://schemas.openxmlformats.org/officeDocument/2006/relationships/image" Target="../media/image113.png"/><Relationship Id="rId43" Type="http://schemas.openxmlformats.org/officeDocument/2006/relationships/image" Target="../media/image10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32.png"/><Relationship Id="rId3" Type="http://schemas.openxmlformats.org/officeDocument/2006/relationships/image" Target="../media/image122.png"/><Relationship Id="rId7" Type="http://schemas.openxmlformats.org/officeDocument/2006/relationships/image" Target="../media/image126.png"/><Relationship Id="rId12" Type="http://schemas.openxmlformats.org/officeDocument/2006/relationships/image" Target="../media/image131.png"/><Relationship Id="rId2" Type="http://schemas.openxmlformats.org/officeDocument/2006/relationships/image" Target="../media/image121.png"/><Relationship Id="rId16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11" Type="http://schemas.openxmlformats.org/officeDocument/2006/relationships/image" Target="../media/image130.png"/><Relationship Id="rId5" Type="http://schemas.openxmlformats.org/officeDocument/2006/relationships/image" Target="../media/image124.png"/><Relationship Id="rId15" Type="http://schemas.openxmlformats.org/officeDocument/2006/relationships/image" Target="../media/image134.png"/><Relationship Id="rId10" Type="http://schemas.openxmlformats.org/officeDocument/2006/relationships/image" Target="../media/image129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Relationship Id="rId14" Type="http://schemas.openxmlformats.org/officeDocument/2006/relationships/image" Target="../media/image1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9.png"/><Relationship Id="rId10" Type="http://schemas.openxmlformats.org/officeDocument/2006/relationships/image" Target="../media/image39.png"/><Relationship Id="rId19" Type="http://schemas.openxmlformats.org/officeDocument/2006/relationships/image" Target="../media/image53.png"/><Relationship Id="rId4" Type="http://schemas.openxmlformats.org/officeDocument/2006/relationships/image" Target="../media/image30.png"/><Relationship Id="rId9" Type="http://schemas.openxmlformats.org/officeDocument/2006/relationships/image" Target="../media/image38.png"/><Relationship Id="rId14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components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77523" cy="709995"/>
            <a:chOff x="758520" y="708040"/>
            <a:chExt cx="2534677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34677" cy="2135605"/>
              <a:chOff x="785815" y="680744"/>
              <a:chExt cx="2534677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452939" y="680744"/>
                <a:ext cx="7683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445588" y="2503276"/>
                <a:ext cx="187490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0089" y="4081952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115810" y="3787203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395056" y="4038138"/>
            <a:ext cx="508381" cy="132983"/>
            <a:chOff x="4711198" y="5280085"/>
            <a:chExt cx="508381" cy="132983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4711198" y="5280085"/>
              <a:ext cx="508381" cy="2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87398" y="5344331"/>
              <a:ext cx="345934" cy="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874862" y="5412918"/>
              <a:ext cx="171007" cy="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901360" y="3242126"/>
            <a:ext cx="504586" cy="3062177"/>
            <a:chOff x="9831571" y="1558741"/>
            <a:chExt cx="504586" cy="3062177"/>
          </a:xfrm>
        </p:grpSpPr>
        <p:sp>
          <p:nvSpPr>
            <p:cNvPr id="64" name="Arc 63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51095" y="4805059"/>
            <a:ext cx="2251013" cy="1846610"/>
            <a:chOff x="1508612" y="3434316"/>
            <a:chExt cx="2251013" cy="184661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517076" y="343431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512845" y="3588392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12844" y="373715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517076" y="389114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512845" y="4045217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512844" y="419397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517076" y="435290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512845" y="450698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512844" y="465574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508612" y="480852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512844" y="496745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508613" y="512153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508612" y="527029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303462" y="1500637"/>
            <a:ext cx="983624" cy="709995"/>
            <a:chOff x="8248391" y="2564515"/>
            <a:chExt cx="983624" cy="709995"/>
          </a:xfrm>
        </p:grpSpPr>
        <p:grpSp>
          <p:nvGrpSpPr>
            <p:cNvPr id="81" name="Group 80"/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86" name="Straight Arrow Connector 85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5" name="Rectangle 84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682933" y="4920161"/>
            <a:ext cx="1966076" cy="1703609"/>
            <a:chOff x="1360962" y="3868646"/>
            <a:chExt cx="1966076" cy="1703609"/>
          </a:xfrm>
        </p:grpSpPr>
        <p:cxnSp>
          <p:nvCxnSpPr>
            <p:cNvPr id="92" name="Straight Arrow Connector 91"/>
            <p:cNvCxnSpPr/>
            <p:nvPr/>
          </p:nvCxnSpPr>
          <p:spPr>
            <a:xfrm flipV="1">
              <a:off x="1379109" y="4386437"/>
              <a:ext cx="1860537" cy="142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1379109" y="4773369"/>
              <a:ext cx="1860537" cy="11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1370400" y="5159765"/>
              <a:ext cx="1869246" cy="13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1360962" y="5546697"/>
              <a:ext cx="1878684" cy="25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1497874" y="4247774"/>
              <a:ext cx="1829164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1515291" y="4634706"/>
              <a:ext cx="1811747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1541417" y="5021102"/>
              <a:ext cx="1785621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1530439" y="5408033"/>
              <a:ext cx="1796599" cy="17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1524000" y="3868646"/>
              <a:ext cx="1803038" cy="115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1379109" y="4000042"/>
              <a:ext cx="1860537" cy="59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9037206" y="291936"/>
            <a:ext cx="3078462" cy="2571445"/>
            <a:chOff x="3199461" y="1440870"/>
            <a:chExt cx="3078462" cy="2571445"/>
          </a:xfrm>
        </p:grpSpPr>
        <p:grpSp>
          <p:nvGrpSpPr>
            <p:cNvPr id="103" name="Group 102"/>
            <p:cNvGrpSpPr/>
            <p:nvPr/>
          </p:nvGrpSpPr>
          <p:grpSpPr>
            <a:xfrm>
              <a:off x="3199461" y="1440870"/>
              <a:ext cx="319032" cy="315970"/>
              <a:chOff x="6855696" y="5102145"/>
              <a:chExt cx="319032" cy="315970"/>
            </a:xfrm>
          </p:grpSpPr>
          <p:sp>
            <p:nvSpPr>
              <p:cNvPr id="227" name="Oval 22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Oval 22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3655149" y="1440870"/>
              <a:ext cx="319032" cy="315970"/>
              <a:chOff x="6855696" y="5102145"/>
              <a:chExt cx="319032" cy="315970"/>
            </a:xfrm>
          </p:grpSpPr>
          <p:sp>
            <p:nvSpPr>
              <p:cNvPr id="225" name="Oval 22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4119271" y="1440870"/>
              <a:ext cx="319032" cy="315970"/>
              <a:chOff x="6855696" y="5102145"/>
              <a:chExt cx="319032" cy="315970"/>
            </a:xfrm>
          </p:grpSpPr>
          <p:sp>
            <p:nvSpPr>
              <p:cNvPr id="223" name="Oval 22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Oval 22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4583393" y="1440870"/>
              <a:ext cx="319032" cy="315970"/>
              <a:chOff x="6855696" y="5102145"/>
              <a:chExt cx="319032" cy="315970"/>
            </a:xfrm>
          </p:grpSpPr>
          <p:sp>
            <p:nvSpPr>
              <p:cNvPr id="221" name="Oval 22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5047515" y="1440870"/>
              <a:ext cx="319032" cy="315970"/>
              <a:chOff x="6855696" y="5102145"/>
              <a:chExt cx="319032" cy="315970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5503203" y="1440870"/>
              <a:ext cx="319032" cy="315970"/>
              <a:chOff x="6855696" y="5102145"/>
              <a:chExt cx="319032" cy="315970"/>
            </a:xfrm>
          </p:grpSpPr>
          <p:sp>
            <p:nvSpPr>
              <p:cNvPr id="217" name="Oval 21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Oval 21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5958891" y="1440870"/>
              <a:ext cx="319032" cy="315970"/>
              <a:chOff x="6855696" y="5102145"/>
              <a:chExt cx="319032" cy="315970"/>
            </a:xfrm>
          </p:grpSpPr>
          <p:sp>
            <p:nvSpPr>
              <p:cNvPr id="215" name="Oval 21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Oval 21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3199461" y="1891965"/>
              <a:ext cx="319032" cy="315970"/>
              <a:chOff x="6855696" y="5102145"/>
              <a:chExt cx="319032" cy="315970"/>
            </a:xfrm>
          </p:grpSpPr>
          <p:sp>
            <p:nvSpPr>
              <p:cNvPr id="213" name="Oval 21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3655149" y="1891965"/>
              <a:ext cx="319032" cy="315970"/>
              <a:chOff x="6855696" y="5102145"/>
              <a:chExt cx="319032" cy="315970"/>
            </a:xfrm>
          </p:grpSpPr>
          <p:sp>
            <p:nvSpPr>
              <p:cNvPr id="211" name="Oval 21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4119271" y="1891965"/>
              <a:ext cx="319032" cy="315970"/>
              <a:chOff x="6855696" y="5102145"/>
              <a:chExt cx="319032" cy="315970"/>
            </a:xfrm>
          </p:grpSpPr>
          <p:sp>
            <p:nvSpPr>
              <p:cNvPr id="209" name="Oval 20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4583393" y="1891965"/>
              <a:ext cx="319032" cy="315970"/>
              <a:chOff x="6855696" y="5102145"/>
              <a:chExt cx="319032" cy="315970"/>
            </a:xfrm>
          </p:grpSpPr>
          <p:sp>
            <p:nvSpPr>
              <p:cNvPr id="207" name="Oval 20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5047515" y="1891965"/>
              <a:ext cx="319032" cy="315970"/>
              <a:chOff x="6855696" y="5102145"/>
              <a:chExt cx="319032" cy="315970"/>
            </a:xfrm>
          </p:grpSpPr>
          <p:sp>
            <p:nvSpPr>
              <p:cNvPr id="205" name="Oval 20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503203" y="1891965"/>
              <a:ext cx="319032" cy="315970"/>
              <a:chOff x="6855696" y="5102145"/>
              <a:chExt cx="319032" cy="315970"/>
            </a:xfrm>
          </p:grpSpPr>
          <p:sp>
            <p:nvSpPr>
              <p:cNvPr id="203" name="Oval 20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5958891" y="1891965"/>
              <a:ext cx="319032" cy="315970"/>
              <a:chOff x="6855696" y="5102145"/>
              <a:chExt cx="319032" cy="315970"/>
            </a:xfrm>
          </p:grpSpPr>
          <p:sp>
            <p:nvSpPr>
              <p:cNvPr id="201" name="Oval 20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3199461" y="2343060"/>
              <a:ext cx="319032" cy="315970"/>
              <a:chOff x="6855696" y="5102145"/>
              <a:chExt cx="319032" cy="315970"/>
            </a:xfrm>
          </p:grpSpPr>
          <p:sp>
            <p:nvSpPr>
              <p:cNvPr id="199" name="Oval 19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3655149" y="2343060"/>
              <a:ext cx="319032" cy="315970"/>
              <a:chOff x="6855696" y="5102145"/>
              <a:chExt cx="319032" cy="315970"/>
            </a:xfrm>
          </p:grpSpPr>
          <p:sp>
            <p:nvSpPr>
              <p:cNvPr id="197" name="Oval 19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4119271" y="2343060"/>
              <a:ext cx="319032" cy="315970"/>
              <a:chOff x="6855696" y="5102145"/>
              <a:chExt cx="319032" cy="315970"/>
            </a:xfrm>
          </p:grpSpPr>
          <p:sp>
            <p:nvSpPr>
              <p:cNvPr id="195" name="Oval 19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4583393" y="2343060"/>
              <a:ext cx="319032" cy="315970"/>
              <a:chOff x="6855696" y="5102145"/>
              <a:chExt cx="319032" cy="315970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5047515" y="2343060"/>
              <a:ext cx="319032" cy="315970"/>
              <a:chOff x="6855696" y="5102145"/>
              <a:chExt cx="319032" cy="315970"/>
            </a:xfrm>
          </p:grpSpPr>
          <p:sp>
            <p:nvSpPr>
              <p:cNvPr id="191" name="Oval 19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5503203" y="2343060"/>
              <a:ext cx="319032" cy="315970"/>
              <a:chOff x="6855696" y="5102145"/>
              <a:chExt cx="319032" cy="315970"/>
            </a:xfrm>
          </p:grpSpPr>
          <p:sp>
            <p:nvSpPr>
              <p:cNvPr id="189" name="Oval 18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5958891" y="2343060"/>
              <a:ext cx="319032" cy="315970"/>
              <a:chOff x="6855696" y="5102145"/>
              <a:chExt cx="319032" cy="315970"/>
            </a:xfrm>
          </p:grpSpPr>
          <p:sp>
            <p:nvSpPr>
              <p:cNvPr id="187" name="Oval 18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3199461" y="2794155"/>
              <a:ext cx="319032" cy="315970"/>
              <a:chOff x="6855696" y="5102145"/>
              <a:chExt cx="319032" cy="315970"/>
            </a:xfrm>
          </p:grpSpPr>
          <p:sp>
            <p:nvSpPr>
              <p:cNvPr id="185" name="Oval 18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3655149" y="2794155"/>
              <a:ext cx="319032" cy="315970"/>
              <a:chOff x="6855696" y="5102145"/>
              <a:chExt cx="319032" cy="315970"/>
            </a:xfrm>
          </p:grpSpPr>
          <p:sp>
            <p:nvSpPr>
              <p:cNvPr id="183" name="Oval 18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4119271" y="2794155"/>
              <a:ext cx="319032" cy="315970"/>
              <a:chOff x="6855696" y="5102145"/>
              <a:chExt cx="319032" cy="315970"/>
            </a:xfrm>
          </p:grpSpPr>
          <p:sp>
            <p:nvSpPr>
              <p:cNvPr id="181" name="Oval 18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4583393" y="2794155"/>
              <a:ext cx="319032" cy="315970"/>
              <a:chOff x="6855696" y="5102145"/>
              <a:chExt cx="319032" cy="315970"/>
            </a:xfrm>
          </p:grpSpPr>
          <p:sp>
            <p:nvSpPr>
              <p:cNvPr id="179" name="Oval 17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5047515" y="2794155"/>
              <a:ext cx="319032" cy="315970"/>
              <a:chOff x="6855696" y="5102145"/>
              <a:chExt cx="319032" cy="315970"/>
            </a:xfrm>
          </p:grpSpPr>
          <p:sp>
            <p:nvSpPr>
              <p:cNvPr id="177" name="Oval 17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5503203" y="2794155"/>
              <a:ext cx="319032" cy="315970"/>
              <a:chOff x="6855696" y="5102145"/>
              <a:chExt cx="319032" cy="315970"/>
            </a:xfrm>
          </p:grpSpPr>
          <p:sp>
            <p:nvSpPr>
              <p:cNvPr id="175" name="Oval 17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5958891" y="2794155"/>
              <a:ext cx="319032" cy="315970"/>
              <a:chOff x="6855696" y="5102145"/>
              <a:chExt cx="319032" cy="315970"/>
            </a:xfrm>
          </p:grpSpPr>
          <p:sp>
            <p:nvSpPr>
              <p:cNvPr id="173" name="Oval 17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3199461" y="3245250"/>
              <a:ext cx="319032" cy="315970"/>
              <a:chOff x="6855696" y="5102145"/>
              <a:chExt cx="319032" cy="315970"/>
            </a:xfrm>
          </p:grpSpPr>
          <p:sp>
            <p:nvSpPr>
              <p:cNvPr id="171" name="Oval 17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3655149" y="3245250"/>
              <a:ext cx="319032" cy="315970"/>
              <a:chOff x="6855696" y="5102145"/>
              <a:chExt cx="319032" cy="315970"/>
            </a:xfrm>
          </p:grpSpPr>
          <p:sp>
            <p:nvSpPr>
              <p:cNvPr id="169" name="Oval 16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4119271" y="3245250"/>
              <a:ext cx="319032" cy="315970"/>
              <a:chOff x="6855696" y="5102145"/>
              <a:chExt cx="319032" cy="315970"/>
            </a:xfrm>
          </p:grpSpPr>
          <p:sp>
            <p:nvSpPr>
              <p:cNvPr id="167" name="Oval 16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4583393" y="3245250"/>
              <a:ext cx="319032" cy="315970"/>
              <a:chOff x="6855696" y="5102145"/>
              <a:chExt cx="319032" cy="315970"/>
            </a:xfrm>
          </p:grpSpPr>
          <p:sp>
            <p:nvSpPr>
              <p:cNvPr id="165" name="Oval 16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5047515" y="3245250"/>
              <a:ext cx="319032" cy="315970"/>
              <a:chOff x="6855696" y="5102145"/>
              <a:chExt cx="319032" cy="315970"/>
            </a:xfrm>
          </p:grpSpPr>
          <p:sp>
            <p:nvSpPr>
              <p:cNvPr id="163" name="Oval 16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5503203" y="3245250"/>
              <a:ext cx="319032" cy="315970"/>
              <a:chOff x="6855696" y="5102145"/>
              <a:chExt cx="319032" cy="315970"/>
            </a:xfrm>
          </p:grpSpPr>
          <p:sp>
            <p:nvSpPr>
              <p:cNvPr id="161" name="Oval 16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5958891" y="3245250"/>
              <a:ext cx="319032" cy="315970"/>
              <a:chOff x="6855696" y="5102145"/>
              <a:chExt cx="319032" cy="315970"/>
            </a:xfrm>
          </p:grpSpPr>
          <p:sp>
            <p:nvSpPr>
              <p:cNvPr id="159" name="Oval 15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3199461" y="3696345"/>
              <a:ext cx="319032" cy="315970"/>
              <a:chOff x="6855696" y="5102145"/>
              <a:chExt cx="319032" cy="315970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3655149" y="3696345"/>
              <a:ext cx="319032" cy="315970"/>
              <a:chOff x="6855696" y="5102145"/>
              <a:chExt cx="319032" cy="315970"/>
            </a:xfrm>
          </p:grpSpPr>
          <p:sp>
            <p:nvSpPr>
              <p:cNvPr id="155" name="Oval 15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4119271" y="3696345"/>
              <a:ext cx="319032" cy="315970"/>
              <a:chOff x="6855696" y="5102145"/>
              <a:chExt cx="319032" cy="315970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4583393" y="3696345"/>
              <a:ext cx="319032" cy="315970"/>
              <a:chOff x="6855696" y="5102145"/>
              <a:chExt cx="319032" cy="315970"/>
            </a:xfrm>
          </p:grpSpPr>
          <p:sp>
            <p:nvSpPr>
              <p:cNvPr id="151" name="Oval 15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5047515" y="3696345"/>
              <a:ext cx="319032" cy="315970"/>
              <a:chOff x="6855696" y="5102145"/>
              <a:chExt cx="319032" cy="315970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5503203" y="3696345"/>
              <a:ext cx="319032" cy="315970"/>
              <a:chOff x="6855696" y="5102145"/>
              <a:chExt cx="319032" cy="315970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5958891" y="3696345"/>
              <a:ext cx="319032" cy="315970"/>
              <a:chOff x="6855696" y="5102145"/>
              <a:chExt cx="319032" cy="315970"/>
            </a:xfrm>
          </p:grpSpPr>
          <p:sp>
            <p:nvSpPr>
              <p:cNvPr id="145" name="Oval 14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9" name="Group 228"/>
          <p:cNvGrpSpPr/>
          <p:nvPr/>
        </p:nvGrpSpPr>
        <p:grpSpPr>
          <a:xfrm>
            <a:off x="7101394" y="1185020"/>
            <a:ext cx="225387" cy="176270"/>
            <a:chOff x="9105900" y="2412694"/>
            <a:chExt cx="225387" cy="176270"/>
          </a:xfrm>
        </p:grpSpPr>
        <p:cxnSp>
          <p:nvCxnSpPr>
            <p:cNvPr id="230" name="Straight Connector 229"/>
            <p:cNvCxnSpPr/>
            <p:nvPr/>
          </p:nvCxnSpPr>
          <p:spPr>
            <a:xfrm>
              <a:off x="9199084" y="2412694"/>
              <a:ext cx="132203" cy="1762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 flipH="1">
              <a:off x="9105900" y="2412694"/>
              <a:ext cx="112390" cy="1762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8207921" y="3429650"/>
            <a:ext cx="882650" cy="247348"/>
            <a:chOff x="9055100" y="3993844"/>
            <a:chExt cx="882650" cy="247348"/>
          </a:xfrm>
        </p:grpSpPr>
        <p:sp>
          <p:nvSpPr>
            <p:cNvPr id="233" name="Oval 232"/>
            <p:cNvSpPr/>
            <p:nvPr/>
          </p:nvSpPr>
          <p:spPr>
            <a:xfrm>
              <a:off x="9055100" y="3993844"/>
              <a:ext cx="882650" cy="2473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V="1">
              <a:off x="9631680" y="4211074"/>
              <a:ext cx="116205" cy="301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7185162" y="2695668"/>
            <a:ext cx="319032" cy="315970"/>
            <a:chOff x="7185162" y="2695668"/>
            <a:chExt cx="319032" cy="315970"/>
          </a:xfrm>
        </p:grpSpPr>
        <p:sp>
          <p:nvSpPr>
            <p:cNvPr id="235" name="Oval 234"/>
            <p:cNvSpPr/>
            <p:nvPr/>
          </p:nvSpPr>
          <p:spPr>
            <a:xfrm>
              <a:off x="7185162" y="2695668"/>
              <a:ext cx="319032" cy="315970"/>
            </a:xfrm>
            <a:prstGeom prst="ellipse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/>
            <p:cNvSpPr/>
            <p:nvPr/>
          </p:nvSpPr>
          <p:spPr>
            <a:xfrm>
              <a:off x="7321818" y="2830793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3FCC0AED-48C2-4034-873C-86A50A512B5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67" y="930066"/>
            <a:ext cx="6578418" cy="3731042"/>
          </a:xfrm>
          <a:prstGeom prst="rect">
            <a:avLst/>
          </a:prstGeom>
        </p:spPr>
      </p:pic>
      <p:pic>
        <p:nvPicPr>
          <p:cNvPr id="5" name="Picture 4" descr="A close up of a person&#10;&#10;Description automatically generated">
            <a:extLst>
              <a:ext uri="{FF2B5EF4-FFF2-40B4-BE49-F238E27FC236}">
                <a16:creationId xmlns:a16="http://schemas.microsoft.com/office/drawing/2014/main" id="{400DE938-B4A5-418C-A6C4-D02BCCFD77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54" t="24306" r="37948" b="10000"/>
          <a:stretch/>
        </p:blipFill>
        <p:spPr>
          <a:xfrm flipH="1">
            <a:off x="3871914" y="277416"/>
            <a:ext cx="1762124" cy="242292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D2A4A5F-AACA-4763-9328-2378E943B9D2}"/>
              </a:ext>
            </a:extLst>
          </p:cNvPr>
          <p:cNvCxnSpPr>
            <a:cxnSpLocks/>
          </p:cNvCxnSpPr>
          <p:nvPr/>
        </p:nvCxnSpPr>
        <p:spPr>
          <a:xfrm>
            <a:off x="5481638" y="804862"/>
            <a:ext cx="4348162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person&#10;&#10;Description automatically generated">
            <a:extLst>
              <a:ext uri="{FF2B5EF4-FFF2-40B4-BE49-F238E27FC236}">
                <a16:creationId xmlns:a16="http://schemas.microsoft.com/office/drawing/2014/main" id="{02079F06-AFE0-414B-AD23-CDEF5E7884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54" t="24306" r="37948" b="10000"/>
          <a:stretch/>
        </p:blipFill>
        <p:spPr>
          <a:xfrm flipH="1">
            <a:off x="3871914" y="3352987"/>
            <a:ext cx="1762124" cy="242292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81DE7F-F385-409D-9823-DECB28400345}"/>
              </a:ext>
            </a:extLst>
          </p:cNvPr>
          <p:cNvCxnSpPr>
            <a:cxnSpLocks/>
          </p:cNvCxnSpPr>
          <p:nvPr/>
        </p:nvCxnSpPr>
        <p:spPr>
          <a:xfrm>
            <a:off x="5481638" y="3880433"/>
            <a:ext cx="4411762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AAEC21D-5B66-4DC3-8064-8BBDB20A94E0}"/>
              </a:ext>
            </a:extLst>
          </p:cNvPr>
          <p:cNvCxnSpPr>
            <a:cxnSpLocks/>
          </p:cNvCxnSpPr>
          <p:nvPr/>
        </p:nvCxnSpPr>
        <p:spPr>
          <a:xfrm>
            <a:off x="5634038" y="3778524"/>
            <a:ext cx="96142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23D2ED9-4E6C-462B-ABB2-1E014FDFC883}"/>
                  </a:ext>
                </a:extLst>
              </p:cNvPr>
              <p:cNvSpPr txBox="1"/>
              <p:nvPr/>
            </p:nvSpPr>
            <p:spPr>
              <a:xfrm>
                <a:off x="5869331" y="3351210"/>
                <a:ext cx="49084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23D2ED9-4E6C-462B-ABB2-1E014FDFC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331" y="3351210"/>
                <a:ext cx="49084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5ECEC4-DD8D-47C7-B1F4-BFA194D3B943}"/>
              </a:ext>
            </a:extLst>
          </p:cNvPr>
          <p:cNvCxnSpPr>
            <a:cxnSpLocks/>
          </p:cNvCxnSpPr>
          <p:nvPr/>
        </p:nvCxnSpPr>
        <p:spPr>
          <a:xfrm>
            <a:off x="5586938" y="706766"/>
            <a:ext cx="96142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AC420C0-DC31-49B4-B24A-C05702C658E5}"/>
                  </a:ext>
                </a:extLst>
              </p:cNvPr>
              <p:cNvSpPr txBox="1"/>
              <p:nvPr/>
            </p:nvSpPr>
            <p:spPr>
              <a:xfrm>
                <a:off x="5822231" y="279452"/>
                <a:ext cx="49084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AC420C0-DC31-49B4-B24A-C05702C65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231" y="279452"/>
                <a:ext cx="490840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0D3574-4854-4EB0-AF1B-4A0613BEAA75}"/>
              </a:ext>
            </a:extLst>
          </p:cNvPr>
          <p:cNvCxnSpPr>
            <a:cxnSpLocks/>
          </p:cNvCxnSpPr>
          <p:nvPr/>
        </p:nvCxnSpPr>
        <p:spPr>
          <a:xfrm>
            <a:off x="7890862" y="2734940"/>
            <a:ext cx="9614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97FAF7D-47C1-440C-887D-5AB4ED434224}"/>
                  </a:ext>
                </a:extLst>
              </p:cNvPr>
              <p:cNvSpPr txBox="1"/>
              <p:nvPr/>
            </p:nvSpPr>
            <p:spPr>
              <a:xfrm>
                <a:off x="8126155" y="2307626"/>
                <a:ext cx="5330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CA" sz="2000" b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97FAF7D-47C1-440C-887D-5AB4ED434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6155" y="2307626"/>
                <a:ext cx="533030" cy="400110"/>
              </a:xfrm>
              <a:prstGeom prst="rect">
                <a:avLst/>
              </a:prstGeom>
              <a:blipFill>
                <a:blip r:embed="rId6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1995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308A7815-A940-4FBD-B01B-099E0861B037}"/>
              </a:ext>
            </a:extLst>
          </p:cNvPr>
          <p:cNvSpPr/>
          <p:nvPr/>
        </p:nvSpPr>
        <p:spPr>
          <a:xfrm>
            <a:off x="2595608" y="727434"/>
            <a:ext cx="1481983" cy="1476295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FC7433-0E32-4102-B573-0406FD8A0B1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81" r="23194"/>
          <a:stretch/>
        </p:blipFill>
        <p:spPr>
          <a:xfrm>
            <a:off x="8282094" y="1225960"/>
            <a:ext cx="453079" cy="478307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DC4B03C-C007-4D03-9E45-3AD64E5B501F}"/>
              </a:ext>
            </a:extLst>
          </p:cNvPr>
          <p:cNvGrpSpPr/>
          <p:nvPr/>
        </p:nvGrpSpPr>
        <p:grpSpPr>
          <a:xfrm rot="16200000">
            <a:off x="6432605" y="461290"/>
            <a:ext cx="1352689" cy="1944491"/>
            <a:chOff x="4236930" y="2042243"/>
            <a:chExt cx="1741714" cy="2503714"/>
          </a:xfrm>
        </p:grpSpPr>
        <p:pic>
          <p:nvPicPr>
            <p:cNvPr id="23" name="Picture 22" descr="A close up of a womans face&#10;&#10;Description automatically generated">
              <a:extLst>
                <a:ext uri="{FF2B5EF4-FFF2-40B4-BE49-F238E27FC236}">
                  <a16:creationId xmlns:a16="http://schemas.microsoft.com/office/drawing/2014/main" id="{D9B2F509-3750-4714-B35C-30319E2652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02" r="39693"/>
            <a:stretch/>
          </p:blipFill>
          <p:spPr>
            <a:xfrm>
              <a:off x="4829927" y="2750763"/>
              <a:ext cx="480158" cy="1008436"/>
            </a:xfrm>
            <a:prstGeom prst="rect">
              <a:avLst/>
            </a:prstGeom>
          </p:spPr>
        </p:pic>
        <p:pic>
          <p:nvPicPr>
            <p:cNvPr id="22" name="Picture 21" descr="A picture containing ax&#10;&#10;Description automatically generated">
              <a:extLst>
                <a:ext uri="{FF2B5EF4-FFF2-40B4-BE49-F238E27FC236}">
                  <a16:creationId xmlns:a16="http://schemas.microsoft.com/office/drawing/2014/main" id="{1EDBE665-6811-40DA-9814-AA14C56E04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62" r="30283"/>
            <a:stretch/>
          </p:blipFill>
          <p:spPr>
            <a:xfrm>
              <a:off x="4236930" y="2042243"/>
              <a:ext cx="1741714" cy="2503714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DD33F63-0A84-4371-90F7-FB662FE75273}"/>
                  </a:ext>
                </a:extLst>
              </p:cNvPr>
              <p:cNvSpPr txBox="1"/>
              <p:nvPr/>
            </p:nvSpPr>
            <p:spPr>
              <a:xfrm>
                <a:off x="2750100" y="378835"/>
                <a:ext cx="106907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𝑃𝑟𝑜𝑥𝑖𝑚𝑎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DD33F63-0A84-4371-90F7-FB662FE75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100" y="378835"/>
                <a:ext cx="1069074" cy="307777"/>
              </a:xfrm>
              <a:prstGeom prst="rect">
                <a:avLst/>
              </a:prstGeom>
              <a:blipFill>
                <a:blip r:embed="rId5"/>
                <a:stretch>
                  <a:fillRect l="-3977" r="-3977" b="-98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127AE08-D971-4C66-BC74-B4793B77DF9F}"/>
                  </a:ext>
                </a:extLst>
              </p:cNvPr>
              <p:cNvSpPr txBox="1"/>
              <p:nvPr/>
            </p:nvSpPr>
            <p:spPr>
              <a:xfrm>
                <a:off x="5202787" y="2377845"/>
                <a:ext cx="160819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𝐸𝑎𝑟𝑡h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𝑓𝑟𝑎𝑚𝑒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127AE08-D971-4C66-BC74-B4793B77D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787" y="2377845"/>
                <a:ext cx="1608197" cy="307777"/>
              </a:xfrm>
              <a:prstGeom prst="rect">
                <a:avLst/>
              </a:prstGeom>
              <a:blipFill>
                <a:blip r:embed="rId6"/>
                <a:stretch>
                  <a:fillRect l="-1136" r="-3030" b="-3725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6F6F188-399E-40DC-8BEB-9511764BFA7C}"/>
                  </a:ext>
                </a:extLst>
              </p:cNvPr>
              <p:cNvSpPr txBox="1"/>
              <p:nvPr/>
            </p:nvSpPr>
            <p:spPr>
              <a:xfrm>
                <a:off x="5315590" y="5281506"/>
                <a:ext cx="145559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𝐴𝑙𝑖𝑐𝑒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𝑓𝑟𝑎𝑚𝑒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6F6F188-399E-40DC-8BEB-9511764BF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590" y="5281506"/>
                <a:ext cx="1455591" cy="307777"/>
              </a:xfrm>
              <a:prstGeom prst="rect">
                <a:avLst/>
              </a:prstGeom>
              <a:blipFill>
                <a:blip r:embed="rId7"/>
                <a:stretch>
                  <a:fillRect l="-3347" r="-5021" b="-3725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D562D5D-BCEF-4561-86E0-7DBEF7B82CBC}"/>
                  </a:ext>
                </a:extLst>
              </p:cNvPr>
              <p:cNvSpPr txBox="1"/>
              <p:nvPr/>
            </p:nvSpPr>
            <p:spPr>
              <a:xfrm>
                <a:off x="8136960" y="843930"/>
                <a:ext cx="74334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𝐸𝑎𝑟𝑡h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D562D5D-BCEF-4561-86E0-7DBEF7B82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960" y="843930"/>
                <a:ext cx="743345" cy="307777"/>
              </a:xfrm>
              <a:prstGeom prst="rect">
                <a:avLst/>
              </a:prstGeom>
              <a:blipFill>
                <a:blip r:embed="rId8"/>
                <a:stretch>
                  <a:fillRect l="-7377" r="-6557" b="-98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9FA91A-8E26-409C-87E4-4EF1A7E00539}"/>
                  </a:ext>
                </a:extLst>
              </p:cNvPr>
              <p:cNvSpPr txBox="1"/>
              <p:nvPr/>
            </p:nvSpPr>
            <p:spPr>
              <a:xfrm>
                <a:off x="5463387" y="1955991"/>
                <a:ext cx="115999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𝑣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=0.99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9FA91A-8E26-409C-87E4-4EF1A7E00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387" y="1955991"/>
                <a:ext cx="1159998" cy="307777"/>
              </a:xfrm>
              <a:prstGeom prst="rect">
                <a:avLst/>
              </a:prstGeom>
              <a:blipFill>
                <a:blip r:embed="rId9"/>
                <a:stretch>
                  <a:fillRect l="-1571" r="-3141" b="-1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979153B-1D84-40F5-80BD-652D56113E1B}"/>
              </a:ext>
            </a:extLst>
          </p:cNvPr>
          <p:cNvCxnSpPr>
            <a:cxnSpLocks/>
          </p:cNvCxnSpPr>
          <p:nvPr/>
        </p:nvCxnSpPr>
        <p:spPr>
          <a:xfrm flipH="1">
            <a:off x="5501238" y="1898024"/>
            <a:ext cx="118573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BA49DC8-48BA-4BA7-8230-A2C86DD36C20}"/>
              </a:ext>
            </a:extLst>
          </p:cNvPr>
          <p:cNvCxnSpPr>
            <a:cxnSpLocks/>
          </p:cNvCxnSpPr>
          <p:nvPr/>
        </p:nvCxnSpPr>
        <p:spPr>
          <a:xfrm flipH="1">
            <a:off x="4168272" y="567830"/>
            <a:ext cx="4113822" cy="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586C7CD-D5A2-45B3-ACE1-53FCF1373ECB}"/>
                  </a:ext>
                </a:extLst>
              </p:cNvPr>
              <p:cNvSpPr txBox="1"/>
              <p:nvPr/>
            </p:nvSpPr>
            <p:spPr>
              <a:xfrm>
                <a:off x="5639381" y="206947"/>
                <a:ext cx="117160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𝐿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=4.2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𝑙𝑦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586C7CD-D5A2-45B3-ACE1-53FCF1373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9381" y="206947"/>
                <a:ext cx="1171603" cy="307777"/>
              </a:xfrm>
              <a:prstGeom prst="rect">
                <a:avLst/>
              </a:prstGeom>
              <a:blipFill>
                <a:blip r:embed="rId10"/>
                <a:stretch>
                  <a:fillRect l="-3646" r="-6771" b="-38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Oval 58">
            <a:extLst>
              <a:ext uri="{FF2B5EF4-FFF2-40B4-BE49-F238E27FC236}">
                <a16:creationId xmlns:a16="http://schemas.microsoft.com/office/drawing/2014/main" id="{45FE039C-F99D-4079-B174-B43979F513F8}"/>
              </a:ext>
            </a:extLst>
          </p:cNvPr>
          <p:cNvSpPr/>
          <p:nvPr/>
        </p:nvSpPr>
        <p:spPr>
          <a:xfrm>
            <a:off x="2595608" y="3709701"/>
            <a:ext cx="1481983" cy="1476295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30078B38-DBF2-410E-B5EF-F739707B28A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81" r="23194"/>
          <a:stretch/>
        </p:blipFill>
        <p:spPr>
          <a:xfrm>
            <a:off x="8282094" y="4208227"/>
            <a:ext cx="453079" cy="478307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85DED7BF-2340-423D-BD1B-9EDBB540E372}"/>
              </a:ext>
            </a:extLst>
          </p:cNvPr>
          <p:cNvGrpSpPr/>
          <p:nvPr/>
        </p:nvGrpSpPr>
        <p:grpSpPr>
          <a:xfrm rot="16200000">
            <a:off x="6432605" y="3443557"/>
            <a:ext cx="1352689" cy="1944491"/>
            <a:chOff x="4236930" y="2042243"/>
            <a:chExt cx="1741714" cy="2503714"/>
          </a:xfrm>
        </p:grpSpPr>
        <p:pic>
          <p:nvPicPr>
            <p:cNvPr id="62" name="Picture 61" descr="A close up of a womans face&#10;&#10;Description automatically generated">
              <a:extLst>
                <a:ext uri="{FF2B5EF4-FFF2-40B4-BE49-F238E27FC236}">
                  <a16:creationId xmlns:a16="http://schemas.microsoft.com/office/drawing/2014/main" id="{2A808DBA-5136-43F4-AB5F-1EAEFC050F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02" r="39693"/>
            <a:stretch/>
          </p:blipFill>
          <p:spPr>
            <a:xfrm>
              <a:off x="4829927" y="2750763"/>
              <a:ext cx="480158" cy="1008436"/>
            </a:xfrm>
            <a:prstGeom prst="rect">
              <a:avLst/>
            </a:prstGeom>
          </p:spPr>
        </p:pic>
        <p:pic>
          <p:nvPicPr>
            <p:cNvPr id="63" name="Picture 62" descr="A picture containing ax&#10;&#10;Description automatically generated">
              <a:extLst>
                <a:ext uri="{FF2B5EF4-FFF2-40B4-BE49-F238E27FC236}">
                  <a16:creationId xmlns:a16="http://schemas.microsoft.com/office/drawing/2014/main" id="{FA8BF1C1-6F70-499A-86DC-92F0CF3701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62" r="30283"/>
            <a:stretch/>
          </p:blipFill>
          <p:spPr>
            <a:xfrm>
              <a:off x="4236930" y="2042243"/>
              <a:ext cx="1741714" cy="2503714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A603451-8C8C-4287-8C14-367575C869A8}"/>
                  </a:ext>
                </a:extLst>
              </p:cNvPr>
              <p:cNvSpPr txBox="1"/>
              <p:nvPr/>
            </p:nvSpPr>
            <p:spPr>
              <a:xfrm>
                <a:off x="2750100" y="3361102"/>
                <a:ext cx="106907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𝑃𝑟𝑜𝑥𝑖𝑚𝑎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A603451-8C8C-4287-8C14-367575C86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100" y="3361102"/>
                <a:ext cx="1069074" cy="307777"/>
              </a:xfrm>
              <a:prstGeom prst="rect">
                <a:avLst/>
              </a:prstGeom>
              <a:blipFill>
                <a:blip r:embed="rId11"/>
                <a:stretch>
                  <a:fillRect l="-3977" r="-3977" b="-98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CC789E2-EBA8-4584-A6CA-285C130B4719}"/>
                  </a:ext>
                </a:extLst>
              </p:cNvPr>
              <p:cNvSpPr txBox="1"/>
              <p:nvPr/>
            </p:nvSpPr>
            <p:spPr>
              <a:xfrm>
                <a:off x="8136960" y="3826197"/>
                <a:ext cx="74334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𝐸𝑎𝑟𝑡h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CC789E2-EBA8-4584-A6CA-285C130B4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960" y="3826197"/>
                <a:ext cx="743345" cy="307777"/>
              </a:xfrm>
              <a:prstGeom prst="rect">
                <a:avLst/>
              </a:prstGeom>
              <a:blipFill>
                <a:blip r:embed="rId12"/>
                <a:stretch>
                  <a:fillRect l="-7377" r="-6557" b="-1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15F2DEA-9BE1-436C-80D6-A5364E5A6C80}"/>
              </a:ext>
            </a:extLst>
          </p:cNvPr>
          <p:cNvCxnSpPr>
            <a:cxnSpLocks/>
          </p:cNvCxnSpPr>
          <p:nvPr/>
        </p:nvCxnSpPr>
        <p:spPr>
          <a:xfrm>
            <a:off x="4077591" y="4503054"/>
            <a:ext cx="122457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1FB514-AAA2-4C60-9CB4-5E9C4E944D0D}"/>
              </a:ext>
            </a:extLst>
          </p:cNvPr>
          <p:cNvCxnSpPr>
            <a:cxnSpLocks/>
          </p:cNvCxnSpPr>
          <p:nvPr/>
        </p:nvCxnSpPr>
        <p:spPr>
          <a:xfrm flipH="1">
            <a:off x="4168272" y="3550097"/>
            <a:ext cx="4113822" cy="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0D4C72D-44A0-49C5-A1A9-1E0F31838937}"/>
                  </a:ext>
                </a:extLst>
              </p:cNvPr>
              <p:cNvSpPr txBox="1"/>
              <p:nvPr/>
            </p:nvSpPr>
            <p:spPr>
              <a:xfrm>
                <a:off x="6043386" y="3251717"/>
                <a:ext cx="27251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𝐿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′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0D4C72D-44A0-49C5-A1A9-1E0F31838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386" y="3251717"/>
                <a:ext cx="272510" cy="307777"/>
              </a:xfrm>
              <a:prstGeom prst="rect">
                <a:avLst/>
              </a:prstGeom>
              <a:blipFill>
                <a:blip r:embed="rId13"/>
                <a:stretch>
                  <a:fillRect l="-17778" r="-24444" b="-1372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C9F6FAD-71AE-4BF5-B048-88E86197F936}"/>
                  </a:ext>
                </a:extLst>
              </p:cNvPr>
              <p:cNvSpPr txBox="1"/>
              <p:nvPr/>
            </p:nvSpPr>
            <p:spPr>
              <a:xfrm>
                <a:off x="4123534" y="4532645"/>
                <a:ext cx="115999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𝑣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=0.99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C9F6FAD-71AE-4BF5-B048-88E86197F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3534" y="4532645"/>
                <a:ext cx="1159998" cy="307777"/>
              </a:xfrm>
              <a:prstGeom prst="rect">
                <a:avLst/>
              </a:prstGeom>
              <a:blipFill>
                <a:blip r:embed="rId14"/>
                <a:stretch>
                  <a:fillRect l="-1571" r="-3141" b="-1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A05C279-2DE0-46D4-907E-612C80F254D6}"/>
              </a:ext>
            </a:extLst>
          </p:cNvPr>
          <p:cNvCxnSpPr/>
          <p:nvPr/>
        </p:nvCxnSpPr>
        <p:spPr>
          <a:xfrm>
            <a:off x="1616927" y="2932771"/>
            <a:ext cx="860874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545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93145" y="120878"/>
            <a:ext cx="3592693" cy="3712027"/>
            <a:chOff x="6322609" y="696686"/>
            <a:chExt cx="3592693" cy="3712027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7010400" y="696686"/>
              <a:ext cx="0" cy="27979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7010400" y="3507379"/>
              <a:ext cx="27976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6455228" y="3507379"/>
              <a:ext cx="555171" cy="9013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9700756" y="3494600"/>
                  <a:ext cx="2145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0756" y="3494600"/>
                  <a:ext cx="214546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1111" r="-8333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6762917" y="699452"/>
                  <a:ext cx="21916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2917" y="699452"/>
                  <a:ext cx="21916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322609" y="4003221"/>
                  <a:ext cx="19832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2609" y="4003221"/>
                  <a:ext cx="198324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2121" r="-1212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5091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555171" y="1067109"/>
            <a:ext cx="3614058" cy="3210666"/>
            <a:chOff x="555171" y="1067109"/>
            <a:chExt cx="3614058" cy="3210666"/>
          </a:xfrm>
        </p:grpSpPr>
        <p:grpSp>
          <p:nvGrpSpPr>
            <p:cNvPr id="22" name="Group 21"/>
            <p:cNvGrpSpPr/>
            <p:nvPr/>
          </p:nvGrpSpPr>
          <p:grpSpPr>
            <a:xfrm>
              <a:off x="555171" y="1067109"/>
              <a:ext cx="3614058" cy="2862323"/>
              <a:chOff x="555171" y="1067109"/>
              <a:chExt cx="3614058" cy="2862323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555171" y="1067109"/>
                <a:ext cx="3614058" cy="2862323"/>
                <a:chOff x="1545771" y="2460481"/>
                <a:chExt cx="3614058" cy="2862323"/>
              </a:xfrm>
            </p:grpSpPr>
            <p:cxnSp>
              <p:nvCxnSpPr>
                <p:cNvPr id="3" name="Straight Connector 2"/>
                <p:cNvCxnSpPr/>
                <p:nvPr/>
              </p:nvCxnSpPr>
              <p:spPr>
                <a:xfrm>
                  <a:off x="2438400" y="2514600"/>
                  <a:ext cx="0" cy="2754086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Straight Connector 4"/>
                <p:cNvCxnSpPr/>
                <p:nvPr/>
              </p:nvCxnSpPr>
              <p:spPr>
                <a:xfrm>
                  <a:off x="4267200" y="2514600"/>
                  <a:ext cx="0" cy="2754086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TextBox 6"/>
                <p:cNvSpPr txBox="1"/>
                <p:nvPr/>
              </p:nvSpPr>
              <p:spPr>
                <a:xfrm>
                  <a:off x="2111828" y="2460482"/>
                  <a:ext cx="457200" cy="2862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+++++++++</a:t>
                  </a: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4267200" y="2460482"/>
                  <a:ext cx="457200" cy="2862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+++++++++</a:t>
                  </a:r>
                </a:p>
              </p:txBody>
            </p:sp>
            <p:cxnSp>
              <p:nvCxnSpPr>
                <p:cNvPr id="10" name="Straight Arrow Connector 9"/>
                <p:cNvCxnSpPr/>
                <p:nvPr/>
              </p:nvCxnSpPr>
              <p:spPr>
                <a:xfrm>
                  <a:off x="2569028" y="4065814"/>
                  <a:ext cx="158931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/>
                    <p:cNvSpPr txBox="1"/>
                    <p:nvPr/>
                  </p:nvSpPr>
                  <p:spPr>
                    <a:xfrm>
                      <a:off x="3363685" y="3737754"/>
                      <a:ext cx="19800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3685" y="3737754"/>
                      <a:ext cx="198003" cy="307777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12121" r="-12121"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4267200" y="2852057"/>
                  <a:ext cx="892629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/>
                <p:nvPr/>
              </p:nvCxnSpPr>
              <p:spPr>
                <a:xfrm flipH="1">
                  <a:off x="1545771" y="2852057"/>
                  <a:ext cx="892629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/>
                    <p:cNvSpPr txBox="1"/>
                    <p:nvPr/>
                  </p:nvSpPr>
                  <p:spPr>
                    <a:xfrm>
                      <a:off x="1643184" y="2460481"/>
                      <a:ext cx="530145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7" name="TextBox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43184" y="2460481"/>
                      <a:ext cx="530145" cy="34515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149" t="-33333" r="-50575" b="-175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4634928" y="2460482"/>
                      <a:ext cx="337785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34928" y="2460482"/>
                      <a:ext cx="337785" cy="34515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6364" t="-33333" r="-63636" b="-175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003921" y="3374571"/>
                    <a:ext cx="19556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</m:oMath>
                      </m:oMathPara>
                    </a14:m>
                    <a:endParaRPr lang="en-US" sz="2000" b="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3921" y="3374571"/>
                    <a:ext cx="195566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8125" r="-28125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3527348" y="3374571"/>
                    <a:ext cx="19556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</m:oMath>
                      </m:oMathPara>
                    </a14:m>
                    <a:endParaRPr lang="en-US" sz="2000" b="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7348" y="3374571"/>
                    <a:ext cx="195566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8125" r="-28125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52584" y="3969998"/>
                  <a:ext cx="341702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𝑉𝑖𝑒𝑤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𝑓𝑟𝑜𝑚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𝑠𝑡𝑎𝑡𝑖𝑜𝑛𝑎𝑟𝑦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𝑓𝑟𝑎𝑚𝑒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584" y="3969998"/>
                  <a:ext cx="3417025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070" r="-1961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/>
          <p:cNvGrpSpPr/>
          <p:nvPr/>
        </p:nvGrpSpPr>
        <p:grpSpPr>
          <a:xfrm>
            <a:off x="5159856" y="1067109"/>
            <a:ext cx="4461029" cy="3190383"/>
            <a:chOff x="5159856" y="1067109"/>
            <a:chExt cx="4461029" cy="3190383"/>
          </a:xfrm>
        </p:grpSpPr>
        <p:grpSp>
          <p:nvGrpSpPr>
            <p:cNvPr id="23" name="Group 22"/>
            <p:cNvGrpSpPr/>
            <p:nvPr/>
          </p:nvGrpSpPr>
          <p:grpSpPr>
            <a:xfrm>
              <a:off x="5344886" y="1067109"/>
              <a:ext cx="3842657" cy="2862323"/>
              <a:chOff x="426601" y="1067109"/>
              <a:chExt cx="3842657" cy="2862323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426601" y="1067109"/>
                <a:ext cx="3842657" cy="2862323"/>
                <a:chOff x="1417201" y="2460481"/>
                <a:chExt cx="3842657" cy="2862323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>
                  <a:off x="2438400" y="2514600"/>
                  <a:ext cx="0" cy="2754086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4267200" y="2514600"/>
                  <a:ext cx="0" cy="2754086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Box 28"/>
                <p:cNvSpPr txBox="1"/>
                <p:nvPr/>
              </p:nvSpPr>
              <p:spPr>
                <a:xfrm>
                  <a:off x="2111828" y="2460482"/>
                  <a:ext cx="457200" cy="2862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+++++++++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4267200" y="2460482"/>
                  <a:ext cx="457200" cy="2862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+++++++++</a:t>
                  </a:r>
                </a:p>
              </p:txBody>
            </p:sp>
            <p:cxnSp>
              <p:nvCxnSpPr>
                <p:cNvPr id="31" name="Straight Arrow Connector 30"/>
                <p:cNvCxnSpPr/>
                <p:nvPr/>
              </p:nvCxnSpPr>
              <p:spPr>
                <a:xfrm>
                  <a:off x="2569028" y="4065814"/>
                  <a:ext cx="158931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3363685" y="3737754"/>
                      <a:ext cx="19800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2" name="TextBox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3685" y="3737754"/>
                      <a:ext cx="198003" cy="30777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2121" r="-12121"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3" name="Straight Arrow Connector 32"/>
                <p:cNvCxnSpPr/>
                <p:nvPr/>
              </p:nvCxnSpPr>
              <p:spPr>
                <a:xfrm>
                  <a:off x="4267200" y="2852057"/>
                  <a:ext cx="992658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/>
                <p:nvPr/>
              </p:nvCxnSpPr>
              <p:spPr>
                <a:xfrm flipH="1">
                  <a:off x="1417201" y="2852057"/>
                  <a:ext cx="10212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1643184" y="2460481"/>
                      <a:ext cx="633891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5" name="TextBox 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43184" y="2460481"/>
                      <a:ext cx="633891" cy="34515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1923" t="-33333" r="-25000" b="-175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TextBox 35"/>
                    <p:cNvSpPr txBox="1"/>
                    <p:nvPr/>
                  </p:nvSpPr>
                  <p:spPr>
                    <a:xfrm>
                      <a:off x="4634928" y="2460482"/>
                      <a:ext cx="441531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6" name="TextBox 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34928" y="2460482"/>
                      <a:ext cx="441531" cy="34515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12500" t="-33333" r="-37500" b="-175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884130" y="3374571"/>
                    <a:ext cx="313252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en-US" sz="2000" b="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130" y="3374571"/>
                    <a:ext cx="313252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3725" r="-11765" b="-1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3527348" y="3374571"/>
                    <a:ext cx="26129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en-US" sz="2000" b="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7348" y="3374571"/>
                    <a:ext cx="261290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3256" r="-25581" b="-1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8" name="Straight Arrow Connector 37"/>
            <p:cNvCxnSpPr/>
            <p:nvPr/>
          </p:nvCxnSpPr>
          <p:spPr>
            <a:xfrm flipV="1">
              <a:off x="8194885" y="3374571"/>
              <a:ext cx="0" cy="50074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6366085" y="3366662"/>
              <a:ext cx="0" cy="50074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445627" y="3471053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5627" y="3471053"/>
                  <a:ext cx="176459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27586" r="-27586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7955512" y="3471053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5512" y="3471053"/>
                  <a:ext cx="176459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27586" r="-27586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5159856" y="3949715"/>
                  <a:ext cx="446102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𝑉𝑖𝑒𝑤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𝑓𝑟𝑜𝑚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𝑑𝑜𝑤𝑛𝑤𝑎𝑟𝑑𝑠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𝑚𝑜𝑣𝑖𝑛𝑔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𝑓𝑟𝑎𝑚𝑒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9856" y="3949715"/>
                  <a:ext cx="4461029" cy="307777"/>
                </a:xfrm>
                <a:prstGeom prst="rect">
                  <a:avLst/>
                </a:prstGeom>
                <a:blipFill>
                  <a:blip r:embed="rId15"/>
                  <a:stretch>
                    <a:fillRect l="-683" r="-1366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/>
            <p:cNvCxnSpPr/>
            <p:nvPr/>
          </p:nvCxnSpPr>
          <p:spPr>
            <a:xfrm flipH="1">
              <a:off x="7630886" y="1883228"/>
              <a:ext cx="553114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6380115" y="1883228"/>
              <a:ext cx="563998" cy="182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6445445" y="1981156"/>
                  <a:ext cx="63799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5445" y="1981156"/>
                  <a:ext cx="637995" cy="345159"/>
                </a:xfrm>
                <a:prstGeom prst="rect">
                  <a:avLst/>
                </a:prstGeom>
                <a:blipFill>
                  <a:blip r:embed="rId16"/>
                  <a:stretch>
                    <a:fillRect l="-952" t="-35088" r="-24762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7720868" y="1955701"/>
                  <a:ext cx="435632" cy="3706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′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0868" y="1955701"/>
                  <a:ext cx="435632" cy="37061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89411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038313" y="555170"/>
            <a:ext cx="1453017" cy="2111829"/>
            <a:chOff x="996269" y="1447800"/>
            <a:chExt cx="1453017" cy="2111829"/>
          </a:xfrm>
        </p:grpSpPr>
        <p:sp>
          <p:nvSpPr>
            <p:cNvPr id="4" name="Rectangle 3"/>
            <p:cNvSpPr/>
            <p:nvPr/>
          </p:nvSpPr>
          <p:spPr>
            <a:xfrm>
              <a:off x="1556657" y="3439886"/>
              <a:ext cx="892629" cy="11974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556656" y="1447800"/>
              <a:ext cx="892629" cy="11974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endCxn id="5" idx="2"/>
            </p:cNvCxnSpPr>
            <p:nvPr/>
          </p:nvCxnSpPr>
          <p:spPr>
            <a:xfrm flipV="1">
              <a:off x="1926667" y="1567543"/>
              <a:ext cx="76304" cy="185601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5" idx="2"/>
            </p:cNvCxnSpPr>
            <p:nvPr/>
          </p:nvCxnSpPr>
          <p:spPr>
            <a:xfrm>
              <a:off x="2002971" y="1567543"/>
              <a:ext cx="68063" cy="187234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1545771" y="1567543"/>
              <a:ext cx="10885" cy="1856014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996269" y="2495550"/>
                  <a:ext cx="2120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6269" y="2495550"/>
                  <a:ext cx="212045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22857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55"/>
          <p:cNvGrpSpPr/>
          <p:nvPr/>
        </p:nvGrpSpPr>
        <p:grpSpPr>
          <a:xfrm>
            <a:off x="3415504" y="555170"/>
            <a:ext cx="4084753" cy="2561123"/>
            <a:chOff x="3284876" y="1480456"/>
            <a:chExt cx="4084753" cy="2561123"/>
          </a:xfrm>
        </p:grpSpPr>
        <p:grpSp>
          <p:nvGrpSpPr>
            <p:cNvPr id="50" name="Group 49"/>
            <p:cNvGrpSpPr/>
            <p:nvPr/>
          </p:nvGrpSpPr>
          <p:grpSpPr>
            <a:xfrm>
              <a:off x="3284876" y="1480456"/>
              <a:ext cx="4084753" cy="2561123"/>
              <a:chOff x="3284876" y="1480456"/>
              <a:chExt cx="4084753" cy="256112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635829" y="3412671"/>
                <a:ext cx="892629" cy="1197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743422" y="1491342"/>
                <a:ext cx="892629" cy="1197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Arrow Connector 23"/>
              <p:cNvCxnSpPr>
                <a:stCxn id="22" idx="0"/>
                <a:endCxn id="23" idx="2"/>
              </p:cNvCxnSpPr>
              <p:nvPr/>
            </p:nvCxnSpPr>
            <p:spPr>
              <a:xfrm flipV="1">
                <a:off x="4082144" y="1611085"/>
                <a:ext cx="1107593" cy="180158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23" idx="2"/>
                <a:endCxn id="28" idx="0"/>
              </p:cNvCxnSpPr>
              <p:nvPr/>
            </p:nvCxnSpPr>
            <p:spPr>
              <a:xfrm>
                <a:off x="5189737" y="1611085"/>
                <a:ext cx="1069897" cy="17906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H="1">
                <a:off x="3624943" y="1540328"/>
                <a:ext cx="10885" cy="185601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3284876" y="2465613"/>
                    <a:ext cx="21204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4876" y="2465613"/>
                    <a:ext cx="212045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2857" r="-2285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Rectangle 27"/>
              <p:cNvSpPr/>
              <p:nvPr/>
            </p:nvSpPr>
            <p:spPr>
              <a:xfrm>
                <a:off x="5813319" y="3401784"/>
                <a:ext cx="892629" cy="1197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635829" y="1480456"/>
                <a:ext cx="892629" cy="1197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743422" y="3412671"/>
                <a:ext cx="892629" cy="1197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5813319" y="1485899"/>
                <a:ext cx="892629" cy="1197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Arrow Connector 37"/>
              <p:cNvCxnSpPr>
                <a:stCxn id="28" idx="3"/>
              </p:cNvCxnSpPr>
              <p:nvPr/>
            </p:nvCxnSpPr>
            <p:spPr>
              <a:xfrm flipV="1">
                <a:off x="6705948" y="3461655"/>
                <a:ext cx="663681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6840864" y="3088565"/>
                    <a:ext cx="2174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40864" y="3088565"/>
                    <a:ext cx="217495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2857" t="-36000" r="-97143" b="-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" name="Straight Arrow Connector 47"/>
              <p:cNvCxnSpPr/>
              <p:nvPr/>
            </p:nvCxnSpPr>
            <p:spPr>
              <a:xfrm>
                <a:off x="4080942" y="3722915"/>
                <a:ext cx="217749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4905191" y="3733802"/>
                    <a:ext cx="52899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191" y="3733802"/>
                    <a:ext cx="528991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4598" r="-13793" b="-1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5813319" y="1933703"/>
                  <a:ext cx="1416157" cy="727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𝑣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 b="0" i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Δ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6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3319" y="1933703"/>
                  <a:ext cx="1416157" cy="72750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99227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505331" y="533591"/>
            <a:ext cx="10463262" cy="2655922"/>
            <a:chOff x="505331" y="533591"/>
            <a:chExt cx="10463262" cy="2655922"/>
          </a:xfrm>
        </p:grpSpPr>
        <p:grpSp>
          <p:nvGrpSpPr>
            <p:cNvPr id="9" name="Group 8"/>
            <p:cNvGrpSpPr/>
            <p:nvPr/>
          </p:nvGrpSpPr>
          <p:grpSpPr>
            <a:xfrm>
              <a:off x="505331" y="2013857"/>
              <a:ext cx="4482701" cy="828525"/>
              <a:chOff x="-128068" y="2743200"/>
              <a:chExt cx="4482701" cy="828525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1" t="36335" r="60693" b="27801"/>
              <a:stretch/>
            </p:blipFill>
            <p:spPr>
              <a:xfrm>
                <a:off x="699061" y="2743200"/>
                <a:ext cx="2588425" cy="828525"/>
              </a:xfrm>
              <a:prstGeom prst="rect">
                <a:avLst/>
              </a:prstGeom>
            </p:spPr>
          </p:pic>
          <p:sp>
            <p:nvSpPr>
              <p:cNvPr id="7" name="Rectangle 6"/>
              <p:cNvSpPr/>
              <p:nvPr/>
            </p:nvSpPr>
            <p:spPr>
              <a:xfrm>
                <a:off x="3200747" y="3333636"/>
                <a:ext cx="1153886" cy="87086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-128068" y="3331028"/>
                <a:ext cx="1122936" cy="87086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531817" y="1426028"/>
              <a:ext cx="2367643" cy="1175657"/>
            </a:xfrm>
            <a:prstGeom prst="rect">
              <a:avLst/>
            </a:prstGeom>
            <a:solidFill>
              <a:schemeClr val="bg2">
                <a:lumMod val="75000"/>
                <a:alpha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5549482" y="2002971"/>
              <a:ext cx="5419111" cy="828525"/>
              <a:chOff x="-459432" y="2743200"/>
              <a:chExt cx="5419111" cy="828525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1" t="36335" r="60693" b="27801"/>
              <a:stretch/>
            </p:blipFill>
            <p:spPr>
              <a:xfrm>
                <a:off x="461950" y="2743200"/>
                <a:ext cx="3729050" cy="828525"/>
              </a:xfrm>
              <a:prstGeom prst="rect">
                <a:avLst/>
              </a:prstGeom>
            </p:spPr>
          </p:pic>
          <p:sp>
            <p:nvSpPr>
              <p:cNvPr id="12" name="Rectangle 11"/>
              <p:cNvSpPr/>
              <p:nvPr/>
            </p:nvSpPr>
            <p:spPr>
              <a:xfrm>
                <a:off x="4191000" y="3372394"/>
                <a:ext cx="768679" cy="4572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-459432" y="3372395"/>
                <a:ext cx="1085766" cy="45719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7717971" y="1415142"/>
              <a:ext cx="805543" cy="1175657"/>
            </a:xfrm>
            <a:prstGeom prst="rect">
              <a:avLst/>
            </a:prstGeom>
            <a:solidFill>
              <a:schemeClr val="bg2">
                <a:lumMod val="75000"/>
                <a:alpha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531817" y="1306286"/>
              <a:ext cx="236764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7685721" y="813450"/>
                  <a:ext cx="83779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𝑡𝑢𝑛𝑛𝑒𝑙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2000" b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5721" y="813450"/>
                  <a:ext cx="83779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6569" r="-2190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207775" y="824336"/>
                  <a:ext cx="706347" cy="3079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𝑡𝑟𝑎𝑖𝑛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2000" b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7775" y="824336"/>
                  <a:ext cx="706347" cy="307969"/>
                </a:xfrm>
                <a:prstGeom prst="rect">
                  <a:avLst/>
                </a:prstGeom>
                <a:blipFill>
                  <a:blip r:embed="rId4"/>
                  <a:stretch>
                    <a:fillRect l="-6897" r="-2586" b="-215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Connector 18"/>
            <p:cNvCxnSpPr/>
            <p:nvPr/>
          </p:nvCxnSpPr>
          <p:spPr>
            <a:xfrm>
              <a:off x="5265935" y="533591"/>
              <a:ext cx="0" cy="215537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7717971" y="1306286"/>
              <a:ext cx="80554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67001" y="2881736"/>
                  <a:ext cx="411869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𝐺𝑟𝑜𝑢𝑛𝑑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: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𝐶𝑜𝑛𝑡𝑟𝑎𝑐𝑡𝑒𝑑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𝑡𝑟𝑎𝑖𝑛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𝑡𝑢𝑛𝑛𝑒𝑙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001" y="2881736"/>
                  <a:ext cx="4118692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888" r="-740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6276043" y="2881736"/>
                  <a:ext cx="391453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𝑇𝑟𝑎𝑖𝑛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: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𝑇𝑟𝑎𝑖𝑛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𝑐𝑜𝑛𝑡𝑟𝑎𝑐𝑡𝑒𝑑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𝑡𝑢𝑛𝑛𝑒𝑙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6043" y="2881736"/>
                  <a:ext cx="3914533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935" r="-935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 68"/>
          <p:cNvGrpSpPr/>
          <p:nvPr/>
        </p:nvGrpSpPr>
        <p:grpSpPr>
          <a:xfrm>
            <a:off x="1166545" y="3735038"/>
            <a:ext cx="2667601" cy="2432472"/>
            <a:chOff x="1166545" y="3735038"/>
            <a:chExt cx="2667601" cy="2432472"/>
          </a:xfrm>
        </p:grpSpPr>
        <p:grpSp>
          <p:nvGrpSpPr>
            <p:cNvPr id="25" name="Group 24"/>
            <p:cNvGrpSpPr/>
            <p:nvPr/>
          </p:nvGrpSpPr>
          <p:grpSpPr>
            <a:xfrm>
              <a:off x="1297778" y="3735038"/>
              <a:ext cx="2536368" cy="2432472"/>
              <a:chOff x="1129904" y="411176"/>
              <a:chExt cx="2536368" cy="2432472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1178188" y="411176"/>
                <a:ext cx="2488084" cy="2432472"/>
                <a:chOff x="1205483" y="383880"/>
                <a:chExt cx="2488084" cy="2432472"/>
              </a:xfrm>
            </p:grpSpPr>
            <p:cxnSp>
              <p:nvCxnSpPr>
                <p:cNvPr id="28" name="Straight Arrow Connector 27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/>
                <p:nvPr/>
              </p:nvCxnSpPr>
              <p:spPr>
                <a:xfrm flipV="1">
                  <a:off x="1518625" y="252509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3325582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0" name="Rectangle 2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25582" y="2447020"/>
                      <a:ext cx="367985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1429228" y="383880"/>
                      <a:ext cx="440377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𝑐𝑡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1" name="Rectangle 3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29228" y="383880"/>
                      <a:ext cx="44037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Rectangle 31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7" name="Rectangle 26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33" name="Oval 32"/>
            <p:cNvSpPr/>
            <p:nvPr/>
          </p:nvSpPr>
          <p:spPr>
            <a:xfrm>
              <a:off x="1926960" y="5231676"/>
              <a:ext cx="97972" cy="97972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2743368" y="4318659"/>
              <a:ext cx="97972" cy="97972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1724493" y="5366082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4493" y="5366082"/>
                  <a:ext cx="234936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23684" r="-23684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2877605" y="3919704"/>
                  <a:ext cx="24570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7605" y="3919704"/>
                  <a:ext cx="245708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20000" r="-225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Freeform 36"/>
            <p:cNvSpPr/>
            <p:nvPr/>
          </p:nvSpPr>
          <p:spPr>
            <a:xfrm>
              <a:off x="1959429" y="4388314"/>
              <a:ext cx="849442" cy="934800"/>
            </a:xfrm>
            <a:custGeom>
              <a:avLst/>
              <a:gdLst>
                <a:gd name="connsiteX0" fmla="*/ 0 w 326571"/>
                <a:gd name="connsiteY0" fmla="*/ 751114 h 751114"/>
                <a:gd name="connsiteX1" fmla="*/ 32657 w 326571"/>
                <a:gd name="connsiteY1" fmla="*/ 370114 h 751114"/>
                <a:gd name="connsiteX2" fmla="*/ 163285 w 326571"/>
                <a:gd name="connsiteY2" fmla="*/ 185057 h 751114"/>
                <a:gd name="connsiteX3" fmla="*/ 326571 w 326571"/>
                <a:gd name="connsiteY3" fmla="*/ 0 h 751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6571" h="751114">
                  <a:moveTo>
                    <a:pt x="0" y="751114"/>
                  </a:moveTo>
                  <a:cubicBezTo>
                    <a:pt x="2721" y="607785"/>
                    <a:pt x="5443" y="464457"/>
                    <a:pt x="32657" y="370114"/>
                  </a:cubicBezTo>
                  <a:cubicBezTo>
                    <a:pt x="59871" y="275771"/>
                    <a:pt x="114299" y="246743"/>
                    <a:pt x="163285" y="185057"/>
                  </a:cubicBezTo>
                  <a:cubicBezTo>
                    <a:pt x="212271" y="123371"/>
                    <a:pt x="269421" y="61685"/>
                    <a:pt x="326571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1880019" y="5838115"/>
                  <a:ext cx="31797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0019" y="5838115"/>
                  <a:ext cx="317972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7547" r="-3774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2606087" y="5838116"/>
                  <a:ext cx="470506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6087" y="5838116"/>
                  <a:ext cx="470506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1190120" y="5112631"/>
                  <a:ext cx="4000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0120" y="5112631"/>
                  <a:ext cx="400046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6061" r="-303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1166545" y="4164770"/>
                  <a:ext cx="40600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545" y="4164770"/>
                  <a:ext cx="406009" cy="307777"/>
                </a:xfrm>
                <a:prstGeom prst="rect">
                  <a:avLst/>
                </a:prstGeom>
                <a:blipFill>
                  <a:blip r:embed="rId15"/>
                  <a:stretch>
                    <a:fillRect l="-5970" r="-4478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Connector 42"/>
            <p:cNvCxnSpPr>
              <a:stCxn id="33" idx="4"/>
            </p:cNvCxnSpPr>
            <p:nvPr/>
          </p:nvCxnSpPr>
          <p:spPr>
            <a:xfrm>
              <a:off x="1975946" y="5329648"/>
              <a:ext cx="215" cy="56179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34" idx="4"/>
            </p:cNvCxnSpPr>
            <p:nvPr/>
          </p:nvCxnSpPr>
          <p:spPr>
            <a:xfrm>
              <a:off x="2792354" y="4416631"/>
              <a:ext cx="0" cy="1474807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34" idx="2"/>
            </p:cNvCxnSpPr>
            <p:nvPr/>
          </p:nvCxnSpPr>
          <p:spPr>
            <a:xfrm flipH="1">
              <a:off x="1664846" y="4367645"/>
              <a:ext cx="1078522" cy="310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33" idx="2"/>
            </p:cNvCxnSpPr>
            <p:nvPr/>
          </p:nvCxnSpPr>
          <p:spPr>
            <a:xfrm flipH="1" flipV="1">
              <a:off x="1657162" y="5279104"/>
              <a:ext cx="269798" cy="155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4426148" y="3745836"/>
            <a:ext cx="3049426" cy="2450700"/>
            <a:chOff x="7320946" y="3492154"/>
            <a:chExt cx="3049426" cy="2450700"/>
          </a:xfrm>
        </p:grpSpPr>
        <p:grpSp>
          <p:nvGrpSpPr>
            <p:cNvPr id="71" name="Group 70"/>
            <p:cNvGrpSpPr/>
            <p:nvPr/>
          </p:nvGrpSpPr>
          <p:grpSpPr>
            <a:xfrm>
              <a:off x="7320946" y="3492154"/>
              <a:ext cx="3049426" cy="2450700"/>
              <a:chOff x="1129904" y="411176"/>
              <a:chExt cx="3049426" cy="2450700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1178188" y="411176"/>
                <a:ext cx="3001142" cy="2450700"/>
                <a:chOff x="1205483" y="383880"/>
                <a:chExt cx="3001142" cy="2450700"/>
              </a:xfrm>
            </p:grpSpPr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/>
                <p:cNvCxnSpPr/>
                <p:nvPr/>
              </p:nvCxnSpPr>
              <p:spPr>
                <a:xfrm flipV="1">
                  <a:off x="1518625" y="2509918"/>
                  <a:ext cx="2688000" cy="1518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3812569" y="246524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12569" y="2465248"/>
                      <a:ext cx="367985" cy="369332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429228" y="383880"/>
                      <a:ext cx="440377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𝑐𝑡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90" name="Rectangle 8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29228" y="383880"/>
                      <a:ext cx="440377" cy="369332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1" name="Rectangle 90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6" name="Rectangle 85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8420440" y="4470061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0440" y="4470061"/>
                  <a:ext cx="234936" cy="307777"/>
                </a:xfrm>
                <a:prstGeom prst="rect">
                  <a:avLst/>
                </a:prstGeom>
                <a:blipFill>
                  <a:blip r:embed="rId18"/>
                  <a:stretch>
                    <a:fillRect l="-20513" r="-2307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5" name="Isosceles Triangle 94"/>
            <p:cNvSpPr/>
            <p:nvPr/>
          </p:nvSpPr>
          <p:spPr>
            <a:xfrm>
              <a:off x="7999114" y="4647944"/>
              <a:ext cx="1680324" cy="834096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Isosceles Triangle 96"/>
            <p:cNvSpPr/>
            <p:nvPr/>
          </p:nvSpPr>
          <p:spPr>
            <a:xfrm rot="10800000">
              <a:off x="7994772" y="3824174"/>
              <a:ext cx="1680324" cy="834096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8404716" y="3815055"/>
                  <a:ext cx="8616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𝑓𝑢𝑡𝑢𝑟𝑒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4716" y="3815055"/>
                  <a:ext cx="861646" cy="307777"/>
                </a:xfrm>
                <a:prstGeom prst="rect">
                  <a:avLst/>
                </a:prstGeom>
                <a:blipFill>
                  <a:blip r:embed="rId19"/>
                  <a:stretch>
                    <a:fillRect l="-9929" r="-9220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8593644" y="5099835"/>
                  <a:ext cx="58176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𝑝𝑎𝑠𝑡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3644" y="5099835"/>
                  <a:ext cx="581762" cy="307777"/>
                </a:xfrm>
                <a:prstGeom prst="rect">
                  <a:avLst/>
                </a:prstGeom>
                <a:blipFill>
                  <a:blip r:embed="rId20"/>
                  <a:stretch>
                    <a:fillRect l="-12632" r="-10526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Oval 71"/>
            <p:cNvSpPr/>
            <p:nvPr/>
          </p:nvSpPr>
          <p:spPr>
            <a:xfrm>
              <a:off x="8786553" y="4591971"/>
              <a:ext cx="97972" cy="97972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7685721" y="3837294"/>
            <a:ext cx="4181630" cy="2188105"/>
            <a:chOff x="7685721" y="3837294"/>
            <a:chExt cx="4181630" cy="2188105"/>
          </a:xfrm>
        </p:grpSpPr>
        <p:grpSp>
          <p:nvGrpSpPr>
            <p:cNvPr id="102" name="Group 101"/>
            <p:cNvGrpSpPr/>
            <p:nvPr/>
          </p:nvGrpSpPr>
          <p:grpSpPr>
            <a:xfrm>
              <a:off x="7685721" y="3850823"/>
              <a:ext cx="2076052" cy="2174576"/>
              <a:chOff x="1129904" y="708040"/>
              <a:chExt cx="2076052" cy="2174576"/>
            </a:xfrm>
          </p:grpSpPr>
          <p:grpSp>
            <p:nvGrpSpPr>
              <p:cNvPr id="109" name="Group 108"/>
              <p:cNvGrpSpPr/>
              <p:nvPr/>
            </p:nvGrpSpPr>
            <p:grpSpPr>
              <a:xfrm>
                <a:off x="1176488" y="708040"/>
                <a:ext cx="2029468" cy="2174576"/>
                <a:chOff x="1203783" y="680744"/>
                <a:chExt cx="2029468" cy="2174576"/>
              </a:xfrm>
            </p:grpSpPr>
            <p:cxnSp>
              <p:nvCxnSpPr>
                <p:cNvPr id="111" name="Straight Arrow Connector 110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/>
                <p:cNvCxnSpPr/>
                <p:nvPr/>
              </p:nvCxnSpPr>
              <p:spPr>
                <a:xfrm flipV="1">
                  <a:off x="1516583" y="2512448"/>
                  <a:ext cx="1657743" cy="1254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3" name="Rectangle 112"/>
                    <p:cNvSpPr/>
                    <p:nvPr/>
                  </p:nvSpPr>
                  <p:spPr>
                    <a:xfrm>
                      <a:off x="2865266" y="248598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13" name="Rectangle 1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65266" y="2485988"/>
                      <a:ext cx="367985" cy="369332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4" name="Rectangle 113"/>
                    <p:cNvSpPr/>
                    <p:nvPr/>
                  </p:nvSpPr>
                  <p:spPr>
                    <a:xfrm>
                      <a:off x="1203783" y="737642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14" name="Rectangle 1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3783" y="737642"/>
                      <a:ext cx="371384" cy="369332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5" name="Rectangle 114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10" name="Rectangle 109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9738977" y="3837294"/>
              <a:ext cx="2128374" cy="2174576"/>
              <a:chOff x="1129904" y="708040"/>
              <a:chExt cx="2128374" cy="2174576"/>
            </a:xfrm>
          </p:grpSpPr>
          <p:grpSp>
            <p:nvGrpSpPr>
              <p:cNvPr id="121" name="Group 120"/>
              <p:cNvGrpSpPr/>
              <p:nvPr/>
            </p:nvGrpSpPr>
            <p:grpSpPr>
              <a:xfrm>
                <a:off x="1176488" y="708040"/>
                <a:ext cx="2081790" cy="2174576"/>
                <a:chOff x="1203783" y="680744"/>
                <a:chExt cx="2081790" cy="2174576"/>
              </a:xfrm>
            </p:grpSpPr>
            <p:cxnSp>
              <p:nvCxnSpPr>
                <p:cNvPr id="123" name="Straight Arrow Connector 122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 flipV="1">
                  <a:off x="1516583" y="2512448"/>
                  <a:ext cx="1657743" cy="1254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Rectangle 124"/>
                    <p:cNvSpPr/>
                    <p:nvPr/>
                  </p:nvSpPr>
                  <p:spPr>
                    <a:xfrm>
                      <a:off x="2865266" y="2485988"/>
                      <a:ext cx="420307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5" name="Rectangle 12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65266" y="2485988"/>
                      <a:ext cx="420307" cy="369332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6" name="Rectangle 125"/>
                    <p:cNvSpPr/>
                    <p:nvPr/>
                  </p:nvSpPr>
                  <p:spPr>
                    <a:xfrm>
                      <a:off x="1203783" y="737642"/>
                      <a:ext cx="376193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a14:m>
                      <a:r>
                        <a:rPr lang="en-CA" dirty="0"/>
                        <a:t>’</a:t>
                      </a:r>
                    </a:p>
                  </p:txBody>
                </p:sp>
              </mc:Choice>
              <mc:Fallback xmlns="">
                <p:sp>
                  <p:nvSpPr>
                    <p:cNvPr id="126" name="Rectangle 12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3783" y="737642"/>
                      <a:ext cx="376193" cy="369332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t="-10000" r="-12903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7" name="Rectangle 126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22" name="Rectangle 121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128" name="Straight Arrow Connector 127"/>
            <p:cNvCxnSpPr/>
            <p:nvPr/>
          </p:nvCxnSpPr>
          <p:spPr>
            <a:xfrm flipV="1">
              <a:off x="8052789" y="4615031"/>
              <a:ext cx="2045572" cy="6403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/>
            <p:nvPr/>
          </p:nvSpPr>
          <p:spPr>
            <a:xfrm>
              <a:off x="10959340" y="4566045"/>
              <a:ext cx="97972" cy="97972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/>
                <p:cNvSpPr txBox="1"/>
                <p:nvPr/>
              </p:nvSpPr>
              <p:spPr>
                <a:xfrm>
                  <a:off x="8664609" y="4275367"/>
                  <a:ext cx="639036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𝑣𝑡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1" name="TextBox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4609" y="4275367"/>
                  <a:ext cx="639036" cy="307777"/>
                </a:xfrm>
                <a:prstGeom prst="rect">
                  <a:avLst/>
                </a:prstGeom>
                <a:blipFill>
                  <a:blip r:embed="rId2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/>
                <p:cNvSpPr txBox="1"/>
                <p:nvPr/>
              </p:nvSpPr>
              <p:spPr>
                <a:xfrm>
                  <a:off x="8127478" y="5386857"/>
                  <a:ext cx="21178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2" name="TextBox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7478" y="5386857"/>
                  <a:ext cx="211788" cy="307777"/>
                </a:xfrm>
                <a:prstGeom prst="rect">
                  <a:avLst/>
                </a:prstGeom>
                <a:blipFill>
                  <a:blip r:embed="rId26"/>
                  <a:stretch>
                    <a:fillRect l="-22857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TextBox 132"/>
                <p:cNvSpPr txBox="1"/>
                <p:nvPr/>
              </p:nvSpPr>
              <p:spPr>
                <a:xfrm>
                  <a:off x="10149872" y="5377642"/>
                  <a:ext cx="27251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3" name="TextBox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9872" y="5377642"/>
                  <a:ext cx="272510" cy="307777"/>
                </a:xfrm>
                <a:prstGeom prst="rect">
                  <a:avLst/>
                </a:prstGeom>
                <a:blipFill>
                  <a:blip r:embed="rId27"/>
                  <a:stretch>
                    <a:fillRect l="-22222" r="-24444" b="-137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6" name="Straight Arrow Connector 135"/>
            <p:cNvCxnSpPr/>
            <p:nvPr/>
          </p:nvCxnSpPr>
          <p:spPr>
            <a:xfrm flipV="1">
              <a:off x="8052789" y="4959412"/>
              <a:ext cx="2955537" cy="8792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Rectangle 137"/>
                <p:cNvSpPr/>
                <p:nvPr/>
              </p:nvSpPr>
              <p:spPr>
                <a:xfrm>
                  <a:off x="9393788" y="4894486"/>
                  <a:ext cx="3679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38" name="Rectangle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93788" y="4894486"/>
                  <a:ext cx="367985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" name="Straight Arrow Connector 138"/>
            <p:cNvCxnSpPr>
              <a:endCxn id="130" idx="2"/>
            </p:cNvCxnSpPr>
            <p:nvPr/>
          </p:nvCxnSpPr>
          <p:spPr>
            <a:xfrm flipV="1">
              <a:off x="10124368" y="4615031"/>
              <a:ext cx="834972" cy="6404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Rectangle 140"/>
                <p:cNvSpPr/>
                <p:nvPr/>
              </p:nvSpPr>
              <p:spPr>
                <a:xfrm>
                  <a:off x="10374099" y="4271355"/>
                  <a:ext cx="42030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1" name="Rectangle 1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4099" y="4271355"/>
                  <a:ext cx="420307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59000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42976" y="1581374"/>
            <a:ext cx="4396915" cy="4145472"/>
            <a:chOff x="1042976" y="1581374"/>
            <a:chExt cx="4396915" cy="4145472"/>
          </a:xfrm>
        </p:grpSpPr>
        <p:sp>
          <p:nvSpPr>
            <p:cNvPr id="40" name="Arc 39"/>
            <p:cNvSpPr/>
            <p:nvPr/>
          </p:nvSpPr>
          <p:spPr>
            <a:xfrm>
              <a:off x="1478664" y="4706674"/>
              <a:ext cx="1300967" cy="1020172"/>
            </a:xfrm>
            <a:prstGeom prst="arc">
              <a:avLst>
                <a:gd name="adj1" fmla="val 19748606"/>
                <a:gd name="adj2" fmla="val 332994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1042976" y="1581374"/>
              <a:ext cx="4396915" cy="4037443"/>
              <a:chOff x="1042976" y="1581374"/>
              <a:chExt cx="4396915" cy="4037443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1129695" y="1581374"/>
                <a:ext cx="4310196" cy="4037443"/>
                <a:chOff x="1090913" y="-1147164"/>
                <a:chExt cx="4310196" cy="4037443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1090913" y="-1147164"/>
                  <a:ext cx="4310196" cy="4037443"/>
                  <a:chOff x="1118208" y="-1174460"/>
                  <a:chExt cx="4310196" cy="4037443"/>
                </a:xfrm>
              </p:grpSpPr>
              <p:cxnSp>
                <p:nvCxnSpPr>
                  <p:cNvPr id="19" name="Straight Arrow Connector 18"/>
                  <p:cNvCxnSpPr/>
                  <p:nvPr/>
                </p:nvCxnSpPr>
                <p:spPr>
                  <a:xfrm flipV="1">
                    <a:off x="1516583" y="-1174460"/>
                    <a:ext cx="2042" cy="371474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Arrow Connector 19"/>
                  <p:cNvCxnSpPr/>
                  <p:nvPr/>
                </p:nvCxnSpPr>
                <p:spPr>
                  <a:xfrm>
                    <a:off x="1501835" y="2540281"/>
                    <a:ext cx="3727829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" name="Rectangle 20"/>
                      <p:cNvSpPr/>
                      <p:nvPr/>
                    </p:nvSpPr>
                    <p:spPr>
                      <a:xfrm>
                        <a:off x="5060419" y="2493651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1" name="Rectangle 2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60419" y="2493651"/>
                        <a:ext cx="367985" cy="369332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" name="Rectangle 21"/>
                      <p:cNvSpPr/>
                      <p:nvPr/>
                    </p:nvSpPr>
                    <p:spPr>
                      <a:xfrm>
                        <a:off x="1118208" y="-1057414"/>
                        <a:ext cx="440377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𝑐𝑡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2" name="Rectangle 2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18208" y="-1057414"/>
                        <a:ext cx="440377" cy="369332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" name="Rectangle 22"/>
                      <p:cNvSpPr/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4" name="Rectangle 1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8" name="Rectangle 17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cxnSp>
            <p:nvCxnSpPr>
              <p:cNvPr id="30" name="Straight Arrow Connector 29"/>
              <p:cNvCxnSpPr/>
              <p:nvPr/>
            </p:nvCxnSpPr>
            <p:spPr>
              <a:xfrm flipV="1">
                <a:off x="1528070" y="1646902"/>
                <a:ext cx="1415401" cy="364921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flipV="1">
                <a:off x="1528070" y="3952568"/>
                <a:ext cx="3604369" cy="134354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Rectangle 34"/>
                  <p:cNvSpPr/>
                  <p:nvPr/>
                </p:nvSpPr>
                <p:spPr>
                  <a:xfrm>
                    <a:off x="2390800" y="1662344"/>
                    <a:ext cx="49404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𝑐𝑡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Rectangle 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0800" y="1662344"/>
                    <a:ext cx="494045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4873166" y="4047029"/>
                    <a:ext cx="42030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Rectangle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3166" y="4047029"/>
                    <a:ext cx="420307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Straight Connector 37"/>
              <p:cNvCxnSpPr/>
              <p:nvPr/>
            </p:nvCxnSpPr>
            <p:spPr>
              <a:xfrm flipV="1">
                <a:off x="3377236" y="2499852"/>
                <a:ext cx="892422" cy="9388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Arc 40"/>
              <p:cNvSpPr/>
              <p:nvPr/>
            </p:nvSpPr>
            <p:spPr>
              <a:xfrm rot="16200000">
                <a:off x="1097874" y="4548435"/>
                <a:ext cx="818536" cy="818536"/>
              </a:xfrm>
              <a:prstGeom prst="arc">
                <a:avLst>
                  <a:gd name="adj1" fmla="val 133538"/>
                  <a:gd name="adj2" fmla="val 2460879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/>
                  <p:cNvSpPr/>
                  <p:nvPr/>
                </p:nvSpPr>
                <p:spPr>
                  <a:xfrm>
                    <a:off x="1507142" y="4179103"/>
                    <a:ext cx="38241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3" name="Rectangle 4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7142" y="4179103"/>
                    <a:ext cx="382412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3369482" y="3351364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9482" y="3351364"/>
                    <a:ext cx="234936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3684" r="-23684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4152190" y="2145444"/>
                    <a:ext cx="24570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52190" y="2145444"/>
                    <a:ext cx="245708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0000" r="-2250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" name="Straight Connector 47"/>
              <p:cNvCxnSpPr/>
              <p:nvPr/>
            </p:nvCxnSpPr>
            <p:spPr>
              <a:xfrm flipH="1">
                <a:off x="2042652" y="3422219"/>
                <a:ext cx="1347854" cy="515878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2361153" y="2499851"/>
                <a:ext cx="1908505" cy="695946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2876075" y="3431350"/>
                <a:ext cx="507915" cy="1336196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3563738" y="2499851"/>
                <a:ext cx="700993" cy="2028035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Rectangle 59"/>
                  <p:cNvSpPr/>
                  <p:nvPr/>
                </p:nvSpPr>
                <p:spPr>
                  <a:xfrm>
                    <a:off x="2470816" y="4439676"/>
                    <a:ext cx="53001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0" name="Rectangle 5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70816" y="4439676"/>
                    <a:ext cx="530017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Rectangle 60"/>
                  <p:cNvSpPr/>
                  <p:nvPr/>
                </p:nvSpPr>
                <p:spPr>
                  <a:xfrm>
                    <a:off x="3458338" y="4436481"/>
                    <a:ext cx="54591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" name="Rectangle 6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8338" y="4436481"/>
                    <a:ext cx="545919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Rectangle 61"/>
                  <p:cNvSpPr/>
                  <p:nvPr/>
                </p:nvSpPr>
                <p:spPr>
                  <a:xfrm>
                    <a:off x="1868926" y="2947939"/>
                    <a:ext cx="56650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2" name="Rectangle 6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68926" y="2947939"/>
                    <a:ext cx="566501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Rectangle 62"/>
                  <p:cNvSpPr/>
                  <p:nvPr/>
                </p:nvSpPr>
                <p:spPr>
                  <a:xfrm>
                    <a:off x="1612371" y="3596170"/>
                    <a:ext cx="56650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3" name="Rectangl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12371" y="3596170"/>
                    <a:ext cx="566501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Straight Connector 63"/>
              <p:cNvCxnSpPr/>
              <p:nvPr/>
            </p:nvCxnSpPr>
            <p:spPr>
              <a:xfrm flipH="1">
                <a:off x="1544860" y="3431349"/>
                <a:ext cx="1832376" cy="40159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>
                <a:off x="1537866" y="2523208"/>
                <a:ext cx="2685310" cy="20080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3369482" y="3439674"/>
                <a:ext cx="24332" cy="1870912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 flipV="1">
                <a:off x="4239129" y="2453221"/>
                <a:ext cx="15900" cy="2842894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Rectangle 73"/>
                  <p:cNvSpPr/>
                  <p:nvPr/>
                </p:nvSpPr>
                <p:spPr>
                  <a:xfrm>
                    <a:off x="3195376" y="5213211"/>
                    <a:ext cx="4707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74" name="Rectangle 7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95376" y="5213211"/>
                    <a:ext cx="470705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Rectangle 74"/>
                  <p:cNvSpPr/>
                  <p:nvPr/>
                </p:nvSpPr>
                <p:spPr>
                  <a:xfrm>
                    <a:off x="4081826" y="5202854"/>
                    <a:ext cx="48660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75" name="Rectangle 7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81826" y="5202854"/>
                    <a:ext cx="486608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Rectangle 75"/>
                  <p:cNvSpPr/>
                  <p:nvPr/>
                </p:nvSpPr>
                <p:spPr>
                  <a:xfrm>
                    <a:off x="1042976" y="3212650"/>
                    <a:ext cx="55059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76" name="Rectangle 7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2976" y="3212650"/>
                    <a:ext cx="550599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Rectangle 76"/>
                  <p:cNvSpPr/>
                  <p:nvPr/>
                </p:nvSpPr>
                <p:spPr>
                  <a:xfrm>
                    <a:off x="1092841" y="2295541"/>
                    <a:ext cx="5665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77" name="Rectangle 7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2841" y="2295541"/>
                    <a:ext cx="566502" cy="36933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2996411" y="1635147"/>
                    <a:ext cx="19896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a14:m>
                    <a:r>
                      <a:rPr lang="en-US" sz="20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’</a:t>
                    </a:r>
                  </a:p>
                </p:txBody>
              </p:sp>
            </mc:Choice>
            <mc:Fallback xmlns="">
              <p:sp>
                <p:nvSpPr>
                  <p:cNvPr id="78" name="TextBox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96411" y="1635147"/>
                    <a:ext cx="198965" cy="307777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46875" t="-23529" r="-78125" b="-5098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1570072" y="1642961"/>
                    <a:ext cx="21178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9" name="TextBox 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0072" y="1642961"/>
                    <a:ext cx="211788" cy="307777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26471" r="-23529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Rectangle 101"/>
                <p:cNvSpPr/>
                <p:nvPr/>
              </p:nvSpPr>
              <p:spPr>
                <a:xfrm>
                  <a:off x="2111031" y="4965591"/>
                  <a:ext cx="38241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Rectangle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1031" y="4965591"/>
                  <a:ext cx="382412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/>
          <p:cNvGrpSpPr/>
          <p:nvPr/>
        </p:nvGrpSpPr>
        <p:grpSpPr>
          <a:xfrm>
            <a:off x="6086466" y="1311530"/>
            <a:ext cx="4803436" cy="4168213"/>
            <a:chOff x="6086466" y="1311530"/>
            <a:chExt cx="4803436" cy="4168213"/>
          </a:xfrm>
        </p:grpSpPr>
        <p:grpSp>
          <p:nvGrpSpPr>
            <p:cNvPr id="81" name="Group 80"/>
            <p:cNvGrpSpPr/>
            <p:nvPr/>
          </p:nvGrpSpPr>
          <p:grpSpPr>
            <a:xfrm>
              <a:off x="6086466" y="1311530"/>
              <a:ext cx="4803436" cy="4037443"/>
              <a:chOff x="636455" y="1581374"/>
              <a:chExt cx="4803436" cy="4037443"/>
            </a:xfrm>
          </p:grpSpPr>
          <p:grpSp>
            <p:nvGrpSpPr>
              <p:cNvPr id="82" name="Group 81"/>
              <p:cNvGrpSpPr/>
              <p:nvPr/>
            </p:nvGrpSpPr>
            <p:grpSpPr>
              <a:xfrm>
                <a:off x="1129695" y="1581374"/>
                <a:ext cx="4310196" cy="4037443"/>
                <a:chOff x="1090913" y="-1147164"/>
                <a:chExt cx="4310196" cy="4037443"/>
              </a:xfrm>
            </p:grpSpPr>
            <p:grpSp>
              <p:nvGrpSpPr>
                <p:cNvPr id="111" name="Group 110"/>
                <p:cNvGrpSpPr/>
                <p:nvPr/>
              </p:nvGrpSpPr>
              <p:grpSpPr>
                <a:xfrm>
                  <a:off x="1090913" y="-1147164"/>
                  <a:ext cx="4310196" cy="4037443"/>
                  <a:chOff x="1118208" y="-1174460"/>
                  <a:chExt cx="4310196" cy="4037443"/>
                </a:xfrm>
              </p:grpSpPr>
              <p:cxnSp>
                <p:nvCxnSpPr>
                  <p:cNvPr id="113" name="Straight Arrow Connector 112"/>
                  <p:cNvCxnSpPr/>
                  <p:nvPr/>
                </p:nvCxnSpPr>
                <p:spPr>
                  <a:xfrm flipV="1">
                    <a:off x="1516583" y="-1174460"/>
                    <a:ext cx="2042" cy="371474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Arrow Connector 113"/>
                  <p:cNvCxnSpPr/>
                  <p:nvPr/>
                </p:nvCxnSpPr>
                <p:spPr>
                  <a:xfrm>
                    <a:off x="1501835" y="2540281"/>
                    <a:ext cx="3727829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5" name="Rectangle 114"/>
                      <p:cNvSpPr/>
                      <p:nvPr/>
                    </p:nvSpPr>
                    <p:spPr>
                      <a:xfrm>
                        <a:off x="5060419" y="2493651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15" name="Rectangle 11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60419" y="2493651"/>
                        <a:ext cx="367985" cy="369332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6" name="Rectangle 115"/>
                      <p:cNvSpPr/>
                      <p:nvPr/>
                    </p:nvSpPr>
                    <p:spPr>
                      <a:xfrm>
                        <a:off x="1118208" y="-1057414"/>
                        <a:ext cx="440377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𝑐𝑡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16" name="Rectangle 115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18208" y="-1057414"/>
                        <a:ext cx="440377" cy="369332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7" name="Rectangle 116"/>
                      <p:cNvSpPr/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4" name="Rectangle 1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12" name="Rectangle 111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cxnSp>
            <p:nvCxnSpPr>
              <p:cNvPr id="83" name="Straight Arrow Connector 82"/>
              <p:cNvCxnSpPr/>
              <p:nvPr/>
            </p:nvCxnSpPr>
            <p:spPr>
              <a:xfrm flipV="1">
                <a:off x="1528070" y="1646902"/>
                <a:ext cx="1415401" cy="364921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 flipV="1">
                <a:off x="1528070" y="3952568"/>
                <a:ext cx="3604369" cy="134354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Rectangle 84"/>
                  <p:cNvSpPr/>
                  <p:nvPr/>
                </p:nvSpPr>
                <p:spPr>
                  <a:xfrm>
                    <a:off x="2390800" y="1662344"/>
                    <a:ext cx="49404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𝑐𝑡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5" name="Rectangle 8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0800" y="1662344"/>
                    <a:ext cx="494045" cy="369332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Rectangle 85"/>
                  <p:cNvSpPr/>
                  <p:nvPr/>
                </p:nvSpPr>
                <p:spPr>
                  <a:xfrm>
                    <a:off x="4873166" y="4047029"/>
                    <a:ext cx="42030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6" name="Rectangle 8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3166" y="4047029"/>
                    <a:ext cx="420307" cy="369332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7" name="Straight Connector 86"/>
              <p:cNvCxnSpPr/>
              <p:nvPr/>
            </p:nvCxnSpPr>
            <p:spPr>
              <a:xfrm flipV="1">
                <a:off x="3377236" y="3432889"/>
                <a:ext cx="1101091" cy="585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Arc 87"/>
              <p:cNvSpPr/>
              <p:nvPr/>
            </p:nvSpPr>
            <p:spPr>
              <a:xfrm rot="16200000">
                <a:off x="1097874" y="4548435"/>
                <a:ext cx="818536" cy="818536"/>
              </a:xfrm>
              <a:prstGeom prst="arc">
                <a:avLst>
                  <a:gd name="adj1" fmla="val 133538"/>
                  <a:gd name="adj2" fmla="val 2460879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Rectangle 89"/>
                  <p:cNvSpPr/>
                  <p:nvPr/>
                </p:nvSpPr>
                <p:spPr>
                  <a:xfrm>
                    <a:off x="1507142" y="4179103"/>
                    <a:ext cx="38241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0" name="Rectangle 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7142" y="4179103"/>
                    <a:ext cx="382412" cy="369332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3273038" y="3104240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1" name="TextBox 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3038" y="3104240"/>
                    <a:ext cx="234936" cy="307777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23684" r="-23684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4465145" y="3071122"/>
                    <a:ext cx="24570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2" name="TextBox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5145" y="3071122"/>
                    <a:ext cx="245708" cy="307777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22500" r="-2000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3" name="Straight Connector 92"/>
              <p:cNvCxnSpPr/>
              <p:nvPr/>
            </p:nvCxnSpPr>
            <p:spPr>
              <a:xfrm flipH="1">
                <a:off x="2042652" y="3422219"/>
                <a:ext cx="1347854" cy="515878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 flipH="1">
                <a:off x="1881618" y="3444147"/>
                <a:ext cx="2596709" cy="1064118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flipH="1">
                <a:off x="2876075" y="3431350"/>
                <a:ext cx="507915" cy="1336196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H="1">
                <a:off x="4090439" y="3429768"/>
                <a:ext cx="377758" cy="874566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Rectangle 96"/>
                  <p:cNvSpPr/>
                  <p:nvPr/>
                </p:nvSpPr>
                <p:spPr>
                  <a:xfrm>
                    <a:off x="2470816" y="4439676"/>
                    <a:ext cx="53001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7" name="Rectangle 9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70816" y="4439676"/>
                    <a:ext cx="530017" cy="369332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Rectangle 97"/>
                  <p:cNvSpPr/>
                  <p:nvPr/>
                </p:nvSpPr>
                <p:spPr>
                  <a:xfrm>
                    <a:off x="3458338" y="4436481"/>
                    <a:ext cx="54591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8" name="Rectangle 9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8338" y="4436481"/>
                    <a:ext cx="545919" cy="369332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Rectangle 98"/>
                  <p:cNvSpPr/>
                  <p:nvPr/>
                </p:nvSpPr>
                <p:spPr>
                  <a:xfrm>
                    <a:off x="1712415" y="4506983"/>
                    <a:ext cx="56650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9" name="Rectangle 9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12415" y="4506983"/>
                    <a:ext cx="566501" cy="369332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Rectangle 99"/>
                  <p:cNvSpPr/>
                  <p:nvPr/>
                </p:nvSpPr>
                <p:spPr>
                  <a:xfrm>
                    <a:off x="1612371" y="3596170"/>
                    <a:ext cx="56650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0" name="Rectangle 9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12371" y="3596170"/>
                    <a:ext cx="566501" cy="369332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1" name="Straight Connector 100"/>
              <p:cNvCxnSpPr/>
              <p:nvPr/>
            </p:nvCxnSpPr>
            <p:spPr>
              <a:xfrm flipH="1">
                <a:off x="1544860" y="3431349"/>
                <a:ext cx="1832376" cy="40159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V="1">
                <a:off x="3369482" y="3439674"/>
                <a:ext cx="24332" cy="1870912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flipV="1">
                <a:off x="4458308" y="3429768"/>
                <a:ext cx="20019" cy="1856361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Rectangle 104"/>
                  <p:cNvSpPr/>
                  <p:nvPr/>
                </p:nvSpPr>
                <p:spPr>
                  <a:xfrm>
                    <a:off x="3195376" y="5213211"/>
                    <a:ext cx="4707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5" name="Rectangle 10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95376" y="5213211"/>
                    <a:ext cx="470705" cy="369332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Rectangle 105"/>
                  <p:cNvSpPr/>
                  <p:nvPr/>
                </p:nvSpPr>
                <p:spPr>
                  <a:xfrm>
                    <a:off x="4081826" y="5202854"/>
                    <a:ext cx="48660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6" name="Rectangle 10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81826" y="5202854"/>
                    <a:ext cx="486608" cy="369332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Rectangle 106"/>
                  <p:cNvSpPr/>
                  <p:nvPr/>
                </p:nvSpPr>
                <p:spPr>
                  <a:xfrm>
                    <a:off x="636455" y="3199398"/>
                    <a:ext cx="101739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455" y="3199398"/>
                    <a:ext cx="1017393" cy="369332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2996411" y="1635147"/>
                    <a:ext cx="19896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a14:m>
                    <a:r>
                      <a:rPr lang="en-US" sz="20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’</a:t>
                    </a:r>
                  </a:p>
                </p:txBody>
              </p:sp>
            </mc:Choice>
            <mc:Fallback xmlns="">
              <p:sp>
                <p:nvSpPr>
                  <p:cNvPr id="109" name="TextBox 10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96411" y="1635147"/>
                    <a:ext cx="198965" cy="307777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l="-46875" t="-24000" r="-78125" b="-5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TextBox 109"/>
                  <p:cNvSpPr txBox="1"/>
                  <p:nvPr/>
                </p:nvSpPr>
                <p:spPr>
                  <a:xfrm>
                    <a:off x="1570072" y="1642961"/>
                    <a:ext cx="21178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0" name="TextBox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0072" y="1642961"/>
                    <a:ext cx="211788" cy="307777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l="-26471" r="-23529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Rectangle 107"/>
                <p:cNvSpPr/>
                <p:nvPr/>
              </p:nvSpPr>
              <p:spPr>
                <a:xfrm>
                  <a:off x="7567080" y="4656939"/>
                  <a:ext cx="38241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8" name="Rectangle 1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7080" y="4656939"/>
                  <a:ext cx="382412" cy="369332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8" name="Arc 117"/>
            <p:cNvSpPr/>
            <p:nvPr/>
          </p:nvSpPr>
          <p:spPr>
            <a:xfrm>
              <a:off x="6849185" y="4459571"/>
              <a:ext cx="1300967" cy="1020172"/>
            </a:xfrm>
            <a:prstGeom prst="arc">
              <a:avLst>
                <a:gd name="adj1" fmla="val 19748606"/>
                <a:gd name="adj2" fmla="val 332994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4471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36393" y="69325"/>
            <a:ext cx="5937984" cy="3085168"/>
            <a:chOff x="136393" y="69325"/>
            <a:chExt cx="5937984" cy="3085168"/>
          </a:xfrm>
        </p:grpSpPr>
        <p:sp>
          <p:nvSpPr>
            <p:cNvPr id="2" name="Rectangle 1"/>
            <p:cNvSpPr/>
            <p:nvPr/>
          </p:nvSpPr>
          <p:spPr>
            <a:xfrm>
              <a:off x="205840" y="513580"/>
              <a:ext cx="4953000" cy="112229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US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36393" y="513580"/>
              <a:ext cx="49087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 + + + + + + + + + +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05840" y="927985"/>
              <a:ext cx="49247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  -  -  -  -  -  -  -  -  -  -</a:t>
              </a:r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5282807" y="1322067"/>
              <a:ext cx="791570" cy="0"/>
            </a:xfrm>
            <a:prstGeom prst="straightConnector1">
              <a:avLst/>
            </a:prstGeom>
            <a:ln w="603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5334237" y="645598"/>
                  <a:ext cx="54995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237" y="645598"/>
                  <a:ext cx="549958" cy="49244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Oval 6"/>
            <p:cNvSpPr/>
            <p:nvPr/>
          </p:nvSpPr>
          <p:spPr>
            <a:xfrm>
              <a:off x="2590751" y="2154580"/>
              <a:ext cx="275265" cy="25930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US" dirty="0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556187" y="2430806"/>
                  <a:ext cx="61965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oMath>
                    </m:oMathPara>
                  </a14:m>
                  <a:endParaRPr lang="en-US" sz="28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6187" y="2430806"/>
                  <a:ext cx="619657" cy="430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8"/>
            <p:cNvSpPr/>
            <p:nvPr/>
          </p:nvSpPr>
          <p:spPr>
            <a:xfrm>
              <a:off x="1379547" y="2154580"/>
              <a:ext cx="395785" cy="382137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US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536496" y="2291057"/>
              <a:ext cx="81886" cy="10918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US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379547" y="2602162"/>
                  <a:ext cx="394147" cy="552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3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9547" y="2602162"/>
                  <a:ext cx="394147" cy="552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/>
            <p:cNvCxnSpPr/>
            <p:nvPr/>
          </p:nvCxnSpPr>
          <p:spPr>
            <a:xfrm flipH="1">
              <a:off x="1618382" y="377102"/>
              <a:ext cx="108057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2286001" y="69325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1" y="69325"/>
                  <a:ext cx="176459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7586" r="-24138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/>
          <p:cNvGrpSpPr/>
          <p:nvPr/>
        </p:nvGrpSpPr>
        <p:grpSpPr>
          <a:xfrm>
            <a:off x="494840" y="3656628"/>
            <a:ext cx="5937984" cy="3085168"/>
            <a:chOff x="494840" y="3656628"/>
            <a:chExt cx="5937984" cy="3085168"/>
          </a:xfrm>
        </p:grpSpPr>
        <p:grpSp>
          <p:nvGrpSpPr>
            <p:cNvPr id="26" name="Group 25"/>
            <p:cNvGrpSpPr/>
            <p:nvPr/>
          </p:nvGrpSpPr>
          <p:grpSpPr>
            <a:xfrm>
              <a:off x="494840" y="3656628"/>
              <a:ext cx="5937984" cy="3085168"/>
              <a:chOff x="136393" y="69325"/>
              <a:chExt cx="5937984" cy="3085168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05840" y="513580"/>
                <a:ext cx="4953000" cy="1122291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36393" y="513580"/>
                <a:ext cx="490871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 + + + + + + + + + +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05840" y="927985"/>
                <a:ext cx="492474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  -  -  -  -  -  -  -  -  -  -</a:t>
                </a:r>
              </a:p>
            </p:txBody>
          </p:sp>
          <p:cxnSp>
            <p:nvCxnSpPr>
              <p:cNvPr id="30" name="Straight Arrow Connector 29"/>
              <p:cNvCxnSpPr/>
              <p:nvPr/>
            </p:nvCxnSpPr>
            <p:spPr>
              <a:xfrm>
                <a:off x="5282807" y="1322067"/>
                <a:ext cx="791570" cy="0"/>
              </a:xfrm>
              <a:prstGeom prst="straightConnector1">
                <a:avLst/>
              </a:prstGeom>
              <a:ln w="6032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5334237" y="645598"/>
                    <a:ext cx="549958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34237" y="645598"/>
                    <a:ext cx="549958" cy="49244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Oval 31"/>
              <p:cNvSpPr/>
              <p:nvPr/>
            </p:nvSpPr>
            <p:spPr>
              <a:xfrm>
                <a:off x="2590751" y="2154580"/>
                <a:ext cx="275265" cy="259307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2668213" y="1655454"/>
                    <a:ext cx="619657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oMath>
                      </m:oMathPara>
                    </a14:m>
                    <a:endParaRPr lang="en-US" sz="2800" dirty="0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8213" y="1655454"/>
                    <a:ext cx="619657" cy="430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Oval 33"/>
              <p:cNvSpPr/>
              <p:nvPr/>
            </p:nvSpPr>
            <p:spPr>
              <a:xfrm>
                <a:off x="1379547" y="2154580"/>
                <a:ext cx="395785" cy="382137"/>
              </a:xfrm>
              <a:prstGeom prst="ellipse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1536496" y="2291057"/>
                <a:ext cx="81886" cy="109182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1379547" y="2602162"/>
                    <a:ext cx="394147" cy="55233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3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79547" y="2602162"/>
                    <a:ext cx="394147" cy="55233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Straight Arrow Connector 36"/>
              <p:cNvCxnSpPr/>
              <p:nvPr/>
            </p:nvCxnSpPr>
            <p:spPr>
              <a:xfrm flipH="1">
                <a:off x="1618382" y="377102"/>
                <a:ext cx="108057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2286001" y="69325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6001" y="69325"/>
                    <a:ext cx="176459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31034" r="-24138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9" name="Straight Arrow Connector 38"/>
            <p:cNvCxnSpPr/>
            <p:nvPr/>
          </p:nvCxnSpPr>
          <p:spPr>
            <a:xfrm>
              <a:off x="3224462" y="5878360"/>
              <a:ext cx="791570" cy="0"/>
            </a:xfrm>
            <a:prstGeom prst="straightConnector1">
              <a:avLst/>
            </a:prstGeom>
            <a:ln w="6032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4016032" y="5391357"/>
                  <a:ext cx="54995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3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6032" y="5391357"/>
                  <a:ext cx="549958" cy="49244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>
              <a:stCxn id="32" idx="4"/>
            </p:cNvCxnSpPr>
            <p:nvPr/>
          </p:nvCxnSpPr>
          <p:spPr>
            <a:xfrm flipH="1">
              <a:off x="3086830" y="6001190"/>
              <a:ext cx="1" cy="61226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3175844" y="6083077"/>
                  <a:ext cx="34188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5844" y="6083077"/>
                  <a:ext cx="341888" cy="345159"/>
                </a:xfrm>
                <a:prstGeom prst="rect">
                  <a:avLst/>
                </a:prstGeom>
                <a:blipFill>
                  <a:blip r:embed="rId11"/>
                  <a:stretch>
                    <a:fillRect l="-16071" t="-35088" r="-62500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6432824" y="-102031"/>
            <a:ext cx="5759176" cy="3085168"/>
            <a:chOff x="6432824" y="-102031"/>
            <a:chExt cx="5759176" cy="3085168"/>
          </a:xfrm>
        </p:grpSpPr>
        <p:grpSp>
          <p:nvGrpSpPr>
            <p:cNvPr id="19" name="Group 18"/>
            <p:cNvGrpSpPr/>
            <p:nvPr/>
          </p:nvGrpSpPr>
          <p:grpSpPr>
            <a:xfrm>
              <a:off x="6432824" y="-102031"/>
              <a:ext cx="5759176" cy="3085168"/>
              <a:chOff x="6432824" y="-102031"/>
              <a:chExt cx="5759176" cy="3085168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6432824" y="195442"/>
                <a:ext cx="5759176" cy="2686819"/>
                <a:chOff x="6432824" y="195442"/>
                <a:chExt cx="5759176" cy="2686819"/>
              </a:xfrm>
            </p:grpSpPr>
            <p:grpSp>
              <p:nvGrpSpPr>
                <p:cNvPr id="45" name="Group 44"/>
                <p:cNvGrpSpPr/>
                <p:nvPr/>
              </p:nvGrpSpPr>
              <p:grpSpPr>
                <a:xfrm>
                  <a:off x="6432824" y="369693"/>
                  <a:ext cx="5759176" cy="1900307"/>
                  <a:chOff x="6432824" y="369693"/>
                  <a:chExt cx="5759176" cy="1900307"/>
                </a:xfrm>
              </p:grpSpPr>
              <p:sp>
                <p:nvSpPr>
                  <p:cNvPr id="12" name="Rectangle 11"/>
                  <p:cNvSpPr/>
                  <p:nvPr/>
                </p:nvSpPr>
                <p:spPr>
                  <a:xfrm>
                    <a:off x="7239000" y="369693"/>
                    <a:ext cx="4953000" cy="1122291"/>
                  </a:xfrm>
                  <a:prstGeom prst="rect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234950" indent="-234950" algn="ctr" fontAlgn="t">
                      <a:buFont typeface="Arial" panose="020B0604020202020204" pitchFamily="34" charset="0"/>
                      <a:buChar char="•"/>
                    </a:pPr>
                    <a:endParaRPr lang="en-US">
                      <a:solidFill>
                        <a:srgbClr val="353535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169553" y="369693"/>
                    <a:ext cx="4980851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>
                        <a:solidFill>
                          <a:schemeClr val="accent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++++++++++++++++</a:t>
                    </a:r>
                  </a:p>
                </p:txBody>
              </p:sp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7239000" y="784098"/>
                    <a:ext cx="4780476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-     -     -     -     -     -</a:t>
                    </a:r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>
                    <a:off x="9623911" y="2010693"/>
                    <a:ext cx="275265" cy="259307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8100">
                    <a:solidFill>
                      <a:schemeClr val="accent1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234950" indent="-234950" algn="ctr" fontAlgn="t">
                      <a:buFont typeface="Arial" panose="020B0604020202020204" pitchFamily="34" charset="0"/>
                      <a:buChar char="•"/>
                    </a:pPr>
                    <a:endParaRPr lang="en-US" dirty="0">
                      <a:solidFill>
                        <a:srgbClr val="353535"/>
                      </a:solidFill>
                      <a:latin typeface="arial" panose="020B0604020202020204" pitchFamily="34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" name="TextBox 15"/>
                      <p:cNvSpPr txBox="1"/>
                      <p:nvPr/>
                    </p:nvSpPr>
                    <p:spPr>
                      <a:xfrm>
                        <a:off x="9899176" y="1695061"/>
                        <a:ext cx="619657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𝑄</m:t>
                              </m:r>
                            </m:oMath>
                          </m:oMathPara>
                        </a14:m>
                        <a:endParaRPr lang="en-US" sz="2800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6" name="TextBox 1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899176" y="1695061"/>
                        <a:ext cx="619657" cy="430887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7" name="Straight Arrow Connector 16"/>
                  <p:cNvCxnSpPr/>
                  <p:nvPr/>
                </p:nvCxnSpPr>
                <p:spPr>
                  <a:xfrm flipH="1">
                    <a:off x="6432824" y="766466"/>
                    <a:ext cx="777922" cy="0"/>
                  </a:xfrm>
                  <a:prstGeom prst="straightConnector1">
                    <a:avLst/>
                  </a:prstGeom>
                  <a:ln w="60325"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6619595" y="195442"/>
                      <a:ext cx="549958" cy="49244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32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200" dirty="0">
                        <a:solidFill>
                          <a:schemeClr val="accent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19595" y="195442"/>
                      <a:ext cx="549958" cy="492443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6" name="Straight Arrow Connector 45"/>
                <p:cNvCxnSpPr/>
                <p:nvPr/>
              </p:nvCxnSpPr>
              <p:spPr>
                <a:xfrm flipH="1">
                  <a:off x="9754691" y="2270000"/>
                  <a:ext cx="1" cy="612261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9843705" y="2351887"/>
                      <a:ext cx="341888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43705" y="2351887"/>
                      <a:ext cx="341888" cy="345159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6071" t="-35714" r="-62500" b="-17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9" name="Oval 48"/>
              <p:cNvSpPr/>
              <p:nvPr/>
            </p:nvSpPr>
            <p:spPr>
              <a:xfrm>
                <a:off x="7592026" y="1983224"/>
                <a:ext cx="395785" cy="382137"/>
              </a:xfrm>
              <a:prstGeom prst="ellipse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7592026" y="2430806"/>
                    <a:ext cx="371705" cy="55233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a14:m>
                    <a:r>
                      <a:rPr lang="en-US" sz="32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’</a:t>
                    </a:r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92026" y="2430806"/>
                    <a:ext cx="371705" cy="552331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t="-12222" r="-67213" b="-444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1" name="Straight Arrow Connector 50"/>
              <p:cNvCxnSpPr/>
              <p:nvPr/>
            </p:nvCxnSpPr>
            <p:spPr>
              <a:xfrm flipH="1">
                <a:off x="7830861" y="205746"/>
                <a:ext cx="108057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8498480" y="-102031"/>
                    <a:ext cx="23403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98480" y="-102031"/>
                    <a:ext cx="234038" cy="3077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6316" r="-31579"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3" name="Oval 52"/>
            <p:cNvSpPr/>
            <p:nvPr/>
          </p:nvSpPr>
          <p:spPr>
            <a:xfrm>
              <a:off x="7759027" y="2119701"/>
              <a:ext cx="81886" cy="10918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US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1492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C90C7B5-71DF-4523-AA6C-8AFDDB328A71}"/>
              </a:ext>
            </a:extLst>
          </p:cNvPr>
          <p:cNvCxnSpPr/>
          <p:nvPr/>
        </p:nvCxnSpPr>
        <p:spPr>
          <a:xfrm>
            <a:off x="5292604" y="4674184"/>
            <a:ext cx="98236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7B228E-062B-4347-BDBE-A9163CC0A305}"/>
              </a:ext>
            </a:extLst>
          </p:cNvPr>
          <p:cNvCxnSpPr/>
          <p:nvPr/>
        </p:nvCxnSpPr>
        <p:spPr>
          <a:xfrm>
            <a:off x="7524322" y="3218892"/>
            <a:ext cx="797447" cy="15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1C0D4F-E660-4891-9258-1B78340F56A9}"/>
                  </a:ext>
                </a:extLst>
              </p:cNvPr>
              <p:cNvSpPr txBox="1"/>
              <p:nvPr/>
            </p:nvSpPr>
            <p:spPr>
              <a:xfrm>
                <a:off x="7799054" y="2863948"/>
                <a:ext cx="247983" cy="3509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1C0D4F-E660-4891-9258-1B78340F5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9054" y="2863948"/>
                <a:ext cx="247983" cy="350920"/>
              </a:xfrm>
              <a:prstGeom prst="rect">
                <a:avLst/>
              </a:prstGeom>
              <a:blipFill>
                <a:blip r:embed="rId2"/>
                <a:stretch>
                  <a:fillRect l="-12195" t="-31579" r="-8780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0CBD5D-9C5F-488D-963F-484A2CF4E53C}"/>
                  </a:ext>
                </a:extLst>
              </p:cNvPr>
              <p:cNvSpPr txBox="1"/>
              <p:nvPr/>
            </p:nvSpPr>
            <p:spPr>
              <a:xfrm>
                <a:off x="5907527" y="4225518"/>
                <a:ext cx="376946" cy="3509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0CBD5D-9C5F-488D-963F-484A2CF4E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527" y="4225518"/>
                <a:ext cx="376946" cy="350920"/>
              </a:xfrm>
              <a:prstGeom prst="rect">
                <a:avLst/>
              </a:prstGeom>
              <a:blipFill>
                <a:blip r:embed="rId3"/>
                <a:stretch>
                  <a:fillRect l="-4839" t="-29310" r="-61290" b="-517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71F1A0D7-D5FB-4AF4-A1A3-AD89AD5364E3}"/>
              </a:ext>
            </a:extLst>
          </p:cNvPr>
          <p:cNvGrpSpPr/>
          <p:nvPr/>
        </p:nvGrpSpPr>
        <p:grpSpPr>
          <a:xfrm>
            <a:off x="943379" y="-236485"/>
            <a:ext cx="6578418" cy="5368989"/>
            <a:chOff x="515362" y="1992428"/>
            <a:chExt cx="5769644" cy="4708907"/>
          </a:xfrm>
        </p:grpSpPr>
        <p:pic>
          <p:nvPicPr>
            <p:cNvPr id="11" name="Picture 10" descr="A close up of a device&#10;&#10;Description automatically generated">
              <a:extLst>
                <a:ext uri="{FF2B5EF4-FFF2-40B4-BE49-F238E27FC236}">
                  <a16:creationId xmlns:a16="http://schemas.microsoft.com/office/drawing/2014/main" id="{3694655C-A1A1-4650-9FC3-E8C166A1D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362" y="3429000"/>
              <a:ext cx="5769644" cy="3272335"/>
            </a:xfrm>
            <a:prstGeom prst="rect">
              <a:avLst/>
            </a:prstGeom>
          </p:spPr>
        </p:pic>
        <p:pic>
          <p:nvPicPr>
            <p:cNvPr id="9" name="Picture 8" descr="A close up of a person&#10;&#10;Description automatically generated">
              <a:extLst>
                <a:ext uri="{FF2B5EF4-FFF2-40B4-BE49-F238E27FC236}">
                  <a16:creationId xmlns:a16="http://schemas.microsoft.com/office/drawing/2014/main" id="{5AEA3473-FD23-453F-80DF-6693BA6CD8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280" y="1992428"/>
              <a:ext cx="5065807" cy="2873144"/>
            </a:xfrm>
            <a:prstGeom prst="rect">
              <a:avLst/>
            </a:prstGeom>
          </p:spPr>
        </p:pic>
      </p:grpSp>
      <p:pic>
        <p:nvPicPr>
          <p:cNvPr id="12" name="Picture 11" descr="A close up of a person&#10;&#10;Description automatically generated">
            <a:extLst>
              <a:ext uri="{FF2B5EF4-FFF2-40B4-BE49-F238E27FC236}">
                <a16:creationId xmlns:a16="http://schemas.microsoft.com/office/drawing/2014/main" id="{836235A0-047C-403D-AE16-53F6F2D6ACC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593" y="3494557"/>
            <a:ext cx="5775919" cy="327589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4B4C167-C119-4F4E-BDB6-5FB4D62F6EFF}"/>
              </a:ext>
            </a:extLst>
          </p:cNvPr>
          <p:cNvCxnSpPr/>
          <p:nvPr/>
        </p:nvCxnSpPr>
        <p:spPr>
          <a:xfrm>
            <a:off x="5292604" y="944840"/>
            <a:ext cx="98236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14EA95-4468-4F20-A180-2C17CB00FE11}"/>
                  </a:ext>
                </a:extLst>
              </p:cNvPr>
              <p:cNvSpPr txBox="1"/>
              <p:nvPr/>
            </p:nvSpPr>
            <p:spPr>
              <a:xfrm>
                <a:off x="5907527" y="496174"/>
                <a:ext cx="376946" cy="3509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14EA95-4468-4F20-A180-2C17CB00F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527" y="496174"/>
                <a:ext cx="376946" cy="350920"/>
              </a:xfrm>
              <a:prstGeom prst="rect">
                <a:avLst/>
              </a:prstGeom>
              <a:blipFill>
                <a:blip r:embed="rId6"/>
                <a:stretch>
                  <a:fillRect l="-4839" t="-29310" r="-61290" b="-517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288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687DE887-0AD9-44C8-A52D-7C59911772DD}"/>
              </a:ext>
            </a:extLst>
          </p:cNvPr>
          <p:cNvGrpSpPr/>
          <p:nvPr/>
        </p:nvGrpSpPr>
        <p:grpSpPr>
          <a:xfrm>
            <a:off x="10850" y="2989565"/>
            <a:ext cx="12432655" cy="3381911"/>
            <a:chOff x="490848" y="8352"/>
            <a:chExt cx="10406755" cy="2830829"/>
          </a:xfrm>
        </p:grpSpPr>
        <p:pic>
          <p:nvPicPr>
            <p:cNvPr id="14" name="Picture 13" descr="A picture containing object&#10;&#10;Description automatically generated">
              <a:extLst>
                <a:ext uri="{FF2B5EF4-FFF2-40B4-BE49-F238E27FC236}">
                  <a16:creationId xmlns:a16="http://schemas.microsoft.com/office/drawing/2014/main" id="{E5F25722-31D8-4ADF-8A8D-AD1FE378E2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00" t="19163" r="40613" b="21950"/>
            <a:stretch/>
          </p:blipFill>
          <p:spPr>
            <a:xfrm>
              <a:off x="9373749" y="752765"/>
              <a:ext cx="1523854" cy="1391017"/>
            </a:xfrm>
            <a:prstGeom prst="rect">
              <a:avLst/>
            </a:prstGeom>
          </p:spPr>
        </p:pic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9E40A316-4BBE-4C10-9719-B540998428DF}"/>
                </a:ext>
              </a:extLst>
            </p:cNvPr>
            <p:cNvGrpSpPr/>
            <p:nvPr/>
          </p:nvGrpSpPr>
          <p:grpSpPr>
            <a:xfrm>
              <a:off x="490848" y="8352"/>
              <a:ext cx="10140989" cy="2830829"/>
              <a:chOff x="490848" y="8352"/>
              <a:chExt cx="10140989" cy="2830829"/>
            </a:xfrm>
          </p:grpSpPr>
          <p:pic>
            <p:nvPicPr>
              <p:cNvPr id="7" name="Picture 6" descr="A close up of a device&#10;&#10;Description automatically generated">
                <a:extLst>
                  <a:ext uri="{FF2B5EF4-FFF2-40B4-BE49-F238E27FC236}">
                    <a16:creationId xmlns:a16="http://schemas.microsoft.com/office/drawing/2014/main" id="{1EA83032-6969-468E-AA8C-260C4DA669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0916" r="1065" b="34177"/>
              <a:stretch/>
            </p:blipFill>
            <p:spPr>
              <a:xfrm>
                <a:off x="1224171" y="1971033"/>
                <a:ext cx="4338428" cy="868148"/>
              </a:xfrm>
              <a:prstGeom prst="rect">
                <a:avLst/>
              </a:prstGeom>
            </p:spPr>
          </p:pic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2C5E166F-B567-44F5-80FE-0BB9EA861545}"/>
                  </a:ext>
                </a:extLst>
              </p:cNvPr>
              <p:cNvGrpSpPr/>
              <p:nvPr/>
            </p:nvGrpSpPr>
            <p:grpSpPr>
              <a:xfrm>
                <a:off x="490848" y="8352"/>
                <a:ext cx="10140989" cy="2790441"/>
                <a:chOff x="490848" y="8352"/>
                <a:chExt cx="10140989" cy="2790441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7BC1D8D-719A-469F-94DB-651CC3AE99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8280" y="2724276"/>
                  <a:ext cx="10073557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9" name="Picture 8" descr="A close up of a womans face&#10;&#10;Description automatically generated">
                  <a:extLst>
                    <a:ext uri="{FF2B5EF4-FFF2-40B4-BE49-F238E27FC236}">
                      <a16:creationId xmlns:a16="http://schemas.microsoft.com/office/drawing/2014/main" id="{33D18E80-CC79-49F7-9956-6A0E97ECEA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302" r="39693"/>
                <a:stretch/>
              </p:blipFill>
              <p:spPr>
                <a:xfrm>
                  <a:off x="5121802" y="752766"/>
                  <a:ext cx="974197" cy="2046027"/>
                </a:xfrm>
                <a:prstGeom prst="rect">
                  <a:avLst/>
                </a:prstGeom>
              </p:spPr>
            </p:pic>
            <p:pic>
              <p:nvPicPr>
                <p:cNvPr id="11" name="Picture 10" descr="A picture containing object&#10;&#10;Description automatically generated">
                  <a:extLst>
                    <a:ext uri="{FF2B5EF4-FFF2-40B4-BE49-F238E27FC236}">
                      <a16:creationId xmlns:a16="http://schemas.microsoft.com/office/drawing/2014/main" id="{785BD78B-B262-4E63-A7E2-16BA832742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280" t="22232" r="41505" b="21344"/>
                <a:stretch/>
              </p:blipFill>
              <p:spPr>
                <a:xfrm>
                  <a:off x="490848" y="810930"/>
                  <a:ext cx="1466647" cy="1332852"/>
                </a:xfrm>
                <a:prstGeom prst="rect">
                  <a:avLst/>
                </a:prstGeom>
              </p:spPr>
            </p:pic>
            <p:pic>
              <p:nvPicPr>
                <p:cNvPr id="5" name="Picture 4" descr="A close up of a mans face&#10;&#10;Description automatically generated">
                  <a:extLst>
                    <a:ext uri="{FF2B5EF4-FFF2-40B4-BE49-F238E27FC236}">
                      <a16:creationId xmlns:a16="http://schemas.microsoft.com/office/drawing/2014/main" id="{12348824-A15F-4C84-A634-525A79AAE3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6429" r="36566"/>
                <a:stretch/>
              </p:blipFill>
              <p:spPr>
                <a:xfrm>
                  <a:off x="3158846" y="251759"/>
                  <a:ext cx="974197" cy="2046027"/>
                </a:xfrm>
                <a:prstGeom prst="rect">
                  <a:avLst/>
                </a:prstGeom>
              </p:spPr>
            </p:pic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4F8652BE-2A81-4CD6-8A06-9AF59BDF06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70369" y="1452496"/>
                  <a:ext cx="1102202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A3FF2D84-81DB-48C8-85CC-23B6ECCCF20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76050" y="1003144"/>
                      <a:ext cx="49084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CA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CA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CA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𝑐</m:t>
                                </m:r>
                              </m:sub>
                            </m:sSub>
                          </m:oMath>
                        </m:oMathPara>
                      </a14:m>
                      <a:endParaRPr lang="en-CA" sz="2000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A3FF2D84-81DB-48C8-85CC-23B6ECCCF20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76050" y="1003144"/>
                      <a:ext cx="490840" cy="40011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962C90F7-8FC5-4467-95BB-5D7624C945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1547" y="1538466"/>
                  <a:ext cx="1102202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682A3CE0-CEAF-45A1-81DC-E3023240F33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577228" y="1089114"/>
                      <a:ext cx="49084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CA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CA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CA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𝑐</m:t>
                                </m:r>
                              </m:sub>
                            </m:sSub>
                          </m:oMath>
                        </m:oMathPara>
                      </a14:m>
                      <a:endParaRPr lang="en-CA" sz="2000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682A3CE0-CEAF-45A1-81DC-E3023240F33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77228" y="1089114"/>
                      <a:ext cx="490840" cy="40011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FD2ADB07-979E-4046-80E9-415AD369CB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83147" y="1274056"/>
                  <a:ext cx="48313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E0D2FC9F-562C-4F95-93E9-7214311102B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83147" y="861391"/>
                      <a:ext cx="446174" cy="33491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CA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CA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CA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sub>
                            </m:sSub>
                          </m:oMath>
                        </m:oMathPara>
                      </a14:m>
                      <a:endParaRPr lang="en-CA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E0D2FC9F-562C-4F95-93E9-7214311102B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83147" y="861391"/>
                      <a:ext cx="446174" cy="33491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46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95E95CB6-8FA2-4453-BE08-DFCBABF0D40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05150" y="8352"/>
                      <a:ext cx="877997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𝐵𝑟𝑖𝑐𝑒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95E95CB6-8FA2-4453-BE08-DFCBABF0D40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5150" y="8352"/>
                      <a:ext cx="877997" cy="40011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9387D66A-DD78-40DC-BFA3-D8BFFDCB2B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24311" y="419292"/>
                      <a:ext cx="83151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𝐴𝑙𝑖𝑐𝑒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9387D66A-DD78-40DC-BFA3-D8BFFDCB2BE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24311" y="419292"/>
                      <a:ext cx="831510" cy="400110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C9D704E-0691-41AF-A9EE-BE9DE03A58DE}"/>
              </a:ext>
            </a:extLst>
          </p:cNvPr>
          <p:cNvGrpSpPr/>
          <p:nvPr/>
        </p:nvGrpSpPr>
        <p:grpSpPr>
          <a:xfrm>
            <a:off x="0" y="151201"/>
            <a:ext cx="12374495" cy="2802019"/>
            <a:chOff x="522014" y="3070950"/>
            <a:chExt cx="10448645" cy="2365939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3AE42BF-5E4D-44F6-B000-CBBE1242CC4C}"/>
                </a:ext>
              </a:extLst>
            </p:cNvPr>
            <p:cNvCxnSpPr>
              <a:cxnSpLocks/>
            </p:cNvCxnSpPr>
            <p:nvPr/>
          </p:nvCxnSpPr>
          <p:spPr>
            <a:xfrm>
              <a:off x="589446" y="5362372"/>
              <a:ext cx="10381213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 descr="A close up of a womans face&#10;&#10;Description automatically generated">
              <a:extLst>
                <a:ext uri="{FF2B5EF4-FFF2-40B4-BE49-F238E27FC236}">
                  <a16:creationId xmlns:a16="http://schemas.microsoft.com/office/drawing/2014/main" id="{E6C4EDA4-1117-4AAD-943C-7DF3ED5BA1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02" r="39693"/>
            <a:stretch/>
          </p:blipFill>
          <p:spPr>
            <a:xfrm>
              <a:off x="5152968" y="3390862"/>
              <a:ext cx="974197" cy="2046027"/>
            </a:xfrm>
            <a:prstGeom prst="rect">
              <a:avLst/>
            </a:prstGeom>
          </p:spPr>
        </p:pic>
        <p:pic>
          <p:nvPicPr>
            <p:cNvPr id="24" name="Picture 23" descr="A picture containing object&#10;&#10;Description automatically generated">
              <a:extLst>
                <a:ext uri="{FF2B5EF4-FFF2-40B4-BE49-F238E27FC236}">
                  <a16:creationId xmlns:a16="http://schemas.microsoft.com/office/drawing/2014/main" id="{4F089578-70C9-46FF-9737-D0F168DABA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80" t="22232" r="41505" b="21344"/>
            <a:stretch/>
          </p:blipFill>
          <p:spPr>
            <a:xfrm>
              <a:off x="522014" y="3449026"/>
              <a:ext cx="1466647" cy="1332852"/>
            </a:xfrm>
            <a:prstGeom prst="rect">
              <a:avLst/>
            </a:prstGeom>
          </p:spPr>
        </p:pic>
        <p:pic>
          <p:nvPicPr>
            <p:cNvPr id="26" name="Picture 25" descr="A picture containing object&#10;&#10;Description automatically generated">
              <a:extLst>
                <a:ext uri="{FF2B5EF4-FFF2-40B4-BE49-F238E27FC236}">
                  <a16:creationId xmlns:a16="http://schemas.microsoft.com/office/drawing/2014/main" id="{F2DF7C28-3121-4D77-B0B7-DB78AC7246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80" t="22232" r="41505" b="21344"/>
            <a:stretch/>
          </p:blipFill>
          <p:spPr>
            <a:xfrm>
              <a:off x="9430956" y="3449026"/>
              <a:ext cx="1466647" cy="1332852"/>
            </a:xfrm>
            <a:prstGeom prst="rect">
              <a:avLst/>
            </a:prstGeom>
          </p:spPr>
        </p:pic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ECA18E3-5AF9-4847-9A5A-7B045EB84F35}"/>
                </a:ext>
              </a:extLst>
            </p:cNvPr>
            <p:cNvCxnSpPr>
              <a:cxnSpLocks/>
            </p:cNvCxnSpPr>
            <p:nvPr/>
          </p:nvCxnSpPr>
          <p:spPr>
            <a:xfrm>
              <a:off x="1793398" y="4115452"/>
              <a:ext cx="110220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EA1E9272-D9BD-4E11-886E-822810E8CB0C}"/>
                    </a:ext>
                  </a:extLst>
                </p:cNvPr>
                <p:cNvSpPr txBox="1"/>
                <p:nvPr/>
              </p:nvSpPr>
              <p:spPr>
                <a:xfrm>
                  <a:off x="2099079" y="3666100"/>
                  <a:ext cx="49084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CA" sz="20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EA1E9272-D9BD-4E11-886E-822810E8CB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9079" y="3666100"/>
                  <a:ext cx="490840" cy="4001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F410727-345B-4C34-A88B-AE77F3A068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71547" y="4066210"/>
              <a:ext cx="110220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B5FBCD2-EA38-44B3-8DFF-9D7E160B93FD}"/>
                    </a:ext>
                  </a:extLst>
                </p:cNvPr>
                <p:cNvSpPr txBox="1"/>
                <p:nvPr/>
              </p:nvSpPr>
              <p:spPr>
                <a:xfrm>
                  <a:off x="8577228" y="3616858"/>
                  <a:ext cx="49084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CA" sz="20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B5FBCD2-EA38-44B3-8DFF-9D7E160B93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7228" y="3616858"/>
                  <a:ext cx="490840" cy="4001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D7E6B13-48F5-45E0-8BCB-3223D48BDFFC}"/>
                    </a:ext>
                  </a:extLst>
                </p:cNvPr>
                <p:cNvSpPr txBox="1"/>
                <p:nvPr/>
              </p:nvSpPr>
              <p:spPr>
                <a:xfrm>
                  <a:off x="5264489" y="3070950"/>
                  <a:ext cx="83151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𝐴𝑙𝑖𝑐𝑒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D7E6B13-48F5-45E0-8BCB-3223D48BDF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4489" y="3070950"/>
                  <a:ext cx="831510" cy="4001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900E7AA-8AAE-4EDC-9000-C2E20C31EE64}"/>
                  </a:ext>
                </a:extLst>
              </p:cNvPr>
              <p:cNvSpPr txBox="1"/>
              <p:nvPr/>
            </p:nvSpPr>
            <p:spPr>
              <a:xfrm>
                <a:off x="225800" y="372344"/>
                <a:ext cx="10795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𝑐𝑙𝑜𝑐𝑘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900E7AA-8AAE-4EDC-9000-C2E20C31E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00" y="372344"/>
                <a:ext cx="1079526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3113A13-9638-4E14-BB94-8B99432B2090}"/>
                  </a:ext>
                </a:extLst>
              </p:cNvPr>
              <p:cNvSpPr txBox="1"/>
              <p:nvPr/>
            </p:nvSpPr>
            <p:spPr>
              <a:xfrm>
                <a:off x="225800" y="3741578"/>
                <a:ext cx="10795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𝑐𝑙𝑜𝑐𝑘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3113A13-9638-4E14-BB94-8B99432B2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00" y="3741578"/>
                <a:ext cx="1079526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6D1DFCE-41D8-4EB2-B11B-F9FD4E325939}"/>
                  </a:ext>
                </a:extLst>
              </p:cNvPr>
              <p:cNvSpPr txBox="1"/>
              <p:nvPr/>
            </p:nvSpPr>
            <p:spPr>
              <a:xfrm>
                <a:off x="10807662" y="355306"/>
                <a:ext cx="10902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𝑐𝑙𝑜𝑐𝑘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𝐵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6D1DFCE-41D8-4EB2-B11B-F9FD4E325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7662" y="355306"/>
                <a:ext cx="1090298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EB9F9CF-1058-4C10-9092-A5CC83AF5527}"/>
                  </a:ext>
                </a:extLst>
              </p:cNvPr>
              <p:cNvSpPr txBox="1"/>
              <p:nvPr/>
            </p:nvSpPr>
            <p:spPr>
              <a:xfrm>
                <a:off x="10874337" y="3641204"/>
                <a:ext cx="10902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𝑐𝑙𝑜𝑐𝑘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𝐵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EB9F9CF-1058-4C10-9092-A5CC83AF5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337" y="3641204"/>
                <a:ext cx="1090298" cy="4001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507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36274</TotalTime>
  <Words>276</Words>
  <Application>Microsoft Office PowerPoint</Application>
  <PresentationFormat>Widescreen</PresentationFormat>
  <Paragraphs>158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Joshua Rinaldo</cp:lastModifiedBy>
  <cp:revision>765</cp:revision>
  <dcterms:created xsi:type="dcterms:W3CDTF">2017-07-11T12:03:09Z</dcterms:created>
  <dcterms:modified xsi:type="dcterms:W3CDTF">2019-08-19T23:02:10Z</dcterms:modified>
</cp:coreProperties>
</file>