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83" r:id="rId3"/>
    <p:sldId id="284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100" d="100"/>
          <a:sy n="100" d="100"/>
        </p:scale>
        <p:origin x="144" y="7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7.png"/><Relationship Id="rId21" Type="http://schemas.openxmlformats.org/officeDocument/2006/relationships/image" Target="../media/image10.png"/><Relationship Id="rId34" Type="http://schemas.openxmlformats.org/officeDocument/2006/relationships/image" Target="../media/image20.png"/><Relationship Id="rId12" Type="http://schemas.openxmlformats.org/officeDocument/2006/relationships/image" Target="NULL"/><Relationship Id="rId17" Type="http://schemas.openxmlformats.org/officeDocument/2006/relationships/image" Target="../media/image6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16.png"/><Relationship Id="rId37" Type="http://schemas.openxmlformats.org/officeDocument/2006/relationships/image" Target="../media/image23.png"/><Relationship Id="rId15" Type="http://schemas.openxmlformats.org/officeDocument/2006/relationships/image" Target="NULL"/><Relationship Id="rId23" Type="http://schemas.openxmlformats.org/officeDocument/2006/relationships/image" Target="../media/image13.png"/><Relationship Id="rId28" Type="http://schemas.openxmlformats.org/officeDocument/2006/relationships/image" Target="../media/image62.png"/><Relationship Id="rId36" Type="http://schemas.openxmlformats.org/officeDocument/2006/relationships/image" Target="../media/image22.pn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14" Type="http://schemas.openxmlformats.org/officeDocument/2006/relationships/image" Target="NULL"/><Relationship Id="rId22" Type="http://schemas.openxmlformats.org/officeDocument/2006/relationships/image" Target="../media/image12.png"/><Relationship Id="rId30" Type="http://schemas.openxmlformats.org/officeDocument/2006/relationships/image" Target="../media/image1.png"/><Relationship Id="rId27" Type="http://schemas.openxmlformats.org/officeDocument/2006/relationships/image" Target="../media/image61.png"/><Relationship Id="rId35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26" Type="http://schemas.openxmlformats.org/officeDocument/2006/relationships/image" Target="../media/image33.png"/><Relationship Id="rId39" Type="http://schemas.openxmlformats.org/officeDocument/2006/relationships/image" Target="../media/image38.png"/><Relationship Id="rId3" Type="http://schemas.openxmlformats.org/officeDocument/2006/relationships/image" Target="../media/image26.png"/><Relationship Id="rId34" Type="http://schemas.openxmlformats.org/officeDocument/2006/relationships/image" Target="NULL"/><Relationship Id="rId7" Type="http://schemas.openxmlformats.org/officeDocument/2006/relationships/image" Target="../media/image30.png"/><Relationship Id="rId25" Type="http://schemas.openxmlformats.org/officeDocument/2006/relationships/image" Target="NULL"/><Relationship Id="rId38" Type="http://schemas.openxmlformats.org/officeDocument/2006/relationships/image" Target="../media/image37.png"/><Relationship Id="rId2" Type="http://schemas.openxmlformats.org/officeDocument/2006/relationships/image" Target="../media/image25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24" Type="http://schemas.openxmlformats.org/officeDocument/2006/relationships/image" Target="NULL"/><Relationship Id="rId37" Type="http://schemas.openxmlformats.org/officeDocument/2006/relationships/image" Target="../media/image36.png"/><Relationship Id="rId5" Type="http://schemas.openxmlformats.org/officeDocument/2006/relationships/image" Target="../media/image28.png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2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5554" y="1063836"/>
            <a:ext cx="3985570" cy="1514952"/>
            <a:chOff x="785554" y="1063836"/>
            <a:chExt cx="3985570" cy="1514952"/>
          </a:xfrm>
        </p:grpSpPr>
        <p:grpSp>
          <p:nvGrpSpPr>
            <p:cNvPr id="60" name="Group 59"/>
            <p:cNvGrpSpPr/>
            <p:nvPr/>
          </p:nvGrpSpPr>
          <p:grpSpPr>
            <a:xfrm>
              <a:off x="785554" y="1063836"/>
              <a:ext cx="3985570" cy="1514952"/>
              <a:chOff x="880640" y="4349224"/>
              <a:chExt cx="3985570" cy="151495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368037" y="4349224"/>
                <a:ext cx="3498173" cy="1514952"/>
                <a:chOff x="1368037" y="4349224"/>
                <a:chExt cx="3498173" cy="1514952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368037" y="5116975"/>
                  <a:ext cx="342900" cy="3429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1541124" y="5280917"/>
                  <a:ext cx="32260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5625" r="-12500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1530850" y="533122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2067553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253311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511" r="-851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0000" r="-4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2108351" y="4841808"/>
                  <a:ext cx="90005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7692" t="-35714" r="-11966" b="-3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4" name="Oval 63"/>
              <p:cNvSpPr/>
              <p:nvPr/>
            </p:nvSpPr>
            <p:spPr>
              <a:xfrm>
                <a:off x="2002647" y="521826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959" r="-1369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940" r="-1194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/>
            <p:cNvCxnSpPr/>
            <p:nvPr/>
          </p:nvCxnSpPr>
          <p:spPr>
            <a:xfrm>
              <a:off x="2296427" y="1720363"/>
              <a:ext cx="372394" cy="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5517" t="-36000" r="-9655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372447" y="1015901"/>
            <a:ext cx="4031829" cy="3825134"/>
            <a:chOff x="6031847" y="1236415"/>
            <a:chExt cx="4031829" cy="3825134"/>
          </a:xfrm>
        </p:grpSpPr>
        <p:grpSp>
          <p:nvGrpSpPr>
            <p:cNvPr id="15" name="Group 14"/>
            <p:cNvGrpSpPr/>
            <p:nvPr/>
          </p:nvGrpSpPr>
          <p:grpSpPr>
            <a:xfrm>
              <a:off x="6071266" y="1236415"/>
              <a:ext cx="2847336" cy="3368968"/>
              <a:chOff x="6071266" y="1236415"/>
              <a:chExt cx="2847336" cy="33689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305108" y="1567053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940" r="-597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5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>
              <a:off x="6031847" y="4503015"/>
              <a:ext cx="4031829" cy="558534"/>
              <a:chOff x="919312" y="3331012"/>
              <a:chExt cx="4031829" cy="5585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824295" y="3188892"/>
            <a:ext cx="2455398" cy="1886053"/>
            <a:chOff x="1824295" y="3188892"/>
            <a:chExt cx="2455398" cy="1886053"/>
          </a:xfrm>
        </p:grpSpPr>
        <p:sp>
          <p:nvSpPr>
            <p:cNvPr id="21" name="Oval 20"/>
            <p:cNvSpPr/>
            <p:nvPr/>
          </p:nvSpPr>
          <p:spPr>
            <a:xfrm>
              <a:off x="2188554" y="4591016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861985" y="4107086"/>
              <a:ext cx="1021183" cy="967859"/>
              <a:chOff x="343566" y="708040"/>
              <a:chExt cx="2949631" cy="291123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3566" y="708040"/>
                <a:ext cx="2949631" cy="2911238"/>
                <a:chOff x="370861" y="680744"/>
                <a:chExt cx="2949631" cy="291123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3116076" y="3593049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848174" y="4049215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5769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6981" r="-754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6981" r="-754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>
              <a:stCxn id="21" idx="7"/>
              <a:endCxn id="58" idx="3"/>
            </p:cNvCxnSpPr>
            <p:nvPr/>
          </p:nvCxnSpPr>
          <p:spPr>
            <a:xfrm flipV="1">
              <a:off x="2373745" y="3778240"/>
              <a:ext cx="774105" cy="8445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9" idx="1"/>
              <a:endCxn id="58" idx="5"/>
            </p:cNvCxnSpPr>
            <p:nvPr/>
          </p:nvCxnSpPr>
          <p:spPr>
            <a:xfrm flipH="1" flipV="1">
              <a:off x="3301267" y="3778240"/>
              <a:ext cx="578681" cy="30274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9" idx="3"/>
              <a:endCxn id="21" idx="6"/>
            </p:cNvCxnSpPr>
            <p:nvPr/>
          </p:nvCxnSpPr>
          <p:spPr>
            <a:xfrm flipH="1">
              <a:off x="2405519" y="4234406"/>
              <a:ext cx="1474429" cy="4650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7937" r="-476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6250" r="-625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6250" r="-468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32432" y="1409593"/>
            <a:ext cx="3625480" cy="3408868"/>
            <a:chOff x="2013607" y="1876318"/>
            <a:chExt cx="3625480" cy="3408868"/>
          </a:xfrm>
        </p:grpSpPr>
        <p:grpSp>
          <p:nvGrpSpPr>
            <p:cNvPr id="3" name="Group 2"/>
            <p:cNvGrpSpPr/>
            <p:nvPr/>
          </p:nvGrpSpPr>
          <p:grpSpPr>
            <a:xfrm rot="16200000">
              <a:off x="2687930" y="2214975"/>
              <a:ext cx="2847336" cy="3054979"/>
              <a:chOff x="6071266" y="1656427"/>
              <a:chExt cx="2847336" cy="305497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360665" y="4441612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65" r="-58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25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 rot="16200000">
              <a:off x="666758" y="3223167"/>
              <a:ext cx="3408868" cy="715170"/>
              <a:chOff x="872024" y="3112265"/>
              <a:chExt cx="3408868" cy="71517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5400000" flipV="1">
                <a:off x="2619289" y="1845579"/>
                <a:ext cx="20492" cy="32072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/>
                  <p:cNvSpPr/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4537968" y="863756"/>
            <a:ext cx="3027610" cy="3524657"/>
            <a:chOff x="4537968" y="863756"/>
            <a:chExt cx="3027610" cy="3524657"/>
          </a:xfrm>
        </p:grpSpPr>
        <p:grpSp>
          <p:nvGrpSpPr>
            <p:cNvPr id="56" name="Group 55"/>
            <p:cNvGrpSpPr/>
            <p:nvPr/>
          </p:nvGrpSpPr>
          <p:grpSpPr>
            <a:xfrm>
              <a:off x="4537968" y="863756"/>
              <a:ext cx="3027610" cy="3524657"/>
              <a:chOff x="4537968" y="863756"/>
              <a:chExt cx="3027610" cy="352465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537968" y="863756"/>
                <a:ext cx="3027610" cy="3524657"/>
                <a:chOff x="4537968" y="863756"/>
                <a:chExt cx="3027610" cy="352465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4537968" y="863756"/>
                  <a:ext cx="3027610" cy="3524657"/>
                  <a:chOff x="5048330" y="1332430"/>
                  <a:chExt cx="3027610" cy="3524657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69348" y="1332430"/>
                    <a:ext cx="2306592" cy="2324888"/>
                    <a:chOff x="1129904" y="-3473283"/>
                    <a:chExt cx="6662466" cy="6993065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1129905" y="-3473283"/>
                      <a:ext cx="6662465" cy="6993065"/>
                      <a:chOff x="1157200" y="-3500579"/>
                      <a:chExt cx="6662465" cy="6993065"/>
                    </a:xfrm>
                  </p:grpSpPr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V="1">
                        <a:off x="1516586" y="-3217471"/>
                        <a:ext cx="56143" cy="575775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/>
                      <p:cNvCxnSpPr/>
                      <p:nvPr/>
                    </p:nvCxnSpPr>
                    <p:spPr>
                      <a:xfrm>
                        <a:off x="1445588" y="2503276"/>
                        <a:ext cx="5957990" cy="319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Rectangle 4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Rectangle 4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  <a:blipFill>
                            <a:blip r:embed="rId2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Rectangle 4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  <a:blipFill>
                            <a:blip r:embed="rId2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332031" y="3333125"/>
                    <a:ext cx="561740" cy="7973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652110" y="1794910"/>
                    <a:ext cx="504586" cy="3062177"/>
                    <a:chOff x="9831571" y="1558741"/>
                    <a:chExt cx="504586" cy="3062177"/>
                  </a:xfrm>
                </p:grpSpPr>
                <p:sp>
                  <p:nvSpPr>
                    <p:cNvPr id="46" name="Arc 45"/>
                    <p:cNvSpPr/>
                    <p:nvPr/>
                  </p:nvSpPr>
                  <p:spPr>
                    <a:xfrm>
                      <a:off x="9854608" y="1558741"/>
                      <a:ext cx="481549" cy="3051544"/>
                    </a:xfrm>
                    <a:prstGeom prst="arc">
                      <a:avLst>
                        <a:gd name="adj1" fmla="val 16200000"/>
                        <a:gd name="adj2" fmla="val 5342088"/>
                      </a:avLst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Arc 46"/>
                    <p:cNvSpPr/>
                    <p:nvPr/>
                  </p:nvSpPr>
                  <p:spPr>
                    <a:xfrm>
                      <a:off x="9831571" y="1569374"/>
                      <a:ext cx="481549" cy="3051544"/>
                    </a:xfrm>
                    <a:prstGeom prst="arc">
                      <a:avLst>
                        <a:gd name="adj1" fmla="val 5305153"/>
                        <a:gd name="adj2" fmla="val 16224316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" name="Arc 31"/>
                  <p:cNvSpPr/>
                  <p:nvPr/>
                </p:nvSpPr>
                <p:spPr>
                  <a:xfrm>
                    <a:off x="5664938" y="1800202"/>
                    <a:ext cx="481549" cy="3051544"/>
                  </a:xfrm>
                  <a:prstGeom prst="arc">
                    <a:avLst>
                      <a:gd name="adj1" fmla="val 15991244"/>
                      <a:gd name="adj2" fmla="val 16399563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894724" y="1783165"/>
                    <a:ext cx="1556448" cy="156247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7" name="Rectangle 3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Rectangle 6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Rectangle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Connector 27"/>
                <p:cNvCxnSpPr/>
                <p:nvPr/>
              </p:nvCxnSpPr>
              <p:spPr>
                <a:xfrm flipH="1" flipV="1">
                  <a:off x="5174309" y="2144611"/>
                  <a:ext cx="212352" cy="6929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/>
              <p:cNvSpPr/>
              <p:nvPr/>
            </p:nvSpPr>
            <p:spPr>
              <a:xfrm>
                <a:off x="6875125" y="2816995"/>
                <a:ext cx="104775" cy="10477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3684" r="-210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697828" y="3616228"/>
            <a:ext cx="3759453" cy="2073473"/>
            <a:chOff x="7768662" y="3154890"/>
            <a:chExt cx="3759453" cy="2073473"/>
          </a:xfrm>
        </p:grpSpPr>
        <p:sp>
          <p:nvSpPr>
            <p:cNvPr id="59" name="Oval 58"/>
            <p:cNvSpPr/>
            <p:nvPr/>
          </p:nvSpPr>
          <p:spPr>
            <a:xfrm>
              <a:off x="7768662" y="3437663"/>
              <a:ext cx="1790700" cy="1790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0665996" y="3894865"/>
              <a:ext cx="862119" cy="862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 flipV="1">
              <a:off x="8267192" y="3548388"/>
              <a:ext cx="396820" cy="7846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818253" y="3963084"/>
              <a:ext cx="256667" cy="3699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/>
            <p:cNvSpPr/>
            <p:nvPr/>
          </p:nvSpPr>
          <p:spPr>
            <a:xfrm>
              <a:off x="9544050" y="3915892"/>
              <a:ext cx="1123950" cy="652922"/>
            </a:xfrm>
            <a:custGeom>
              <a:avLst/>
              <a:gdLst>
                <a:gd name="connsiteX0" fmla="*/ 0 w 1123950"/>
                <a:gd name="connsiteY0" fmla="*/ 227483 h 652922"/>
                <a:gd name="connsiteX1" fmla="*/ 485775 w 1123950"/>
                <a:gd name="connsiteY1" fmla="*/ 17933 h 652922"/>
                <a:gd name="connsiteX2" fmla="*/ 695325 w 1123950"/>
                <a:gd name="connsiteY2" fmla="*/ 637058 h 652922"/>
                <a:gd name="connsiteX3" fmla="*/ 1123950 w 1123950"/>
                <a:gd name="connsiteY3" fmla="*/ 408458 h 65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52922">
                  <a:moveTo>
                    <a:pt x="0" y="227483"/>
                  </a:moveTo>
                  <a:cubicBezTo>
                    <a:pt x="184944" y="88577"/>
                    <a:pt x="369888" y="-50329"/>
                    <a:pt x="485775" y="17933"/>
                  </a:cubicBezTo>
                  <a:cubicBezTo>
                    <a:pt x="601662" y="86195"/>
                    <a:pt x="588963" y="571971"/>
                    <a:pt x="695325" y="637058"/>
                  </a:cubicBezTo>
                  <a:cubicBezTo>
                    <a:pt x="801687" y="702145"/>
                    <a:pt x="962818" y="555301"/>
                    <a:pt x="1123950" y="4084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936108" y="3154890"/>
                  <a:ext cx="3491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6108" y="3154890"/>
                  <a:ext cx="349198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690" r="-3448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775438" y="3489778"/>
                  <a:ext cx="3551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5438" y="3489778"/>
                  <a:ext cx="355162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0690" r="-689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7263338" y="408501"/>
            <a:ext cx="4327397" cy="2682157"/>
            <a:chOff x="7263338" y="408501"/>
            <a:chExt cx="4327397" cy="2682157"/>
          </a:xfrm>
        </p:grpSpPr>
        <p:sp>
          <p:nvSpPr>
            <p:cNvPr id="73" name="Freeform 72"/>
            <p:cNvSpPr/>
            <p:nvPr/>
          </p:nvSpPr>
          <p:spPr>
            <a:xfrm>
              <a:off x="7565578" y="700249"/>
              <a:ext cx="3776954" cy="2107636"/>
            </a:xfrm>
            <a:custGeom>
              <a:avLst/>
              <a:gdLst>
                <a:gd name="connsiteX0" fmla="*/ 57150 w 3619500"/>
                <a:gd name="connsiteY0" fmla="*/ 771525 h 2047875"/>
                <a:gd name="connsiteX1" fmla="*/ 0 w 3619500"/>
                <a:gd name="connsiteY1" fmla="*/ 1752600 h 2047875"/>
                <a:gd name="connsiteX2" fmla="*/ 1219200 w 3619500"/>
                <a:gd name="connsiteY2" fmla="*/ 2047875 h 2047875"/>
                <a:gd name="connsiteX3" fmla="*/ 1819275 w 3619500"/>
                <a:gd name="connsiteY3" fmla="*/ 1438275 h 2047875"/>
                <a:gd name="connsiteX4" fmla="*/ 2695575 w 3619500"/>
                <a:gd name="connsiteY4" fmla="*/ 933450 h 2047875"/>
                <a:gd name="connsiteX5" fmla="*/ 3314700 w 3619500"/>
                <a:gd name="connsiteY5" fmla="*/ 638175 h 2047875"/>
                <a:gd name="connsiteX6" fmla="*/ 3619500 w 3619500"/>
                <a:gd name="connsiteY6" fmla="*/ 0 h 2047875"/>
                <a:gd name="connsiteX7" fmla="*/ 3171825 w 3619500"/>
                <a:gd name="connsiteY7" fmla="*/ 190500 h 2047875"/>
                <a:gd name="connsiteX8" fmla="*/ 1647825 w 3619500"/>
                <a:gd name="connsiteY8" fmla="*/ 295275 h 2047875"/>
                <a:gd name="connsiteX9" fmla="*/ 57150 w 3619500"/>
                <a:gd name="connsiteY9" fmla="*/ 771525 h 2047875"/>
                <a:gd name="connsiteX0" fmla="*/ 57150 w 3619500"/>
                <a:gd name="connsiteY0" fmla="*/ 771582 h 2047932"/>
                <a:gd name="connsiteX1" fmla="*/ 0 w 3619500"/>
                <a:gd name="connsiteY1" fmla="*/ 1752657 h 2047932"/>
                <a:gd name="connsiteX2" fmla="*/ 1219200 w 3619500"/>
                <a:gd name="connsiteY2" fmla="*/ 2047932 h 2047932"/>
                <a:gd name="connsiteX3" fmla="*/ 1819275 w 3619500"/>
                <a:gd name="connsiteY3" fmla="*/ 1438332 h 2047932"/>
                <a:gd name="connsiteX4" fmla="*/ 2695575 w 3619500"/>
                <a:gd name="connsiteY4" fmla="*/ 933507 h 2047932"/>
                <a:gd name="connsiteX5" fmla="*/ 3314700 w 3619500"/>
                <a:gd name="connsiteY5" fmla="*/ 638232 h 2047932"/>
                <a:gd name="connsiteX6" fmla="*/ 3619500 w 3619500"/>
                <a:gd name="connsiteY6" fmla="*/ 57 h 2047932"/>
                <a:gd name="connsiteX7" fmla="*/ 3171825 w 3619500"/>
                <a:gd name="connsiteY7" fmla="*/ 190557 h 2047932"/>
                <a:gd name="connsiteX8" fmla="*/ 1647825 w 3619500"/>
                <a:gd name="connsiteY8" fmla="*/ 295332 h 2047932"/>
                <a:gd name="connsiteX9" fmla="*/ 57150 w 3619500"/>
                <a:gd name="connsiteY9" fmla="*/ 771582 h 2047932"/>
                <a:gd name="connsiteX0" fmla="*/ 57150 w 3621031"/>
                <a:gd name="connsiteY0" fmla="*/ 771582 h 2047932"/>
                <a:gd name="connsiteX1" fmla="*/ 0 w 3621031"/>
                <a:gd name="connsiteY1" fmla="*/ 1752657 h 2047932"/>
                <a:gd name="connsiteX2" fmla="*/ 1219200 w 3621031"/>
                <a:gd name="connsiteY2" fmla="*/ 2047932 h 2047932"/>
                <a:gd name="connsiteX3" fmla="*/ 1819275 w 3621031"/>
                <a:gd name="connsiteY3" fmla="*/ 1438332 h 2047932"/>
                <a:gd name="connsiteX4" fmla="*/ 2695575 w 3621031"/>
                <a:gd name="connsiteY4" fmla="*/ 933507 h 2047932"/>
                <a:gd name="connsiteX5" fmla="*/ 3314700 w 3621031"/>
                <a:gd name="connsiteY5" fmla="*/ 638232 h 2047932"/>
                <a:gd name="connsiteX6" fmla="*/ 3619500 w 3621031"/>
                <a:gd name="connsiteY6" fmla="*/ 57 h 2047932"/>
                <a:gd name="connsiteX7" fmla="*/ 3171825 w 3621031"/>
                <a:gd name="connsiteY7" fmla="*/ 190557 h 2047932"/>
                <a:gd name="connsiteX8" fmla="*/ 1647825 w 3621031"/>
                <a:gd name="connsiteY8" fmla="*/ 295332 h 2047932"/>
                <a:gd name="connsiteX9" fmla="*/ 57150 w 3621031"/>
                <a:gd name="connsiteY9" fmla="*/ 771582 h 2047932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9280"/>
                <a:gd name="connsiteY0" fmla="*/ 771597 h 2107708"/>
                <a:gd name="connsiteX1" fmla="*/ 157454 w 3779280"/>
                <a:gd name="connsiteY1" fmla="*/ 1752672 h 2107708"/>
                <a:gd name="connsiteX2" fmla="*/ 1376654 w 3779280"/>
                <a:gd name="connsiteY2" fmla="*/ 2047947 h 2107708"/>
                <a:gd name="connsiteX3" fmla="*/ 1976729 w 3779280"/>
                <a:gd name="connsiteY3" fmla="*/ 1438347 h 2107708"/>
                <a:gd name="connsiteX4" fmla="*/ 2853029 w 3779280"/>
                <a:gd name="connsiteY4" fmla="*/ 933522 h 2107708"/>
                <a:gd name="connsiteX5" fmla="*/ 3472154 w 3779280"/>
                <a:gd name="connsiteY5" fmla="*/ 638247 h 2107708"/>
                <a:gd name="connsiteX6" fmla="*/ 3776954 w 3779280"/>
                <a:gd name="connsiteY6" fmla="*/ 72 h 2107708"/>
                <a:gd name="connsiteX7" fmla="*/ 3329279 w 3779280"/>
                <a:gd name="connsiteY7" fmla="*/ 190572 h 2107708"/>
                <a:gd name="connsiteX8" fmla="*/ 1805279 w 3779280"/>
                <a:gd name="connsiteY8" fmla="*/ 295347 h 2107708"/>
                <a:gd name="connsiteX9" fmla="*/ 214604 w 3779280"/>
                <a:gd name="connsiteY9" fmla="*/ 771597 h 2107708"/>
                <a:gd name="connsiteX0" fmla="*/ 214604 w 3791903"/>
                <a:gd name="connsiteY0" fmla="*/ 771597 h 2107708"/>
                <a:gd name="connsiteX1" fmla="*/ 157454 w 3791903"/>
                <a:gd name="connsiteY1" fmla="*/ 1752672 h 2107708"/>
                <a:gd name="connsiteX2" fmla="*/ 1376654 w 3791903"/>
                <a:gd name="connsiteY2" fmla="*/ 2047947 h 2107708"/>
                <a:gd name="connsiteX3" fmla="*/ 1976729 w 3791903"/>
                <a:gd name="connsiteY3" fmla="*/ 1438347 h 2107708"/>
                <a:gd name="connsiteX4" fmla="*/ 2853029 w 3791903"/>
                <a:gd name="connsiteY4" fmla="*/ 933522 h 2107708"/>
                <a:gd name="connsiteX5" fmla="*/ 3472154 w 3791903"/>
                <a:gd name="connsiteY5" fmla="*/ 638247 h 2107708"/>
                <a:gd name="connsiteX6" fmla="*/ 3776954 w 3791903"/>
                <a:gd name="connsiteY6" fmla="*/ 72 h 2107708"/>
                <a:gd name="connsiteX7" fmla="*/ 3329279 w 3791903"/>
                <a:gd name="connsiteY7" fmla="*/ 190572 h 2107708"/>
                <a:gd name="connsiteX8" fmla="*/ 1805279 w 3791903"/>
                <a:gd name="connsiteY8" fmla="*/ 295347 h 2107708"/>
                <a:gd name="connsiteX9" fmla="*/ 214604 w 3791903"/>
                <a:gd name="connsiteY9" fmla="*/ 771597 h 2107708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805620 h 2141731"/>
                <a:gd name="connsiteX1" fmla="*/ 157454 w 3791903"/>
                <a:gd name="connsiteY1" fmla="*/ 1786695 h 2141731"/>
                <a:gd name="connsiteX2" fmla="*/ 1376654 w 3791903"/>
                <a:gd name="connsiteY2" fmla="*/ 2081970 h 2141731"/>
                <a:gd name="connsiteX3" fmla="*/ 1976729 w 3791903"/>
                <a:gd name="connsiteY3" fmla="*/ 1472370 h 2141731"/>
                <a:gd name="connsiteX4" fmla="*/ 2853029 w 3791903"/>
                <a:gd name="connsiteY4" fmla="*/ 967545 h 2141731"/>
                <a:gd name="connsiteX5" fmla="*/ 3472154 w 3791903"/>
                <a:gd name="connsiteY5" fmla="*/ 672270 h 2141731"/>
                <a:gd name="connsiteX6" fmla="*/ 3776954 w 3791903"/>
                <a:gd name="connsiteY6" fmla="*/ 34095 h 2141731"/>
                <a:gd name="connsiteX7" fmla="*/ 3329279 w 3791903"/>
                <a:gd name="connsiteY7" fmla="*/ 224595 h 2141731"/>
                <a:gd name="connsiteX8" fmla="*/ 1805279 w 3791903"/>
                <a:gd name="connsiteY8" fmla="*/ 329370 h 2141731"/>
                <a:gd name="connsiteX9" fmla="*/ 214604 w 3791903"/>
                <a:gd name="connsiteY9" fmla="*/ 805620 h 2141731"/>
                <a:gd name="connsiteX0" fmla="*/ 214604 w 3791903"/>
                <a:gd name="connsiteY0" fmla="*/ 795068 h 2131179"/>
                <a:gd name="connsiteX1" fmla="*/ 157454 w 3791903"/>
                <a:gd name="connsiteY1" fmla="*/ 1776143 h 2131179"/>
                <a:gd name="connsiteX2" fmla="*/ 1376654 w 3791903"/>
                <a:gd name="connsiteY2" fmla="*/ 2071418 h 2131179"/>
                <a:gd name="connsiteX3" fmla="*/ 1976729 w 3791903"/>
                <a:gd name="connsiteY3" fmla="*/ 1461818 h 2131179"/>
                <a:gd name="connsiteX4" fmla="*/ 2853029 w 3791903"/>
                <a:gd name="connsiteY4" fmla="*/ 956993 h 2131179"/>
                <a:gd name="connsiteX5" fmla="*/ 3472154 w 3791903"/>
                <a:gd name="connsiteY5" fmla="*/ 661718 h 2131179"/>
                <a:gd name="connsiteX6" fmla="*/ 3776954 w 3791903"/>
                <a:gd name="connsiteY6" fmla="*/ 23543 h 2131179"/>
                <a:gd name="connsiteX7" fmla="*/ 3329279 w 3791903"/>
                <a:gd name="connsiteY7" fmla="*/ 214043 h 2131179"/>
                <a:gd name="connsiteX8" fmla="*/ 1805279 w 3791903"/>
                <a:gd name="connsiteY8" fmla="*/ 318818 h 2131179"/>
                <a:gd name="connsiteX9" fmla="*/ 214604 w 3791903"/>
                <a:gd name="connsiteY9" fmla="*/ 795068 h 2131179"/>
                <a:gd name="connsiteX0" fmla="*/ 214604 w 3791903"/>
                <a:gd name="connsiteY0" fmla="*/ 771525 h 2107636"/>
                <a:gd name="connsiteX1" fmla="*/ 157454 w 3791903"/>
                <a:gd name="connsiteY1" fmla="*/ 1752600 h 2107636"/>
                <a:gd name="connsiteX2" fmla="*/ 1376654 w 3791903"/>
                <a:gd name="connsiteY2" fmla="*/ 2047875 h 2107636"/>
                <a:gd name="connsiteX3" fmla="*/ 1976729 w 3791903"/>
                <a:gd name="connsiteY3" fmla="*/ 1438275 h 2107636"/>
                <a:gd name="connsiteX4" fmla="*/ 2853029 w 3791903"/>
                <a:gd name="connsiteY4" fmla="*/ 933450 h 2107636"/>
                <a:gd name="connsiteX5" fmla="*/ 3472154 w 3791903"/>
                <a:gd name="connsiteY5" fmla="*/ 638175 h 2107636"/>
                <a:gd name="connsiteX6" fmla="*/ 3776954 w 3791903"/>
                <a:gd name="connsiteY6" fmla="*/ 0 h 2107636"/>
                <a:gd name="connsiteX7" fmla="*/ 3329279 w 3791903"/>
                <a:gd name="connsiteY7" fmla="*/ 190500 h 2107636"/>
                <a:gd name="connsiteX8" fmla="*/ 1805279 w 3791903"/>
                <a:gd name="connsiteY8" fmla="*/ 295275 h 2107636"/>
                <a:gd name="connsiteX9" fmla="*/ 214604 w 3791903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76954" h="2107636">
                  <a:moveTo>
                    <a:pt x="214604" y="771525"/>
                  </a:moveTo>
                  <a:cubicBezTo>
                    <a:pt x="-13996" y="955675"/>
                    <a:pt x="-99721" y="1397000"/>
                    <a:pt x="157454" y="1752600"/>
                  </a:cubicBezTo>
                  <a:cubicBezTo>
                    <a:pt x="640054" y="2079625"/>
                    <a:pt x="960729" y="2187575"/>
                    <a:pt x="1376654" y="2047875"/>
                  </a:cubicBezTo>
                  <a:cubicBezTo>
                    <a:pt x="1662404" y="1882775"/>
                    <a:pt x="1833854" y="1660525"/>
                    <a:pt x="1976729" y="1438275"/>
                  </a:cubicBezTo>
                  <a:cubicBezTo>
                    <a:pt x="2183104" y="1155700"/>
                    <a:pt x="2560929" y="1101725"/>
                    <a:pt x="2853029" y="933450"/>
                  </a:cubicBezTo>
                  <a:cubicBezTo>
                    <a:pt x="3059404" y="835025"/>
                    <a:pt x="3332454" y="879475"/>
                    <a:pt x="3472154" y="638175"/>
                  </a:cubicBezTo>
                  <a:cubicBezTo>
                    <a:pt x="3659479" y="425450"/>
                    <a:pt x="3742029" y="212725"/>
                    <a:pt x="3776954" y="0"/>
                  </a:cubicBezTo>
                  <a:cubicBezTo>
                    <a:pt x="3580104" y="34925"/>
                    <a:pt x="3497554" y="3175"/>
                    <a:pt x="3329279" y="190500"/>
                  </a:cubicBezTo>
                  <a:cubicBezTo>
                    <a:pt x="2821279" y="273050"/>
                    <a:pt x="2341854" y="184150"/>
                    <a:pt x="1805279" y="295275"/>
                  </a:cubicBezTo>
                  <a:cubicBezTo>
                    <a:pt x="1256004" y="339725"/>
                    <a:pt x="544804" y="479425"/>
                    <a:pt x="214604" y="771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9485" y="9197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8401" y="7002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473216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868318" y="5577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1410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428289" y="56930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603315" y="500194"/>
              <a:ext cx="411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765857" y="444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94438" y="4289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22278" y="40850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2569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233247" y="752103"/>
              <a:ext cx="276315" cy="41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52386" y="96706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80930" y="123308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23706" y="150895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671753" y="18796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16373" y="252537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98748" y="269054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63338" y="210096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409790" y="11740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5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03513" y="476250"/>
            <a:ext cx="3759087" cy="2455961"/>
            <a:chOff x="1803513" y="476250"/>
            <a:chExt cx="3759087" cy="24559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290521" y="476250"/>
                  <a:ext cx="125277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𝑐𝑜𝑛𝑑𝑢𝑐𝑡𝑜𝑟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521" y="476250"/>
                  <a:ext cx="125277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902" r="-390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803513" y="781050"/>
              <a:ext cx="3759087" cy="2151161"/>
              <a:chOff x="1803513" y="781050"/>
              <a:chExt cx="3759087" cy="215116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7900" y="1047750"/>
                <a:ext cx="171450" cy="146685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390900" y="1047750"/>
                <a:ext cx="171450" cy="146685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438400" y="1047751"/>
                <a:ext cx="942975" cy="14668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endCxn id="4" idx="0"/>
              </p:cNvCxnSpPr>
              <p:nvPr/>
            </p:nvCxnSpPr>
            <p:spPr>
              <a:xfrm flipH="1">
                <a:off x="2333625" y="781050"/>
                <a:ext cx="266700" cy="2667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endCxn id="5" idx="0"/>
              </p:cNvCxnSpPr>
              <p:nvPr/>
            </p:nvCxnSpPr>
            <p:spPr>
              <a:xfrm>
                <a:off x="3209925" y="781050"/>
                <a:ext cx="266700" cy="2667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100949" y="2624434"/>
                    <a:ext cx="16319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𝑖𝑛𝑠𝑢𝑙𝑎𝑡𝑜𝑟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𝑎𝑖𝑟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0949" y="2624434"/>
                    <a:ext cx="1631922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96" r="-2622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>
                <a:stCxn id="13" idx="0"/>
              </p:cNvCxnSpPr>
              <p:nvPr/>
            </p:nvCxnSpPr>
            <p:spPr>
              <a:xfrm flipV="1">
                <a:off x="2916910" y="2181226"/>
                <a:ext cx="0" cy="4432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172830" y="993218"/>
                <a:ext cx="32385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37383" y="974168"/>
                <a:ext cx="32385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803513" y="1528315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513" y="1528315"/>
                    <a:ext cx="44351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59" r="-13699" b="-3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546457" y="1574526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6457" y="1574526"/>
                    <a:ext cx="44351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740" r="-1369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 20"/>
              <p:cNvSpPr/>
              <p:nvPr/>
            </p:nvSpPr>
            <p:spPr>
              <a:xfrm>
                <a:off x="4591050" y="1257300"/>
                <a:ext cx="971550" cy="1047750"/>
              </a:xfrm>
              <a:custGeom>
                <a:avLst/>
                <a:gdLst>
                  <a:gd name="connsiteX0" fmla="*/ 390525 w 971550"/>
                  <a:gd name="connsiteY0" fmla="*/ 628650 h 1047750"/>
                  <a:gd name="connsiteX1" fmla="*/ 533400 w 971550"/>
                  <a:gd name="connsiteY1" fmla="*/ 552450 h 1047750"/>
                  <a:gd name="connsiteX2" fmla="*/ 552450 w 971550"/>
                  <a:gd name="connsiteY2" fmla="*/ 695325 h 1047750"/>
                  <a:gd name="connsiteX3" fmla="*/ 390525 w 971550"/>
                  <a:gd name="connsiteY3" fmla="*/ 809625 h 1047750"/>
                  <a:gd name="connsiteX4" fmla="*/ 285750 w 971550"/>
                  <a:gd name="connsiteY4" fmla="*/ 676275 h 1047750"/>
                  <a:gd name="connsiteX5" fmla="*/ 304800 w 971550"/>
                  <a:gd name="connsiteY5" fmla="*/ 390525 h 1047750"/>
                  <a:gd name="connsiteX6" fmla="*/ 628650 w 971550"/>
                  <a:gd name="connsiteY6" fmla="*/ 371475 h 1047750"/>
                  <a:gd name="connsiteX7" fmla="*/ 752475 w 971550"/>
                  <a:gd name="connsiteY7" fmla="*/ 571500 h 1047750"/>
                  <a:gd name="connsiteX8" fmla="*/ 638175 w 971550"/>
                  <a:gd name="connsiteY8" fmla="*/ 847725 h 1047750"/>
                  <a:gd name="connsiteX9" fmla="*/ 323850 w 971550"/>
                  <a:gd name="connsiteY9" fmla="*/ 942975 h 1047750"/>
                  <a:gd name="connsiteX10" fmla="*/ 104775 w 971550"/>
                  <a:gd name="connsiteY10" fmla="*/ 695325 h 1047750"/>
                  <a:gd name="connsiteX11" fmla="*/ 161925 w 971550"/>
                  <a:gd name="connsiteY11" fmla="*/ 247650 h 1047750"/>
                  <a:gd name="connsiteX12" fmla="*/ 676275 w 971550"/>
                  <a:gd name="connsiteY12" fmla="*/ 133350 h 1047750"/>
                  <a:gd name="connsiteX13" fmla="*/ 914400 w 971550"/>
                  <a:gd name="connsiteY13" fmla="*/ 371475 h 1047750"/>
                  <a:gd name="connsiteX14" fmla="*/ 971550 w 971550"/>
                  <a:gd name="connsiteY14" fmla="*/ 266700 h 1047750"/>
                  <a:gd name="connsiteX15" fmla="*/ 666750 w 971550"/>
                  <a:gd name="connsiteY15" fmla="*/ 0 h 1047750"/>
                  <a:gd name="connsiteX16" fmla="*/ 104775 w 971550"/>
                  <a:gd name="connsiteY16" fmla="*/ 161925 h 1047750"/>
                  <a:gd name="connsiteX17" fmla="*/ 0 w 971550"/>
                  <a:gd name="connsiteY17" fmla="*/ 771525 h 1047750"/>
                  <a:gd name="connsiteX18" fmla="*/ 276225 w 971550"/>
                  <a:gd name="connsiteY18" fmla="*/ 1047750 h 1047750"/>
                  <a:gd name="connsiteX19" fmla="*/ 695325 w 971550"/>
                  <a:gd name="connsiteY19" fmla="*/ 942975 h 1047750"/>
                  <a:gd name="connsiteX20" fmla="*/ 828675 w 971550"/>
                  <a:gd name="connsiteY20" fmla="*/ 581025 h 1047750"/>
                  <a:gd name="connsiteX21" fmla="*/ 685800 w 971550"/>
                  <a:gd name="connsiteY21" fmla="*/ 323850 h 1047750"/>
                  <a:gd name="connsiteX22" fmla="*/ 200025 w 971550"/>
                  <a:gd name="connsiteY22" fmla="*/ 342900 h 1047750"/>
                  <a:gd name="connsiteX23" fmla="*/ 219075 w 971550"/>
                  <a:gd name="connsiteY23" fmla="*/ 752475 h 1047750"/>
                  <a:gd name="connsiteX24" fmla="*/ 371475 w 971550"/>
                  <a:gd name="connsiteY24" fmla="*/ 866775 h 1047750"/>
                  <a:gd name="connsiteX25" fmla="*/ 647700 w 971550"/>
                  <a:gd name="connsiteY25" fmla="*/ 723900 h 1047750"/>
                  <a:gd name="connsiteX26" fmla="*/ 619125 w 971550"/>
                  <a:gd name="connsiteY26" fmla="*/ 504825 h 1047750"/>
                  <a:gd name="connsiteX27" fmla="*/ 542925 w 971550"/>
                  <a:gd name="connsiteY27" fmla="*/ 476250 h 1047750"/>
                  <a:gd name="connsiteX28" fmla="*/ 381000 w 971550"/>
                  <a:gd name="connsiteY28" fmla="*/ 542925 h 1047750"/>
                  <a:gd name="connsiteX29" fmla="*/ 390525 w 971550"/>
                  <a:gd name="connsiteY29" fmla="*/ 62865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71550" h="1047750">
                    <a:moveTo>
                      <a:pt x="390525" y="628650"/>
                    </a:moveTo>
                    <a:lnTo>
                      <a:pt x="533400" y="552450"/>
                    </a:lnTo>
                    <a:lnTo>
                      <a:pt x="552450" y="695325"/>
                    </a:lnTo>
                    <a:lnTo>
                      <a:pt x="390525" y="809625"/>
                    </a:lnTo>
                    <a:lnTo>
                      <a:pt x="285750" y="676275"/>
                    </a:lnTo>
                    <a:lnTo>
                      <a:pt x="304800" y="390525"/>
                    </a:lnTo>
                    <a:lnTo>
                      <a:pt x="628650" y="371475"/>
                    </a:lnTo>
                    <a:lnTo>
                      <a:pt x="752475" y="571500"/>
                    </a:lnTo>
                    <a:lnTo>
                      <a:pt x="638175" y="847725"/>
                    </a:lnTo>
                    <a:lnTo>
                      <a:pt x="323850" y="942975"/>
                    </a:lnTo>
                    <a:lnTo>
                      <a:pt x="104775" y="695325"/>
                    </a:lnTo>
                    <a:lnTo>
                      <a:pt x="161925" y="247650"/>
                    </a:lnTo>
                    <a:lnTo>
                      <a:pt x="676275" y="133350"/>
                    </a:lnTo>
                    <a:lnTo>
                      <a:pt x="914400" y="371475"/>
                    </a:lnTo>
                    <a:lnTo>
                      <a:pt x="971550" y="266700"/>
                    </a:lnTo>
                    <a:lnTo>
                      <a:pt x="666750" y="0"/>
                    </a:lnTo>
                    <a:lnTo>
                      <a:pt x="104775" y="161925"/>
                    </a:lnTo>
                    <a:lnTo>
                      <a:pt x="0" y="771525"/>
                    </a:lnTo>
                    <a:lnTo>
                      <a:pt x="276225" y="1047750"/>
                    </a:lnTo>
                    <a:lnTo>
                      <a:pt x="695325" y="942975"/>
                    </a:lnTo>
                    <a:lnTo>
                      <a:pt x="828675" y="581025"/>
                    </a:lnTo>
                    <a:lnTo>
                      <a:pt x="685800" y="323850"/>
                    </a:lnTo>
                    <a:lnTo>
                      <a:pt x="200025" y="342900"/>
                    </a:lnTo>
                    <a:lnTo>
                      <a:pt x="219075" y="752475"/>
                    </a:lnTo>
                    <a:lnTo>
                      <a:pt x="371475" y="866775"/>
                    </a:lnTo>
                    <a:lnTo>
                      <a:pt x="647700" y="723900"/>
                    </a:lnTo>
                    <a:lnTo>
                      <a:pt x="619125" y="504825"/>
                    </a:lnTo>
                    <a:lnTo>
                      <a:pt x="542925" y="476250"/>
                    </a:lnTo>
                    <a:lnTo>
                      <a:pt x="381000" y="542925"/>
                    </a:lnTo>
                    <a:lnTo>
                      <a:pt x="390525" y="62865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92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31467</TotalTime>
  <Words>118</Words>
  <Application>Microsoft Office PowerPoint</Application>
  <PresentationFormat>Widescreen</PresentationFormat>
  <Paragraphs>126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588</cp:revision>
  <dcterms:created xsi:type="dcterms:W3CDTF">2017-07-11T12:03:09Z</dcterms:created>
  <dcterms:modified xsi:type="dcterms:W3CDTF">2019-05-31T15:09:12Z</dcterms:modified>
</cp:coreProperties>
</file>