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90" d="100"/>
          <a:sy n="90" d="100"/>
        </p:scale>
        <p:origin x="510" y="8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9" Type="http://schemas.openxmlformats.org/officeDocument/2006/relationships/image" Target="../media/image26.png"/><Relationship Id="rId3" Type="http://schemas.openxmlformats.org/officeDocument/2006/relationships/image" Target="../media/image8.png"/><Relationship Id="rId34" Type="http://schemas.openxmlformats.org/officeDocument/2006/relationships/image" Target="../media/image21.png"/><Relationship Id="rId42" Type="http://schemas.openxmlformats.org/officeDocument/2006/relationships/image" Target="../media/image29.png"/><Relationship Id="rId7" Type="http://schemas.openxmlformats.org/officeDocument/2006/relationships/image" Target="../media/image13.png"/><Relationship Id="rId33" Type="http://schemas.openxmlformats.org/officeDocument/2006/relationships/image" Target="../media/image20.png"/><Relationship Id="rId38" Type="http://schemas.openxmlformats.org/officeDocument/2006/relationships/image" Target="../media/image25.png"/><Relationship Id="rId2" Type="http://schemas.openxmlformats.org/officeDocument/2006/relationships/image" Target="../media/image7.png"/><Relationship Id="rId29" Type="http://schemas.openxmlformats.org/officeDocument/2006/relationships/image" Target="../media/image63.png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32" Type="http://schemas.openxmlformats.org/officeDocument/2006/relationships/image" Target="../media/image19.png"/><Relationship Id="rId37" Type="http://schemas.openxmlformats.org/officeDocument/2006/relationships/image" Target="../media/image24.png"/><Relationship Id="rId40" Type="http://schemas.openxmlformats.org/officeDocument/2006/relationships/image" Target="../media/image27.png"/><Relationship Id="rId5" Type="http://schemas.openxmlformats.org/officeDocument/2006/relationships/image" Target="../media/image10.png"/><Relationship Id="rId28" Type="http://schemas.openxmlformats.org/officeDocument/2006/relationships/image" Target="../media/image62.png"/><Relationship Id="rId36" Type="http://schemas.openxmlformats.org/officeDocument/2006/relationships/image" Target="../media/image23.png"/><Relationship Id="rId31" Type="http://schemas.openxmlformats.org/officeDocument/2006/relationships/image" Target="../media/image16.png"/><Relationship Id="rId4" Type="http://schemas.openxmlformats.org/officeDocument/2006/relationships/image" Target="../media/image9.png"/><Relationship Id="rId27" Type="http://schemas.openxmlformats.org/officeDocument/2006/relationships/image" Target="../media/image61.png"/><Relationship Id="rId30" Type="http://schemas.openxmlformats.org/officeDocument/2006/relationships/image" Target="../media/image15.png"/><Relationship Id="rId35" Type="http://schemas.openxmlformats.org/officeDocument/2006/relationships/image" Target="../media/image22.png"/><Relationship Id="rId4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NULL"/><Relationship Id="rId3" Type="http://schemas.openxmlformats.org/officeDocument/2006/relationships/image" Target="../media/image32.png"/><Relationship Id="rId34" Type="http://schemas.openxmlformats.org/officeDocument/2006/relationships/image" Target="../media/image37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33" Type="http://schemas.openxmlformats.org/officeDocument/2006/relationships/image" Target="../media/image30.png"/><Relationship Id="rId12" Type="http://schemas.openxmlformats.org/officeDocument/2006/relationships/image" Target="../media/image100.png"/><Relationship Id="rId38" Type="http://schemas.openxmlformats.org/officeDocument/2006/relationships/image" Target="../media/image90.png"/><Relationship Id="rId46" Type="http://schemas.openxmlformats.org/officeDocument/2006/relationships/image" Target="../media/image44.png"/><Relationship Id="rId2" Type="http://schemas.openxmlformats.org/officeDocument/2006/relationships/image" Target="../media/image31.png"/><Relationship Id="rId29" Type="http://schemas.openxmlformats.org/officeDocument/2006/relationships/image" Target="../media/image63.png"/><Relationship Id="rId41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6.png"/><Relationship Id="rId11" Type="http://schemas.openxmlformats.org/officeDocument/2006/relationships/image" Target="NULL"/><Relationship Id="rId37" Type="http://schemas.openxmlformats.org/officeDocument/2006/relationships/image" Target="../media/image39.png"/><Relationship Id="rId40" Type="http://schemas.openxmlformats.org/officeDocument/2006/relationships/image" Target="NULL"/><Relationship Id="rId45" Type="http://schemas.openxmlformats.org/officeDocument/2006/relationships/image" Target="../media/image43.png"/><Relationship Id="rId28" Type="http://schemas.openxmlformats.org/officeDocument/2006/relationships/image" Target="../media/image62.png"/><Relationship Id="rId36" Type="http://schemas.openxmlformats.org/officeDocument/2006/relationships/image" Target="../media/image90.png"/><Relationship Id="rId31" Type="http://schemas.openxmlformats.org/officeDocument/2006/relationships/image" Target="../media/image35.png"/><Relationship Id="rId10" Type="http://schemas.openxmlformats.org/officeDocument/2006/relationships/image" Target="NULL"/><Relationship Id="rId44" Type="http://schemas.openxmlformats.org/officeDocument/2006/relationships/image" Target="../media/image42.png"/><Relationship Id="rId4" Type="http://schemas.openxmlformats.org/officeDocument/2006/relationships/image" Target="../media/image33.png"/><Relationship Id="rId27" Type="http://schemas.openxmlformats.org/officeDocument/2006/relationships/image" Target="../media/image61.png"/><Relationship Id="rId30" Type="http://schemas.openxmlformats.org/officeDocument/2006/relationships/image" Target="../media/image34.png"/><Relationship Id="rId35" Type="http://schemas.openxmlformats.org/officeDocument/2006/relationships/image" Target="../media/image38.png"/><Relationship Id="rId43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390.png"/><Relationship Id="rId26" Type="http://schemas.openxmlformats.org/officeDocument/2006/relationships/image" Target="../media/image54.png"/><Relationship Id="rId21" Type="http://schemas.openxmlformats.org/officeDocument/2006/relationships/image" Target="../media/image49.png"/><Relationship Id="rId34" Type="http://schemas.openxmlformats.org/officeDocument/2006/relationships/image" Target="../media/image65.png"/><Relationship Id="rId12" Type="http://schemas.openxmlformats.org/officeDocument/2006/relationships/image" Target="../media/image330.png"/><Relationship Id="rId17" Type="http://schemas.openxmlformats.org/officeDocument/2006/relationships/image" Target="../media/image46.png"/><Relationship Id="rId25" Type="http://schemas.openxmlformats.org/officeDocument/2006/relationships/image" Target="../media/image53.png"/><Relationship Id="rId33" Type="http://schemas.openxmlformats.org/officeDocument/2006/relationships/image" Target="../media/image64.png"/><Relationship Id="rId16" Type="http://schemas.openxmlformats.org/officeDocument/2006/relationships/image" Target="../media/image370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15" Type="http://schemas.openxmlformats.org/officeDocument/2006/relationships/image" Target="../media/image360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NULL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320.png"/><Relationship Id="rId14" Type="http://schemas.openxmlformats.org/officeDocument/2006/relationships/image" Target="../media/image350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1291" y="1200146"/>
            <a:ext cx="11513054" cy="1362139"/>
            <a:chOff x="271291" y="1200146"/>
            <a:chExt cx="11513054" cy="1362139"/>
          </a:xfrm>
        </p:grpSpPr>
        <p:sp>
          <p:nvSpPr>
            <p:cNvPr id="4" name="TextBox 3"/>
            <p:cNvSpPr txBox="1"/>
            <p:nvPr/>
          </p:nvSpPr>
          <p:spPr>
            <a:xfrm>
              <a:off x="271291" y="1200149"/>
              <a:ext cx="6575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4426" y="1200149"/>
              <a:ext cx="18395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Dry human skin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9519" y="1200149"/>
              <a:ext cx="857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82422" y="1200149"/>
              <a:ext cx="1506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Human hair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74570" y="1200149"/>
              <a:ext cx="783406" cy="369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Wool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3544" y="1200147"/>
              <a:ext cx="654989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Silk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4101" y="1200148"/>
              <a:ext cx="9239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Amber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7427" y="1200146"/>
              <a:ext cx="1330023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Polyester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16852" y="1200147"/>
              <a:ext cx="12656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Styrofoam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1291" y="2095500"/>
              <a:ext cx="3076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Tends to become positive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08026" y="2162175"/>
              <a:ext cx="3176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Tends to become negative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363075" y="1971675"/>
              <a:ext cx="1428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928859" y="1966910"/>
              <a:ext cx="1419225" cy="4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1638471" y="3444658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2800" y="3373915"/>
            <a:ext cx="305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- + - + - + - + - +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41095" y="3383945"/>
            <a:ext cx="284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5409494" y="3283727"/>
            <a:ext cx="2303715" cy="574827"/>
            <a:chOff x="4434614" y="3900416"/>
            <a:chExt cx="2303715" cy="574827"/>
          </a:xfrm>
        </p:grpSpPr>
        <p:sp>
          <p:nvSpPr>
            <p:cNvPr id="61" name="Rounded Rectangle 60"/>
            <p:cNvSpPr/>
            <p:nvPr/>
          </p:nvSpPr>
          <p:spPr>
            <a:xfrm>
              <a:off x="4472169" y="4061123"/>
              <a:ext cx="2214019" cy="2791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34614" y="3917273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49970" y="4051052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76796" y="4075133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90329" y="4006648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40171" y="3950066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468703" y="390041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66646" y="406849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9026" y="394093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66646" y="397703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93007" y="398426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84418" y="402559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1" name="Straight Connector 90"/>
          <p:cNvCxnSpPr/>
          <p:nvPr/>
        </p:nvCxnSpPr>
        <p:spPr>
          <a:xfrm flipH="1">
            <a:off x="4268461" y="2720331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blipFill>
                <a:blip r:embed="rId2"/>
                <a:stretch>
                  <a:fillRect l="-3433" r="-257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𝑝𝑜𝑙𝑎𝑟𝑖𝑧𝑒𝑑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blipFill>
                <a:blip r:embed="rId3"/>
                <a:stretch>
                  <a:fillRect l="-1647" r="-117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/>
          <p:cNvGrpSpPr/>
          <p:nvPr/>
        </p:nvGrpSpPr>
        <p:grpSpPr>
          <a:xfrm>
            <a:off x="4569580" y="3165702"/>
            <a:ext cx="631524" cy="791480"/>
            <a:chOff x="3525483" y="4270756"/>
            <a:chExt cx="631524" cy="791480"/>
          </a:xfrm>
        </p:grpSpPr>
        <p:sp>
          <p:nvSpPr>
            <p:cNvPr id="65" name="TextBox 64"/>
            <p:cNvSpPr txBox="1"/>
            <p:nvPr/>
          </p:nvSpPr>
          <p:spPr>
            <a:xfrm>
              <a:off x="3840559" y="435680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18046" y="4270756"/>
              <a:ext cx="256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3587818" y="4419763"/>
              <a:ext cx="500236" cy="5197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61139" y="435050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5220" y="460229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74142" y="4596865"/>
              <a:ext cx="331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70500" y="4438431"/>
              <a:ext cx="334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25483" y="447081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94681" y="466212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87381" y="448263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43178" y="4533815"/>
              <a:ext cx="334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266055" y="4907914"/>
            <a:ext cx="7367506" cy="1727785"/>
            <a:chOff x="153471" y="4829232"/>
            <a:chExt cx="7367506" cy="1727785"/>
          </a:xfrm>
        </p:grpSpPr>
        <p:grpSp>
          <p:nvGrpSpPr>
            <p:cNvPr id="146" name="Group 145"/>
            <p:cNvGrpSpPr/>
            <p:nvPr/>
          </p:nvGrpSpPr>
          <p:grpSpPr>
            <a:xfrm>
              <a:off x="153471" y="5081246"/>
              <a:ext cx="4028951" cy="1223755"/>
              <a:chOff x="688573" y="5061842"/>
              <a:chExt cx="4028951" cy="1223755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460088" y="5280085"/>
                <a:ext cx="2845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1528487" y="5148178"/>
                <a:ext cx="2925831" cy="606516"/>
                <a:chOff x="4434614" y="3868727"/>
                <a:chExt cx="2925831" cy="606516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4472169" y="4061123"/>
                  <a:ext cx="2214019" cy="27913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4434614" y="3917273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449970" y="4051052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576796" y="4075133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690329" y="4006648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4540171" y="3950066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468703" y="390041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466646" y="406849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6482077" y="398244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7090819" y="4061123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6954617" y="388214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6711660" y="3868727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779639" y="5977820"/>
                    <a:ext cx="93788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𝑔𝑟𝑜𝑢𝑛𝑑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639" y="5977820"/>
                    <a:ext cx="93788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91" r="-714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8" name="Group 117"/>
              <p:cNvGrpSpPr/>
              <p:nvPr/>
            </p:nvGrpSpPr>
            <p:grpSpPr>
              <a:xfrm>
                <a:off x="688573" y="5061842"/>
                <a:ext cx="631524" cy="791480"/>
                <a:chOff x="3525483" y="4270756"/>
                <a:chExt cx="631524" cy="791480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3840559" y="435680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718046" y="4270756"/>
                  <a:ext cx="2560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587818" y="4419763"/>
                  <a:ext cx="500236" cy="5197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561139" y="435050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3815220" y="4602292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3574142" y="4596865"/>
                  <a:ext cx="3315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670500" y="4438431"/>
                  <a:ext cx="3348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3525483" y="4470811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694681" y="466212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887381" y="448263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743178" y="4533815"/>
                  <a:ext cx="3348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3957170" y="5801514"/>
                <a:ext cx="508381" cy="143616"/>
                <a:chOff x="4711198" y="5269452"/>
                <a:chExt cx="508381" cy="143616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4711198" y="5269452"/>
                  <a:ext cx="508381" cy="21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787398" y="5344331"/>
                  <a:ext cx="345934" cy="487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4874862" y="5412918"/>
                  <a:ext cx="171007" cy="1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Connector 140"/>
              <p:cNvCxnSpPr/>
              <p:nvPr/>
            </p:nvCxnSpPr>
            <p:spPr>
              <a:xfrm>
                <a:off x="3762413" y="5480140"/>
                <a:ext cx="448948" cy="54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4211361" y="5466572"/>
                <a:ext cx="0" cy="3261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Arc 144"/>
              <p:cNvSpPr/>
              <p:nvPr/>
            </p:nvSpPr>
            <p:spPr>
              <a:xfrm>
                <a:off x="4213418" y="5236090"/>
                <a:ext cx="320005" cy="328288"/>
              </a:xfrm>
              <a:custGeom>
                <a:avLst/>
                <a:gdLst>
                  <a:gd name="connsiteX0" fmla="*/ 276087 w 552174"/>
                  <a:gd name="connsiteY0" fmla="*/ 0 h 602669"/>
                  <a:gd name="connsiteX1" fmla="*/ 552174 w 552174"/>
                  <a:gd name="connsiteY1" fmla="*/ 301335 h 602669"/>
                  <a:gd name="connsiteX2" fmla="*/ 276087 w 552174"/>
                  <a:gd name="connsiteY2" fmla="*/ 301335 h 602669"/>
                  <a:gd name="connsiteX3" fmla="*/ 276087 w 552174"/>
                  <a:gd name="connsiteY3" fmla="*/ 0 h 602669"/>
                  <a:gd name="connsiteX0" fmla="*/ 276087 w 552174"/>
                  <a:gd name="connsiteY0" fmla="*/ 0 h 602669"/>
                  <a:gd name="connsiteX1" fmla="*/ 552174 w 552174"/>
                  <a:gd name="connsiteY1" fmla="*/ 301335 h 602669"/>
                  <a:gd name="connsiteX0" fmla="*/ 0 w 310286"/>
                  <a:gd name="connsiteY0" fmla="*/ 1852 h 303187"/>
                  <a:gd name="connsiteX1" fmla="*/ 276087 w 310286"/>
                  <a:gd name="connsiteY1" fmla="*/ 303187 h 303187"/>
                  <a:gd name="connsiteX2" fmla="*/ 0 w 310286"/>
                  <a:gd name="connsiteY2" fmla="*/ 303187 h 303187"/>
                  <a:gd name="connsiteX3" fmla="*/ 0 w 310286"/>
                  <a:gd name="connsiteY3" fmla="*/ 1852 h 303187"/>
                  <a:gd name="connsiteX0" fmla="*/ 0 w 310286"/>
                  <a:gd name="connsiteY0" fmla="*/ 1852 h 303187"/>
                  <a:gd name="connsiteX1" fmla="*/ 276087 w 310286"/>
                  <a:gd name="connsiteY1" fmla="*/ 303187 h 303187"/>
                  <a:gd name="connsiteX0" fmla="*/ 0 w 320005"/>
                  <a:gd name="connsiteY0" fmla="*/ 26953 h 328288"/>
                  <a:gd name="connsiteX1" fmla="*/ 276087 w 320005"/>
                  <a:gd name="connsiteY1" fmla="*/ 328288 h 328288"/>
                  <a:gd name="connsiteX2" fmla="*/ 0 w 320005"/>
                  <a:gd name="connsiteY2" fmla="*/ 328288 h 328288"/>
                  <a:gd name="connsiteX3" fmla="*/ 0 w 320005"/>
                  <a:gd name="connsiteY3" fmla="*/ 26953 h 328288"/>
                  <a:gd name="connsiteX0" fmla="*/ 0 w 320005"/>
                  <a:gd name="connsiteY0" fmla="*/ 26953 h 328288"/>
                  <a:gd name="connsiteX1" fmla="*/ 276087 w 320005"/>
                  <a:gd name="connsiteY1" fmla="*/ 328288 h 32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005" h="328288" stroke="0" extrusionOk="0">
                    <a:moveTo>
                      <a:pt x="0" y="26953"/>
                    </a:moveTo>
                    <a:cubicBezTo>
                      <a:pt x="242126" y="-32812"/>
                      <a:pt x="401593" y="-17429"/>
                      <a:pt x="276087" y="328288"/>
                    </a:cubicBezTo>
                    <a:lnTo>
                      <a:pt x="0" y="328288"/>
                    </a:lnTo>
                    <a:lnTo>
                      <a:pt x="0" y="26953"/>
                    </a:lnTo>
                    <a:close/>
                  </a:path>
                  <a:path w="320005" h="328288" fill="none">
                    <a:moveTo>
                      <a:pt x="0" y="26953"/>
                    </a:moveTo>
                    <a:cubicBezTo>
                      <a:pt x="152479" y="26953"/>
                      <a:pt x="276087" y="161865"/>
                      <a:pt x="276087" y="328288"/>
                    </a:cubicBezTo>
                  </a:path>
                </a:pathLst>
              </a:cu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Connector 146"/>
            <p:cNvCxnSpPr/>
            <p:nvPr/>
          </p:nvCxnSpPr>
          <p:spPr>
            <a:xfrm flipH="1">
              <a:off x="4260829" y="4829232"/>
              <a:ext cx="10632" cy="172778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4505242" y="5352211"/>
              <a:ext cx="2214019" cy="2791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462552" y="5279065"/>
              <a:ext cx="3058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+  +  +   +   +   + 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4873591" y="5961053"/>
                  <a:ext cx="14757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𝑝𝑜𝑠𝑖𝑡𝑖𝑣𝑒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𝑟𝑜𝑑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591" y="5961053"/>
                  <a:ext cx="147572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959" r="-2893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6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81803" y="209786"/>
            <a:ext cx="4644383" cy="1727785"/>
            <a:chOff x="81803" y="209786"/>
            <a:chExt cx="4644383" cy="1727785"/>
          </a:xfrm>
        </p:grpSpPr>
        <p:grpSp>
          <p:nvGrpSpPr>
            <p:cNvPr id="66" name="Group 65"/>
            <p:cNvGrpSpPr/>
            <p:nvPr/>
          </p:nvGrpSpPr>
          <p:grpSpPr>
            <a:xfrm>
              <a:off x="180233" y="403175"/>
              <a:ext cx="938842" cy="1040739"/>
              <a:chOff x="2886710" y="1056842"/>
              <a:chExt cx="938842" cy="104073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970609" y="157716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370230" y="165699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72931" y="165510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076518" y="108629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910957" y="147808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62973" y="117064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33479" y="1276635"/>
                <a:ext cx="2400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26601" y="149553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555926" y="138160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86710" y="137900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472027" y="1588184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364627" y="108996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912023" y="126885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490907" y="117064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1467735" y="671511"/>
              <a:ext cx="529554" cy="550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612611" y="420042"/>
              <a:ext cx="1351184" cy="1040739"/>
              <a:chOff x="2891320" y="1056842"/>
              <a:chExt cx="1351184" cy="1040739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970609" y="157716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972878" y="158496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495687" y="159541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962176" y="118085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891320" y="1367398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571580" y="132517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 flipH="1">
              <a:off x="2409048" y="209786"/>
              <a:ext cx="10632" cy="172778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208935" y="410283"/>
              <a:ext cx="1351792" cy="1040739"/>
              <a:chOff x="2478650" y="1056842"/>
              <a:chExt cx="1351792" cy="1040739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982748" y="114116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560816" y="136382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457957" y="16071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881820" y="132738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478650" y="113289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457957" y="114164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32" name="Straight Connector 131"/>
            <p:cNvCxnSpPr>
              <a:stCxn id="85" idx="6"/>
              <a:endCxn id="122" idx="2"/>
            </p:cNvCxnSpPr>
            <p:nvPr/>
          </p:nvCxnSpPr>
          <p:spPr>
            <a:xfrm flipV="1">
              <a:off x="3342199" y="953734"/>
              <a:ext cx="479440" cy="97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3427684" y="1073678"/>
              <a:ext cx="3612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81803" y="1326713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𝑐h𝑎𝑟𝑔𝑒𝑑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3" y="1326713"/>
                  <a:ext cx="103727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018" r="-70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1266881" y="1323603"/>
                  <a:ext cx="9475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𝑛𝑒𝑢𝑡𝑟𝑎𝑙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881" y="1323603"/>
                  <a:ext cx="94750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806" r="-516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2615865" y="1340470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𝑐h𝑎𝑟𝑔𝑒𝑑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865" y="1340470"/>
                  <a:ext cx="103727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059" r="-764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3688914" y="1353844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𝑐h𝑎𝑟𝑔𝑒𝑑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14" y="1353844"/>
                  <a:ext cx="103727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059" r="-764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Group 171"/>
          <p:cNvGrpSpPr/>
          <p:nvPr/>
        </p:nvGrpSpPr>
        <p:grpSpPr>
          <a:xfrm>
            <a:off x="1089750" y="2891326"/>
            <a:ext cx="3643941" cy="1692293"/>
            <a:chOff x="1089750" y="2891326"/>
            <a:chExt cx="3643941" cy="1692293"/>
          </a:xfrm>
        </p:grpSpPr>
        <p:sp>
          <p:nvSpPr>
            <p:cNvPr id="145" name="Oval 144"/>
            <p:cNvSpPr/>
            <p:nvPr/>
          </p:nvSpPr>
          <p:spPr>
            <a:xfrm>
              <a:off x="2136535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/>
            <p:nvPr/>
          </p:nvSpPr>
          <p:spPr>
            <a:xfrm>
              <a:off x="4351193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/>
            <p:cNvCxnSpPr>
              <a:stCxn id="147" idx="2"/>
            </p:cNvCxnSpPr>
            <p:nvPr/>
          </p:nvCxnSpPr>
          <p:spPr>
            <a:xfrm flipH="1">
              <a:off x="2422974" y="3458635"/>
              <a:ext cx="1928219" cy="3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Rectangle 149"/>
                <p:cNvSpPr/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1089750" y="3873624"/>
              <a:ext cx="881499" cy="709995"/>
              <a:chOff x="758520" y="708040"/>
              <a:chExt cx="2546161" cy="2135605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758520" y="708040"/>
                <a:ext cx="2546161" cy="2135605"/>
                <a:chOff x="785815" y="680744"/>
                <a:chExt cx="2546161" cy="2135605"/>
              </a:xfrm>
            </p:grpSpPr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 flipV="1">
                  <a:off x="1457072" y="2491317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3" name="Rectangle 1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60" name="Straight Arrow Connector 159"/>
            <p:cNvCxnSpPr>
              <a:endCxn id="145" idx="3"/>
            </p:cNvCxnSpPr>
            <p:nvPr/>
          </p:nvCxnSpPr>
          <p:spPr>
            <a:xfrm flipV="1">
              <a:off x="1344052" y="3563801"/>
              <a:ext cx="834431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endCxn id="147" idx="3"/>
            </p:cNvCxnSpPr>
            <p:nvPr/>
          </p:nvCxnSpPr>
          <p:spPr>
            <a:xfrm flipV="1">
              <a:off x="1342747" y="3563801"/>
              <a:ext cx="3050394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3581920" y="3288532"/>
              <a:ext cx="400739" cy="2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Rectangle 168"/>
                <p:cNvSpPr/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  <a:blipFill>
                  <a:blip r:embed="rId30"/>
                  <a:stretch>
                    <a:fillRect t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Rectangle 169"/>
                <p:cNvSpPr/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  <a:blipFill>
                  <a:blip r:embed="rId31"/>
                  <a:stretch>
                    <a:fillRect t="-22951"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/>
                <p:cNvSpPr/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  <a:blipFill>
                  <a:blip r:embed="rId32"/>
                  <a:stretch>
                    <a:fillRect t="-22951" r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/>
          <p:cNvGrpSpPr/>
          <p:nvPr/>
        </p:nvGrpSpPr>
        <p:grpSpPr>
          <a:xfrm>
            <a:off x="5465554" y="78407"/>
            <a:ext cx="4002984" cy="3105945"/>
            <a:chOff x="5859256" y="2187669"/>
            <a:chExt cx="4002984" cy="3105945"/>
          </a:xfrm>
        </p:grpSpPr>
        <p:grpSp>
          <p:nvGrpSpPr>
            <p:cNvPr id="188" name="Group 187"/>
            <p:cNvGrpSpPr/>
            <p:nvPr/>
          </p:nvGrpSpPr>
          <p:grpSpPr>
            <a:xfrm>
              <a:off x="6397862" y="2187669"/>
              <a:ext cx="3464378" cy="2744844"/>
              <a:chOff x="6397862" y="2187669"/>
              <a:chExt cx="3464378" cy="274484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796599" y="2612691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6" name="Rectangle 175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76" name="Rectangle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7" name="Rectangle 176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77" name="Rectangle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Rectangle 177"/>
                  <p:cNvSpPr/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78" name="Rectangle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0" name="Straight Connector 179"/>
              <p:cNvCxnSpPr>
                <a:stCxn id="173" idx="3"/>
                <a:endCxn id="174" idx="7"/>
              </p:cNvCxnSpPr>
              <p:nvPr/>
            </p:nvCxnSpPr>
            <p:spPr>
              <a:xfrm flipH="1">
                <a:off x="7098337" y="2866585"/>
                <a:ext cx="740210" cy="13761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73" idx="5"/>
                <a:endCxn id="175" idx="0"/>
              </p:cNvCxnSpPr>
              <p:nvPr/>
            </p:nvCxnSpPr>
            <p:spPr>
              <a:xfrm>
                <a:off x="8041090" y="2866585"/>
                <a:ext cx="795409" cy="1313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74" idx="6"/>
                <a:endCxn id="175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7" name="TextBox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959" r="-414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192" name="Straight Arrow Connector 191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1" name="Rectangle 19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242" name="Group 241"/>
          <p:cNvGrpSpPr/>
          <p:nvPr/>
        </p:nvGrpSpPr>
        <p:grpSpPr>
          <a:xfrm>
            <a:off x="7074740" y="3178805"/>
            <a:ext cx="4002984" cy="3423598"/>
            <a:chOff x="7074740" y="3178805"/>
            <a:chExt cx="4002984" cy="3423598"/>
          </a:xfrm>
        </p:grpSpPr>
        <p:grpSp>
          <p:nvGrpSpPr>
            <p:cNvPr id="232" name="Group 231"/>
            <p:cNvGrpSpPr/>
            <p:nvPr/>
          </p:nvGrpSpPr>
          <p:grpSpPr>
            <a:xfrm>
              <a:off x="7074740" y="3178805"/>
              <a:ext cx="4002984" cy="3423598"/>
              <a:chOff x="5546329" y="3148425"/>
              <a:chExt cx="4002984" cy="3423598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5546329" y="3466078"/>
                <a:ext cx="4002984" cy="3105945"/>
                <a:chOff x="5859256" y="2187669"/>
                <a:chExt cx="4002984" cy="3105945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6397862" y="2187669"/>
                  <a:ext cx="3464378" cy="2744844"/>
                  <a:chOff x="6397862" y="2187669"/>
                  <a:chExt cx="3464378" cy="2744844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7796599" y="2612691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853846" y="4199182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8693279" y="4180319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211" name="Rectangle 2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212" name="Rectangle 2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213" name="Rectangle 2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4" name="Straight Connector 213"/>
                  <p:cNvCxnSpPr>
                    <a:stCxn id="208" idx="3"/>
                    <a:endCxn id="209" idx="7"/>
                  </p:cNvCxnSpPr>
                  <p:nvPr/>
                </p:nvCxnSpPr>
                <p:spPr>
                  <a:xfrm flipH="1">
                    <a:off x="7098337" y="2866585"/>
                    <a:ext cx="740210" cy="137615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>
                    <a:stCxn id="208" idx="5"/>
                    <a:endCxn id="210" idx="0"/>
                  </p:cNvCxnSpPr>
                  <p:nvPr/>
                </p:nvCxnSpPr>
                <p:spPr>
                  <a:xfrm>
                    <a:off x="8041090" y="2866585"/>
                    <a:ext cx="795409" cy="13137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209" idx="6"/>
                    <a:endCxn id="210" idx="2"/>
                  </p:cNvCxnSpPr>
                  <p:nvPr/>
                </p:nvCxnSpPr>
                <p:spPr>
                  <a:xfrm flipV="1">
                    <a:off x="7140285" y="4329047"/>
                    <a:ext cx="1552994" cy="188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7" name="TextBox 216"/>
                      <p:cNvSpPr txBox="1"/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𝑐𝑚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17" name="TextBox 2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2959" r="-414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5859256" y="4583619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03" name="Straight Arrow Connector 202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Arrow Connector 203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Rectangle 204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7202565" y="4146848"/>
                <a:ext cx="320516" cy="5827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H="1" flipV="1">
                <a:off x="7067108" y="3148425"/>
                <a:ext cx="479008" cy="772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2857" t="-30645" r="-35714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2676" t="-32258" r="-3380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3" name="Straight Connector 232"/>
            <p:cNvCxnSpPr>
              <a:stCxn id="208" idx="2"/>
            </p:cNvCxnSpPr>
            <p:nvPr/>
          </p:nvCxnSpPr>
          <p:spPr>
            <a:xfrm flipH="1" flipV="1">
              <a:off x="8029575" y="4064166"/>
              <a:ext cx="982508" cy="60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Arc 237"/>
            <p:cNvSpPr/>
            <p:nvPr/>
          </p:nvSpPr>
          <p:spPr>
            <a:xfrm>
              <a:off x="8656253" y="3752388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c 238"/>
            <p:cNvSpPr/>
            <p:nvPr/>
          </p:nvSpPr>
          <p:spPr>
            <a:xfrm>
              <a:off x="8777588" y="3893584"/>
              <a:ext cx="530272" cy="540089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45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968" y="370072"/>
            <a:ext cx="4002984" cy="2434856"/>
            <a:chOff x="5859256" y="2943314"/>
            <a:chExt cx="4002984" cy="2350300"/>
          </a:xfrm>
        </p:grpSpPr>
        <p:grpSp>
          <p:nvGrpSpPr>
            <p:cNvPr id="3" name="Group 2"/>
            <p:cNvGrpSpPr/>
            <p:nvPr/>
          </p:nvGrpSpPr>
          <p:grpSpPr>
            <a:xfrm>
              <a:off x="6397862" y="2943314"/>
              <a:ext cx="3464378" cy="1989199"/>
              <a:chOff x="6397862" y="2943314"/>
              <a:chExt cx="3464378" cy="198919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3" idx="7"/>
              </p:cNvCxnSpPr>
              <p:nvPr/>
            </p:nvCxnSpPr>
            <p:spPr>
              <a:xfrm flipH="1">
                <a:off x="7098337" y="2943314"/>
                <a:ext cx="833263" cy="129942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4" idx="0"/>
              </p:cNvCxnSpPr>
              <p:nvPr/>
            </p:nvCxnSpPr>
            <p:spPr>
              <a:xfrm>
                <a:off x="7931600" y="2943314"/>
                <a:ext cx="904899" cy="123700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4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53" r="-4118" b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4968" y="3323508"/>
            <a:ext cx="4002984" cy="3071982"/>
            <a:chOff x="6275915" y="1267262"/>
            <a:chExt cx="4002984" cy="3071982"/>
          </a:xfrm>
        </p:grpSpPr>
        <p:grpSp>
          <p:nvGrpSpPr>
            <p:cNvPr id="24" name="Group 23"/>
            <p:cNvGrpSpPr/>
            <p:nvPr/>
          </p:nvGrpSpPr>
          <p:grpSpPr>
            <a:xfrm>
              <a:off x="6275915" y="1904388"/>
              <a:ext cx="4002984" cy="2434856"/>
              <a:chOff x="5859256" y="2943314"/>
              <a:chExt cx="4002984" cy="23503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397862" y="2943314"/>
                <a:ext cx="3464378" cy="1989199"/>
                <a:chOff x="6397862" y="2943314"/>
                <a:chExt cx="3464378" cy="1989199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853846" y="4199182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8693279" y="4180319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37" name="Rectangle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3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Connector 37"/>
                <p:cNvCxnSpPr>
                  <a:endCxn id="34" idx="7"/>
                </p:cNvCxnSpPr>
                <p:nvPr/>
              </p:nvCxnSpPr>
              <p:spPr>
                <a:xfrm flipH="1">
                  <a:off x="7098337" y="2943314"/>
                  <a:ext cx="833263" cy="12994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endCxn id="35" idx="0"/>
                </p:cNvCxnSpPr>
                <p:nvPr/>
              </p:nvCxnSpPr>
              <p:spPr>
                <a:xfrm>
                  <a:off x="7931600" y="2943314"/>
                  <a:ext cx="904899" cy="12370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4" idx="6"/>
                  <a:endCxn id="35" idx="2"/>
                </p:cNvCxnSpPr>
                <p:nvPr/>
              </p:nvCxnSpPr>
              <p:spPr>
                <a:xfrm flipV="1">
                  <a:off x="7140285" y="4329047"/>
                  <a:ext cx="1552994" cy="188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353" r="-4118" b="-5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Group 25"/>
              <p:cNvGrpSpPr/>
              <p:nvPr/>
            </p:nvGrpSpPr>
            <p:grpSpPr>
              <a:xfrm>
                <a:off x="5859256" y="4583619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3" name="Straight Connector 102"/>
            <p:cNvCxnSpPr/>
            <p:nvPr/>
          </p:nvCxnSpPr>
          <p:spPr>
            <a:xfrm>
              <a:off x="8304668" y="1904388"/>
              <a:ext cx="1225566" cy="1437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103"/>
            <p:cNvSpPr/>
            <p:nvPr/>
          </p:nvSpPr>
          <p:spPr>
            <a:xfrm rot="6137967">
              <a:off x="8320017" y="1569676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4815476">
              <a:off x="8272495" y="1654288"/>
              <a:ext cx="453591" cy="466608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V="1">
              <a:off x="8332022" y="1355897"/>
              <a:ext cx="356622" cy="579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8368695" y="1907176"/>
              <a:ext cx="576625" cy="8237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6667" r="-555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286" r="-535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Group 159"/>
          <p:cNvGrpSpPr/>
          <p:nvPr/>
        </p:nvGrpSpPr>
        <p:grpSpPr>
          <a:xfrm>
            <a:off x="6616588" y="521662"/>
            <a:ext cx="2073729" cy="2451226"/>
            <a:chOff x="6616588" y="521662"/>
            <a:chExt cx="2073729" cy="2451226"/>
          </a:xfrm>
        </p:grpSpPr>
        <p:grpSp>
          <p:nvGrpSpPr>
            <p:cNvPr id="142" name="Group 141"/>
            <p:cNvGrpSpPr/>
            <p:nvPr/>
          </p:nvGrpSpPr>
          <p:grpSpPr>
            <a:xfrm>
              <a:off x="6616588" y="521662"/>
              <a:ext cx="2073729" cy="2451226"/>
              <a:chOff x="5412920" y="1679903"/>
              <a:chExt cx="2073729" cy="2451226"/>
            </a:xfrm>
          </p:grpSpPr>
          <p:sp>
            <p:nvSpPr>
              <p:cNvPr id="143" name="Arc 142"/>
              <p:cNvSpPr/>
              <p:nvPr/>
            </p:nvSpPr>
            <p:spPr>
              <a:xfrm rot="10800000">
                <a:off x="5412920" y="2049236"/>
                <a:ext cx="2073729" cy="2081893"/>
              </a:xfrm>
              <a:prstGeom prst="arc">
                <a:avLst>
                  <a:gd name="adj1" fmla="val 16220217"/>
                  <a:gd name="adj2" fmla="val 5373956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066191" y="2083894"/>
                <a:ext cx="1177394" cy="1246577"/>
                <a:chOff x="1129904" y="1614682"/>
                <a:chExt cx="1177394" cy="1246577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136901" y="1912196"/>
                  <a:ext cx="1170397" cy="949063"/>
                  <a:chOff x="1164196" y="1884900"/>
                  <a:chExt cx="1170397" cy="949063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/>
                  <p:nvPr/>
                </p:nvCxnSpPr>
                <p:spPr>
                  <a:xfrm>
                    <a:off x="1509817" y="2538065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8" name="Rectangle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/>
                  <p:cNvSpPr/>
                  <p:nvPr/>
                </p:nvSpPr>
                <p:spPr>
                  <a:xfrm>
                    <a:off x="5866297" y="1679903"/>
                    <a:ext cx="3997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297" y="1679903"/>
                    <a:ext cx="399788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3" name="Straight Connector 152"/>
            <p:cNvCxnSpPr/>
            <p:nvPr/>
          </p:nvCxnSpPr>
          <p:spPr>
            <a:xfrm>
              <a:off x="6811004" y="1395049"/>
              <a:ext cx="830745" cy="47032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Rectangle 153"/>
                <p:cNvSpPr/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/>
          <p:cNvGrpSpPr/>
          <p:nvPr/>
        </p:nvGrpSpPr>
        <p:grpSpPr>
          <a:xfrm>
            <a:off x="9235556" y="151409"/>
            <a:ext cx="2303918" cy="2589917"/>
            <a:chOff x="9253655" y="510699"/>
            <a:chExt cx="2303918" cy="2589917"/>
          </a:xfrm>
        </p:grpSpPr>
        <p:grpSp>
          <p:nvGrpSpPr>
            <p:cNvPr id="120" name="Group 119"/>
            <p:cNvGrpSpPr/>
            <p:nvPr/>
          </p:nvGrpSpPr>
          <p:grpSpPr>
            <a:xfrm>
              <a:off x="9253655" y="510699"/>
              <a:ext cx="2303918" cy="2589917"/>
              <a:chOff x="9476938" y="1791951"/>
              <a:chExt cx="2303918" cy="2589917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9707127" y="1791951"/>
                <a:ext cx="2073729" cy="2451226"/>
                <a:chOff x="5412920" y="1679903"/>
                <a:chExt cx="2073729" cy="2451226"/>
              </a:xfrm>
            </p:grpSpPr>
            <p:sp>
              <p:nvSpPr>
                <p:cNvPr id="132" name="Arc 131"/>
                <p:cNvSpPr/>
                <p:nvPr/>
              </p:nvSpPr>
              <p:spPr>
                <a:xfrm rot="10800000">
                  <a:off x="5412920" y="2049236"/>
                  <a:ext cx="2073729" cy="2081893"/>
                </a:xfrm>
                <a:prstGeom prst="arc">
                  <a:avLst>
                    <a:gd name="adj1" fmla="val 16220217"/>
                    <a:gd name="adj2" fmla="val 5373956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6066191" y="2083894"/>
                  <a:ext cx="1177394" cy="1246577"/>
                  <a:chOff x="1129904" y="1614682"/>
                  <a:chExt cx="1177394" cy="1246577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1136901" y="1912196"/>
                    <a:ext cx="1170397" cy="949063"/>
                    <a:chOff x="1164196" y="1884900"/>
                    <a:chExt cx="1170397" cy="949063"/>
                  </a:xfrm>
                </p:grpSpPr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 flipV="1">
                      <a:off x="1516583" y="1884900"/>
                      <a:ext cx="7346" cy="6553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/>
                    <p:cNvCxnSpPr/>
                    <p:nvPr/>
                  </p:nvCxnSpPr>
                  <p:spPr>
                    <a:xfrm>
                      <a:off x="1509817" y="2538065"/>
                      <a:ext cx="712531" cy="2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Rectangle 1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3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1" name="Rectangle 140"/>
                        <p:cNvSpPr/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Rectangle 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866297" y="1679903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" name="Rectangle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6297" y="1679903"/>
                      <a:ext cx="399788" cy="369332"/>
                    </a:xfrm>
                    <a:prstGeom prst="rect">
                      <a:avLst/>
                    </a:prstGeom>
                    <a:blipFill rotWithShape="0">
                      <a:blip r:embed="rId41"/>
                      <a:stretch>
                        <a:fillRect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Straight Connector 122"/>
              <p:cNvCxnSpPr/>
              <p:nvPr/>
            </p:nvCxnSpPr>
            <p:spPr>
              <a:xfrm>
                <a:off x="9965926" y="2678122"/>
                <a:ext cx="735439" cy="46849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0720037" y="3150127"/>
                <a:ext cx="628234" cy="3961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10732288" y="2725749"/>
                <a:ext cx="532504" cy="42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Connector 127"/>
              <p:cNvCxnSpPr/>
              <p:nvPr/>
            </p:nvCxnSpPr>
            <p:spPr>
              <a:xfrm>
                <a:off x="9823322" y="3148442"/>
                <a:ext cx="87804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9" name="Rectangle 128"/>
                  <p:cNvSpPr/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9" name="Rectangle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7" name="Arc 156"/>
            <p:cNvSpPr/>
            <p:nvPr/>
          </p:nvSpPr>
          <p:spPr>
            <a:xfrm rot="10800000">
              <a:off x="9483844" y="890995"/>
              <a:ext cx="2073729" cy="2081893"/>
            </a:xfrm>
            <a:prstGeom prst="arc">
              <a:avLst>
                <a:gd name="adj1" fmla="val 1709102"/>
                <a:gd name="adj2" fmla="val 2499957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/>
            <p:cNvSpPr/>
            <p:nvPr/>
          </p:nvSpPr>
          <p:spPr>
            <a:xfrm rot="10800000">
              <a:off x="9483844" y="884417"/>
              <a:ext cx="2073729" cy="2081893"/>
            </a:xfrm>
            <a:prstGeom prst="arc">
              <a:avLst>
                <a:gd name="adj1" fmla="val 18224128"/>
                <a:gd name="adj2" fmla="val 19031511"/>
              </a:avLst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36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50540" y="599751"/>
            <a:ext cx="2798370" cy="4881104"/>
            <a:chOff x="2568707" y="791137"/>
            <a:chExt cx="2798370" cy="4881104"/>
          </a:xfrm>
        </p:grpSpPr>
        <p:grpSp>
          <p:nvGrpSpPr>
            <p:cNvPr id="4" name="Group 3"/>
            <p:cNvGrpSpPr/>
            <p:nvPr/>
          </p:nvGrpSpPr>
          <p:grpSpPr>
            <a:xfrm>
              <a:off x="2829138" y="821216"/>
              <a:ext cx="2537939" cy="4851025"/>
              <a:chOff x="9231347" y="1683788"/>
              <a:chExt cx="2537939" cy="48510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31347" y="1683788"/>
                <a:ext cx="2537939" cy="4851025"/>
                <a:chOff x="9231347" y="1683788"/>
                <a:chExt cx="2537939" cy="48510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9231347" y="1690688"/>
                  <a:ext cx="2537939" cy="4844125"/>
                  <a:chOff x="9231347" y="1690688"/>
                  <a:chExt cx="2537939" cy="4844125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591892" y="3087193"/>
                    <a:ext cx="1177394" cy="1246577"/>
                    <a:chOff x="1129904" y="1614682"/>
                    <a:chExt cx="1177394" cy="1246577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1136901" y="1912196"/>
                      <a:ext cx="1170397" cy="949063"/>
                      <a:chOff x="1164196" y="1884900"/>
                      <a:chExt cx="1170397" cy="949063"/>
                    </a:xfrm>
                  </p:grpSpPr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 flipV="1">
                        <a:off x="1516583" y="1884900"/>
                        <a:ext cx="7346" cy="6553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>
                        <a:off x="1509817" y="2538065"/>
                        <a:ext cx="712531" cy="221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Rectangle 1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4" name="Rectangle 6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5" name="Rectangle 6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9861264" y="3247819"/>
                    <a:ext cx="1071595" cy="790053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10963782" y="3617000"/>
                    <a:ext cx="532504" cy="4234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3" name="Rectangle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Rectangle 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9823322" y="4037872"/>
                    <a:ext cx="1109537" cy="1821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9801482" y="1690688"/>
                    <a:ext cx="21840" cy="484412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9804548" y="3121786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9816121" y="4643253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4549067" y="3202228"/>
              <a:ext cx="484872" cy="3946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67944" y="791137"/>
              <a:ext cx="10632" cy="48510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/>
                <p:cNvSpPr/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/>
                <p:cNvSpPr/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4537968" y="863756"/>
            <a:ext cx="3176668" cy="3812004"/>
            <a:chOff x="4537968" y="863756"/>
            <a:chExt cx="3176668" cy="3812004"/>
          </a:xfrm>
        </p:grpSpPr>
        <p:grpSp>
          <p:nvGrpSpPr>
            <p:cNvPr id="78" name="Group 77"/>
            <p:cNvGrpSpPr/>
            <p:nvPr/>
          </p:nvGrpSpPr>
          <p:grpSpPr>
            <a:xfrm>
              <a:off x="4537968" y="863756"/>
              <a:ext cx="3176668" cy="3812004"/>
              <a:chOff x="5048330" y="1332430"/>
              <a:chExt cx="3176668" cy="381200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769348" y="1332430"/>
                <a:ext cx="2306592" cy="2324888"/>
                <a:chOff x="1129904" y="-3473283"/>
                <a:chExt cx="6662466" cy="6993065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129905" y="-3473283"/>
                  <a:ext cx="6662465" cy="6993065"/>
                  <a:chOff x="1157200" y="-3500579"/>
                  <a:chExt cx="6662465" cy="6993065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516586" y="-3217471"/>
                    <a:ext cx="56143" cy="575775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1445588" y="2503276"/>
                    <a:ext cx="5957990" cy="31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41" name="Rectangle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42" name="Rectangle 4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43" name="Rectangle 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 flipH="1">
                <a:off x="5332031" y="3333125"/>
                <a:ext cx="561740" cy="7973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5652110" y="1794910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2" name="Arc 5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Arc 56"/>
              <p:cNvSpPr/>
              <p:nvPr/>
            </p:nvSpPr>
            <p:spPr>
              <a:xfrm>
                <a:off x="5664938" y="1800202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 rot="10800000">
                <a:off x="5670619" y="1813309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a14:m>
                    <a:r>
                      <a:rPr lang="en-CA" dirty="0" smtClean="0">
                        <a:solidFill>
                          <a:srgbClr val="FF0000"/>
                        </a:solidFill>
                      </a:rPr>
                      <a:t>’</a:t>
                    </a:r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614" t="-8197" r="-963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/>
              <p:cNvCxnSpPr/>
              <p:nvPr/>
            </p:nvCxnSpPr>
            <p:spPr>
              <a:xfrm>
                <a:off x="5894724" y="1783165"/>
                <a:ext cx="1556448" cy="1562479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Rectangle 63"/>
                  <p:cNvSpPr/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/>
              <p:nvPr/>
            </p:nvCxnSpPr>
            <p:spPr>
              <a:xfrm>
                <a:off x="7451172" y="3362683"/>
                <a:ext cx="442508" cy="45322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461237" y="2836415"/>
                <a:ext cx="465053" cy="46063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78"/>
                <p:cNvSpPr/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/>
            <p:cNvCxnSpPr/>
            <p:nvPr/>
          </p:nvCxnSpPr>
          <p:spPr>
            <a:xfrm flipH="1" flipV="1">
              <a:off x="5174309" y="2144611"/>
              <a:ext cx="212352" cy="6929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42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4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21080</TotalTime>
  <Words>235</Words>
  <Application>Microsoft Office PowerPoint</Application>
  <PresentationFormat>Widescreen</PresentationFormat>
  <Paragraphs>190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512</cp:revision>
  <dcterms:created xsi:type="dcterms:W3CDTF">2017-07-11T12:03:09Z</dcterms:created>
  <dcterms:modified xsi:type="dcterms:W3CDTF">2019-05-14T21:15:03Z</dcterms:modified>
</cp:coreProperties>
</file>