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1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1" autoAdjust="0"/>
    <p:restoredTop sz="87979" autoAdjust="0"/>
  </p:normalViewPr>
  <p:slideViewPr>
    <p:cSldViewPr snapToGrid="0">
      <p:cViewPr varScale="1">
        <p:scale>
          <a:sx n="89" d="100"/>
          <a:sy n="89" d="100"/>
        </p:scale>
        <p:origin x="210" y="8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2019-08-07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8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7.png"/><Relationship Id="rId21" Type="http://schemas.openxmlformats.org/officeDocument/2006/relationships/image" Target="../media/image77.png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56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59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58.png"/><Relationship Id="rId9" Type="http://schemas.openxmlformats.org/officeDocument/2006/relationships/image" Target="../media/image18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104.png"/><Relationship Id="rId39" Type="http://schemas.openxmlformats.org/officeDocument/2006/relationships/image" Target="../media/image117.png"/><Relationship Id="rId21" Type="http://schemas.openxmlformats.org/officeDocument/2006/relationships/image" Target="../media/image99.png"/><Relationship Id="rId34" Type="http://schemas.openxmlformats.org/officeDocument/2006/relationships/image" Target="../media/image112.png"/><Relationship Id="rId42" Type="http://schemas.openxmlformats.org/officeDocument/2006/relationships/image" Target="../media/image120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5" Type="http://schemas.openxmlformats.org/officeDocument/2006/relationships/image" Target="../media/image103.png"/><Relationship Id="rId33" Type="http://schemas.openxmlformats.org/officeDocument/2006/relationships/image" Target="../media/image111.png"/><Relationship Id="rId38" Type="http://schemas.openxmlformats.org/officeDocument/2006/relationships/image" Target="../media/image116.png"/><Relationship Id="rId2" Type="http://schemas.openxmlformats.org/officeDocument/2006/relationships/image" Target="../media/image86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29" Type="http://schemas.openxmlformats.org/officeDocument/2006/relationships/image" Target="../media/image107.png"/><Relationship Id="rId41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9.png"/><Relationship Id="rId24" Type="http://schemas.openxmlformats.org/officeDocument/2006/relationships/image" Target="../media/image102.png"/><Relationship Id="rId32" Type="http://schemas.openxmlformats.org/officeDocument/2006/relationships/image" Target="../media/image110.png"/><Relationship Id="rId37" Type="http://schemas.openxmlformats.org/officeDocument/2006/relationships/image" Target="../media/image115.png"/><Relationship Id="rId40" Type="http://schemas.openxmlformats.org/officeDocument/2006/relationships/image" Target="../media/image118.png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28" Type="http://schemas.openxmlformats.org/officeDocument/2006/relationships/image" Target="../media/image106.png"/><Relationship Id="rId36" Type="http://schemas.openxmlformats.org/officeDocument/2006/relationships/image" Target="../media/image114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31" Type="http://schemas.openxmlformats.org/officeDocument/2006/relationships/image" Target="../media/image109.png"/><Relationship Id="rId9" Type="http://schemas.openxmlformats.org/officeDocument/2006/relationships/image" Target="../media/image18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Relationship Id="rId27" Type="http://schemas.openxmlformats.org/officeDocument/2006/relationships/image" Target="../media/image105.png"/><Relationship Id="rId30" Type="http://schemas.openxmlformats.org/officeDocument/2006/relationships/image" Target="../media/image108.png"/><Relationship Id="rId35" Type="http://schemas.openxmlformats.org/officeDocument/2006/relationships/image" Target="../media/image113.png"/><Relationship Id="rId3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7101394" y="1185020"/>
            <a:ext cx="225387" cy="176270"/>
            <a:chOff x="9105900" y="2412694"/>
            <a:chExt cx="225387" cy="17627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9199084" y="2412694"/>
              <a:ext cx="132203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9105900" y="2412694"/>
              <a:ext cx="112390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207921" y="3429650"/>
            <a:ext cx="882650" cy="247348"/>
            <a:chOff x="9055100" y="3993844"/>
            <a:chExt cx="882650" cy="247348"/>
          </a:xfrm>
        </p:grpSpPr>
        <p:sp>
          <p:nvSpPr>
            <p:cNvPr id="233" name="Oval 23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185162" y="2695668"/>
            <a:ext cx="319032" cy="315970"/>
            <a:chOff x="7185162" y="2695668"/>
            <a:chExt cx="319032" cy="315970"/>
          </a:xfrm>
        </p:grpSpPr>
        <p:sp>
          <p:nvSpPr>
            <p:cNvPr id="235" name="Oval 234"/>
            <p:cNvSpPr/>
            <p:nvPr/>
          </p:nvSpPr>
          <p:spPr>
            <a:xfrm>
              <a:off x="7185162" y="2695668"/>
              <a:ext cx="319032" cy="315970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321818" y="2830793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93145" y="120878"/>
            <a:ext cx="3592693" cy="3712027"/>
            <a:chOff x="6322609" y="696686"/>
            <a:chExt cx="3592693" cy="371202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7010400" y="696686"/>
              <a:ext cx="0" cy="2797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010400" y="3507379"/>
              <a:ext cx="27976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6455228" y="3507379"/>
              <a:ext cx="555171" cy="9013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1111" r="-8333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121" r="-1212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509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55171" y="1067109"/>
            <a:ext cx="3614058" cy="3210666"/>
            <a:chOff x="555171" y="1067109"/>
            <a:chExt cx="3614058" cy="3210666"/>
          </a:xfrm>
        </p:grpSpPr>
        <p:grpSp>
          <p:nvGrpSpPr>
            <p:cNvPr id="22" name="Group 21"/>
            <p:cNvGrpSpPr/>
            <p:nvPr/>
          </p:nvGrpSpPr>
          <p:grpSpPr>
            <a:xfrm>
              <a:off x="555171" y="1067109"/>
              <a:ext cx="3614058" cy="2862323"/>
              <a:chOff x="555171" y="1067109"/>
              <a:chExt cx="3614058" cy="2862323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55171" y="1067109"/>
                <a:ext cx="3614058" cy="2862323"/>
                <a:chOff x="1545771" y="2460481"/>
                <a:chExt cx="3614058" cy="2862323"/>
              </a:xfrm>
            </p:grpSpPr>
            <p:cxnSp>
              <p:nvCxnSpPr>
                <p:cNvPr id="3" name="Straight Connector 2"/>
                <p:cNvCxnSpPr/>
                <p:nvPr/>
              </p:nvCxnSpPr>
              <p:spPr>
                <a:xfrm>
                  <a:off x="24384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42672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2111828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4267200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2569028" y="4065814"/>
                  <a:ext cx="158931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2121" r="-1212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4267200" y="2852057"/>
                  <a:ext cx="89262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1545771" y="2852057"/>
                  <a:ext cx="89262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1643184" y="2460481"/>
                      <a:ext cx="53014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3184" y="2460481"/>
                      <a:ext cx="530145" cy="34515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149" t="-33333" r="-50575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4634928" y="2460482"/>
                      <a:ext cx="33778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928" y="2460482"/>
                      <a:ext cx="337785" cy="34515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364" t="-33333" r="-63636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03921" y="3374571"/>
                    <a:ext cx="19556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921" y="3374571"/>
                    <a:ext cx="19556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8125" r="-28125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527348" y="3374571"/>
                    <a:ext cx="19556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348" y="3374571"/>
                    <a:ext cx="195566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125" r="-28125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52584" y="3969998"/>
                  <a:ext cx="34170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𝑉𝑖𝑒𝑤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𝑓𝑟𝑜𝑚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𝑠𝑡𝑎𝑡𝑖𝑜𝑛𝑎𝑟𝑦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584" y="3969998"/>
                  <a:ext cx="341702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070" r="-196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5159856" y="1067109"/>
            <a:ext cx="4461029" cy="3190383"/>
            <a:chOff x="5159856" y="1067109"/>
            <a:chExt cx="4461029" cy="3190383"/>
          </a:xfrm>
        </p:grpSpPr>
        <p:grpSp>
          <p:nvGrpSpPr>
            <p:cNvPr id="23" name="Group 22"/>
            <p:cNvGrpSpPr/>
            <p:nvPr/>
          </p:nvGrpSpPr>
          <p:grpSpPr>
            <a:xfrm>
              <a:off x="5344886" y="1067109"/>
              <a:ext cx="3842657" cy="2862323"/>
              <a:chOff x="426601" y="1067109"/>
              <a:chExt cx="3842657" cy="286232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26601" y="1067109"/>
                <a:ext cx="3842657" cy="2862323"/>
                <a:chOff x="1417201" y="2460481"/>
                <a:chExt cx="3842657" cy="2862323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4384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2672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111828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4267200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2569028" y="4065814"/>
                  <a:ext cx="158931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2121" r="-1212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4267200" y="2852057"/>
                  <a:ext cx="99265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1417201" y="2852057"/>
                  <a:ext cx="10212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1643184" y="2460481"/>
                      <a:ext cx="63389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3184" y="2460481"/>
                      <a:ext cx="633891" cy="34515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923" t="-33333" r="-25000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4634928" y="2460482"/>
                      <a:ext cx="44153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928" y="2460482"/>
                      <a:ext cx="441531" cy="34515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2500" t="-33333" r="-37500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884130" y="3374571"/>
                    <a:ext cx="313252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130" y="3374571"/>
                    <a:ext cx="313252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725" r="-11765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527348" y="3374571"/>
                    <a:ext cx="26129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348" y="3374571"/>
                    <a:ext cx="26129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256" r="-25581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Straight Arrow Connector 37"/>
            <p:cNvCxnSpPr/>
            <p:nvPr/>
          </p:nvCxnSpPr>
          <p:spPr>
            <a:xfrm flipV="1">
              <a:off x="8194885" y="3374571"/>
              <a:ext cx="0" cy="50074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366085" y="3366662"/>
              <a:ext cx="0" cy="50074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445627" y="347105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627" y="3471053"/>
                  <a:ext cx="176459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955512" y="347105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5512" y="3471053"/>
                  <a:ext cx="17645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159856" y="3949715"/>
                  <a:ext cx="44610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𝑉𝑖𝑒𝑤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𝑓𝑟𝑜𝑚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𝑑𝑜𝑤𝑛𝑤𝑎𝑟𝑑𝑠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𝑚𝑜𝑣𝑖𝑛𝑔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856" y="3949715"/>
                  <a:ext cx="446102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683" r="-1366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 flipH="1">
              <a:off x="7630886" y="1883228"/>
              <a:ext cx="55311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6380115" y="1883228"/>
              <a:ext cx="563998" cy="182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445445" y="1981156"/>
                  <a:ext cx="6379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445" y="1981156"/>
                  <a:ext cx="637995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952" t="-35088" r="-24762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7720868" y="1955701"/>
                  <a:ext cx="435632" cy="370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868" y="1955701"/>
                  <a:ext cx="435632" cy="37061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941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598714" y="699406"/>
            <a:ext cx="4852935" cy="5078187"/>
            <a:chOff x="598714" y="699406"/>
            <a:chExt cx="4852935" cy="5078187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598714" y="3380013"/>
              <a:ext cx="3668486" cy="108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979715" y="2547256"/>
              <a:ext cx="2264229" cy="5987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186543" y="2982686"/>
              <a:ext cx="402771" cy="4027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634343" y="2977242"/>
              <a:ext cx="402771" cy="4027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42662" y="2977241"/>
              <a:ext cx="308987" cy="11647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223467" y="3214006"/>
              <a:ext cx="137328" cy="6912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68684" y="3407233"/>
              <a:ext cx="46894" cy="27758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02867" y="699406"/>
              <a:ext cx="333375" cy="32793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0" idx="4"/>
            </p:cNvCxnSpPr>
            <p:nvPr/>
          </p:nvCxnSpPr>
          <p:spPr>
            <a:xfrm>
              <a:off x="1969555" y="1027337"/>
              <a:ext cx="14287" cy="15199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79042" y="2537731"/>
              <a:ext cx="290512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983842" y="2547256"/>
              <a:ext cx="361950" cy="4476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955267" y="1476372"/>
              <a:ext cx="271462" cy="2177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993367" y="1476372"/>
              <a:ext cx="466725" cy="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25" idx="2"/>
            </p:cNvCxnSpPr>
            <p:nvPr/>
          </p:nvCxnSpPr>
          <p:spPr>
            <a:xfrm>
              <a:off x="2460092" y="976987"/>
              <a:ext cx="14712" cy="1007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rc 24"/>
            <p:cNvSpPr/>
            <p:nvPr/>
          </p:nvSpPr>
          <p:spPr>
            <a:xfrm>
              <a:off x="2131479" y="976987"/>
              <a:ext cx="657225" cy="1008294"/>
            </a:xfrm>
            <a:prstGeom prst="arc">
              <a:avLst>
                <a:gd name="adj1" fmla="val 16200000"/>
                <a:gd name="adj2" fmla="val 529960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669307" y="1472294"/>
              <a:ext cx="86158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1774292" y="3482068"/>
              <a:ext cx="333375" cy="32793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7" idx="4"/>
            </p:cNvCxnSpPr>
            <p:nvPr/>
          </p:nvCxnSpPr>
          <p:spPr>
            <a:xfrm>
              <a:off x="1940980" y="3809999"/>
              <a:ext cx="14287" cy="15199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1650467" y="5320393"/>
              <a:ext cx="290512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955267" y="5329918"/>
              <a:ext cx="361950" cy="4476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926692" y="4259034"/>
              <a:ext cx="271462" cy="2177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1964792" y="4259034"/>
              <a:ext cx="466725" cy="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44" idx="2"/>
            </p:cNvCxnSpPr>
            <p:nvPr/>
          </p:nvCxnSpPr>
          <p:spPr>
            <a:xfrm>
              <a:off x="2431517" y="3759649"/>
              <a:ext cx="14712" cy="1007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>
              <a:off x="2102904" y="3759649"/>
              <a:ext cx="657225" cy="1008294"/>
            </a:xfrm>
            <a:prstGeom prst="arc">
              <a:avLst>
                <a:gd name="adj1" fmla="val 16200000"/>
                <a:gd name="adj2" fmla="val 529960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2669307" y="4265842"/>
              <a:ext cx="86158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" idx="3"/>
            </p:cNvCxnSpPr>
            <p:nvPr/>
          </p:nvCxnSpPr>
          <p:spPr>
            <a:xfrm>
              <a:off x="3243944" y="2846614"/>
              <a:ext cx="699406" cy="13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484899" y="2535308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4899" y="2535308"/>
                  <a:ext cx="217495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2857" t="-36000" r="-97143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208629" y="1078789"/>
                  <a:ext cx="3306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629" y="1078789"/>
                  <a:ext cx="33060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2727" t="-36000" r="-60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3154296" y="4355188"/>
                  <a:ext cx="3306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296" y="4355188"/>
                  <a:ext cx="33060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727" t="-33333" r="-6000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130539" y="688520"/>
            <a:ext cx="4852935" cy="5078187"/>
            <a:chOff x="6130539" y="688520"/>
            <a:chExt cx="4852935" cy="5078187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6130539" y="3369127"/>
              <a:ext cx="3668486" cy="108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6511540" y="2536370"/>
              <a:ext cx="2264229" cy="5987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718368" y="2971800"/>
              <a:ext cx="402771" cy="4027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166168" y="2966356"/>
              <a:ext cx="402771" cy="4027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0674487" y="2966355"/>
              <a:ext cx="308987" cy="11647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0755292" y="3203120"/>
              <a:ext cx="137328" cy="6912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0800509" y="3396347"/>
              <a:ext cx="46894" cy="27758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7334692" y="688520"/>
              <a:ext cx="333375" cy="32793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6" idx="4"/>
            </p:cNvCxnSpPr>
            <p:nvPr/>
          </p:nvCxnSpPr>
          <p:spPr>
            <a:xfrm>
              <a:off x="7501380" y="1016451"/>
              <a:ext cx="14287" cy="15199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7210867" y="2526845"/>
              <a:ext cx="290512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515667" y="2536370"/>
              <a:ext cx="361950" cy="4476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487092" y="1465486"/>
              <a:ext cx="271462" cy="2177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7525192" y="1465486"/>
              <a:ext cx="466725" cy="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7306117" y="3471182"/>
              <a:ext cx="333375" cy="32793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5" idx="4"/>
            </p:cNvCxnSpPr>
            <p:nvPr/>
          </p:nvCxnSpPr>
          <p:spPr>
            <a:xfrm>
              <a:off x="7472805" y="3799113"/>
              <a:ext cx="14287" cy="15199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7182292" y="5309507"/>
              <a:ext cx="290512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487092" y="5319032"/>
              <a:ext cx="361950" cy="4476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458517" y="4248148"/>
              <a:ext cx="271462" cy="2177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7496617" y="4248148"/>
              <a:ext cx="466725" cy="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50" idx="3"/>
            </p:cNvCxnSpPr>
            <p:nvPr/>
          </p:nvCxnSpPr>
          <p:spPr>
            <a:xfrm>
              <a:off x="8775769" y="2835728"/>
              <a:ext cx="699406" cy="13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9016724" y="2524422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6724" y="2524422"/>
                  <a:ext cx="21749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8" name="Group 77"/>
            <p:cNvGrpSpPr/>
            <p:nvPr/>
          </p:nvGrpSpPr>
          <p:grpSpPr>
            <a:xfrm>
              <a:off x="7890283" y="1235528"/>
              <a:ext cx="317569" cy="349701"/>
              <a:chOff x="8458199" y="1333500"/>
              <a:chExt cx="317569" cy="349701"/>
            </a:xfrm>
          </p:grpSpPr>
          <p:sp>
            <p:nvSpPr>
              <p:cNvPr id="76" name="Rectangle 75"/>
              <p:cNvSpPr/>
              <p:nvPr/>
            </p:nvSpPr>
            <p:spPr>
              <a:xfrm flipH="1">
                <a:off x="8458199" y="1333500"/>
                <a:ext cx="317569" cy="13198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H="1" flipV="1">
                <a:off x="8458199" y="1491337"/>
                <a:ext cx="45719" cy="19186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7861708" y="4005487"/>
              <a:ext cx="317569" cy="349701"/>
              <a:chOff x="8458199" y="1333500"/>
              <a:chExt cx="317569" cy="349701"/>
            </a:xfrm>
          </p:grpSpPr>
          <p:sp>
            <p:nvSpPr>
              <p:cNvPr id="80" name="Rectangle 79"/>
              <p:cNvSpPr/>
              <p:nvPr/>
            </p:nvSpPr>
            <p:spPr>
              <a:xfrm flipH="1">
                <a:off x="8458199" y="1333500"/>
                <a:ext cx="317569" cy="13198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 flipV="1">
                <a:off x="8458199" y="1491337"/>
                <a:ext cx="45719" cy="19186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/>
            <p:nvPr/>
          </p:nvCxnSpPr>
          <p:spPr>
            <a:xfrm>
              <a:off x="8375305" y="1302198"/>
              <a:ext cx="86158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8344975" y="4105267"/>
              <a:ext cx="86158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8677120" y="4158086"/>
                  <a:ext cx="1972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7120" y="4158086"/>
                  <a:ext cx="19729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4242" t="-33333" r="-9697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8608801" y="1393365"/>
                  <a:ext cx="1972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801" y="1393365"/>
                  <a:ext cx="19729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4242" t="-36000" r="-96970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1126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/>
          <p:cNvGrpSpPr/>
          <p:nvPr/>
        </p:nvGrpSpPr>
        <p:grpSpPr>
          <a:xfrm>
            <a:off x="452648" y="675675"/>
            <a:ext cx="9171281" cy="2505577"/>
            <a:chOff x="452648" y="675675"/>
            <a:chExt cx="9171281" cy="2505577"/>
          </a:xfrm>
        </p:grpSpPr>
        <p:grpSp>
          <p:nvGrpSpPr>
            <p:cNvPr id="19" name="Group 18"/>
            <p:cNvGrpSpPr/>
            <p:nvPr/>
          </p:nvGrpSpPr>
          <p:grpSpPr>
            <a:xfrm>
              <a:off x="4678247" y="1169534"/>
              <a:ext cx="625930" cy="1404258"/>
              <a:chOff x="10738756" y="2536371"/>
              <a:chExt cx="625930" cy="140425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0896600" y="2536371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>
                <a:stCxn id="7" idx="4"/>
              </p:cNvCxnSpPr>
              <p:nvPr/>
            </p:nvCxnSpPr>
            <p:spPr>
              <a:xfrm flipH="1">
                <a:off x="11081657" y="2917371"/>
                <a:ext cx="5443" cy="7946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1081657" y="3712029"/>
                <a:ext cx="283029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10896600" y="3712029"/>
                <a:ext cx="185057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11089821" y="3086100"/>
                <a:ext cx="185057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0738756" y="3053443"/>
                <a:ext cx="351065" cy="2667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Straight Arrow Connector 129"/>
            <p:cNvCxnSpPr/>
            <p:nvPr/>
          </p:nvCxnSpPr>
          <p:spPr>
            <a:xfrm flipH="1">
              <a:off x="5069658" y="971551"/>
              <a:ext cx="6051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4430598" y="971551"/>
              <a:ext cx="5987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/>
            <p:cNvGrpSpPr/>
            <p:nvPr/>
          </p:nvGrpSpPr>
          <p:grpSpPr>
            <a:xfrm>
              <a:off x="452648" y="675675"/>
              <a:ext cx="9171281" cy="2464980"/>
              <a:chOff x="510955" y="675675"/>
              <a:chExt cx="9171281" cy="246498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674914" y="675675"/>
                <a:ext cx="8951840" cy="2121954"/>
                <a:chOff x="674914" y="675675"/>
                <a:chExt cx="8951840" cy="2121954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892629" y="2623458"/>
                  <a:ext cx="8501743" cy="17417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892629" y="1817915"/>
                  <a:ext cx="185057" cy="8055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9209315" y="1817914"/>
                  <a:ext cx="185057" cy="8055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904460" y="768804"/>
                  <a:ext cx="141514" cy="391886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674914" y="1172936"/>
                  <a:ext cx="620486" cy="620486"/>
                  <a:chOff x="5660571" y="5170714"/>
                  <a:chExt cx="620486" cy="620486"/>
                </a:xfrm>
              </p:grpSpPr>
              <p:sp>
                <p:nvSpPr>
                  <p:cNvPr id="20" name="Oval 19"/>
                  <p:cNvSpPr/>
                  <p:nvPr/>
                </p:nvSpPr>
                <p:spPr>
                  <a:xfrm>
                    <a:off x="5660571" y="5170714"/>
                    <a:ext cx="620486" cy="62048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" name="Straight Connector 21"/>
                  <p:cNvCxnSpPr>
                    <a:endCxn id="20" idx="0"/>
                  </p:cNvCxnSpPr>
                  <p:nvPr/>
                </p:nvCxnSpPr>
                <p:spPr>
                  <a:xfrm flipV="1">
                    <a:off x="5970814" y="5170714"/>
                    <a:ext cx="0" cy="19594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>
                    <a:endCxn id="20" idx="7"/>
                  </p:cNvCxnSpPr>
                  <p:nvPr/>
                </p:nvCxnSpPr>
                <p:spPr>
                  <a:xfrm flipV="1">
                    <a:off x="6092448" y="5261582"/>
                    <a:ext cx="97741" cy="6425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>
                    <a:endCxn id="20" idx="6"/>
                  </p:cNvCxnSpPr>
                  <p:nvPr/>
                </p:nvCxnSpPr>
                <p:spPr>
                  <a:xfrm>
                    <a:off x="6141318" y="5480957"/>
                    <a:ext cx="139739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>
                    <a:endCxn id="20" idx="5"/>
                  </p:cNvCxnSpPr>
                  <p:nvPr/>
                </p:nvCxnSpPr>
                <p:spPr>
                  <a:xfrm>
                    <a:off x="6092448" y="5636078"/>
                    <a:ext cx="97741" cy="6425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>
                    <a:endCxn id="20" idx="4"/>
                  </p:cNvCxnSpPr>
                  <p:nvPr/>
                </p:nvCxnSpPr>
                <p:spPr>
                  <a:xfrm>
                    <a:off x="5970814" y="5634717"/>
                    <a:ext cx="0" cy="15648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>
                    <a:stCxn id="20" idx="3"/>
                  </p:cNvCxnSpPr>
                  <p:nvPr/>
                </p:nvCxnSpPr>
                <p:spPr>
                  <a:xfrm flipV="1">
                    <a:off x="5751439" y="5624132"/>
                    <a:ext cx="94189" cy="762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>
                    <a:endCxn id="20" idx="2"/>
                  </p:cNvCxnSpPr>
                  <p:nvPr/>
                </p:nvCxnSpPr>
                <p:spPr>
                  <a:xfrm flipH="1">
                    <a:off x="5660571" y="5480957"/>
                    <a:ext cx="12518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>
                    <a:stCxn id="20" idx="1"/>
                  </p:cNvCxnSpPr>
                  <p:nvPr/>
                </p:nvCxnSpPr>
                <p:spPr>
                  <a:xfrm>
                    <a:off x="5751439" y="5261582"/>
                    <a:ext cx="124239" cy="10507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 flipV="1">
                    <a:off x="5970814" y="5170714"/>
                    <a:ext cx="121634" cy="31024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Oval 48"/>
                <p:cNvSpPr/>
                <p:nvPr/>
              </p:nvSpPr>
              <p:spPr>
                <a:xfrm>
                  <a:off x="9235814" y="769865"/>
                  <a:ext cx="141514" cy="391886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9006268" y="1173997"/>
                  <a:ext cx="620486" cy="620486"/>
                  <a:chOff x="5660571" y="5170714"/>
                  <a:chExt cx="620486" cy="620486"/>
                </a:xfrm>
              </p:grpSpPr>
              <p:sp>
                <p:nvSpPr>
                  <p:cNvPr id="51" name="Oval 50"/>
                  <p:cNvSpPr/>
                  <p:nvPr/>
                </p:nvSpPr>
                <p:spPr>
                  <a:xfrm>
                    <a:off x="5660571" y="5170714"/>
                    <a:ext cx="620486" cy="62048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" name="Straight Connector 51"/>
                  <p:cNvCxnSpPr>
                    <a:endCxn id="51" idx="0"/>
                  </p:cNvCxnSpPr>
                  <p:nvPr/>
                </p:nvCxnSpPr>
                <p:spPr>
                  <a:xfrm flipV="1">
                    <a:off x="5970814" y="5170714"/>
                    <a:ext cx="0" cy="19594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>
                    <a:endCxn id="51" idx="7"/>
                  </p:cNvCxnSpPr>
                  <p:nvPr/>
                </p:nvCxnSpPr>
                <p:spPr>
                  <a:xfrm flipV="1">
                    <a:off x="6092448" y="5261582"/>
                    <a:ext cx="97741" cy="6425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>
                    <a:endCxn id="51" idx="6"/>
                  </p:cNvCxnSpPr>
                  <p:nvPr/>
                </p:nvCxnSpPr>
                <p:spPr>
                  <a:xfrm>
                    <a:off x="6141318" y="5480957"/>
                    <a:ext cx="139739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>
                    <a:endCxn id="51" idx="5"/>
                  </p:cNvCxnSpPr>
                  <p:nvPr/>
                </p:nvCxnSpPr>
                <p:spPr>
                  <a:xfrm>
                    <a:off x="6092448" y="5636078"/>
                    <a:ext cx="97741" cy="6425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>
                    <a:endCxn id="51" idx="4"/>
                  </p:cNvCxnSpPr>
                  <p:nvPr/>
                </p:nvCxnSpPr>
                <p:spPr>
                  <a:xfrm>
                    <a:off x="5970814" y="5634717"/>
                    <a:ext cx="0" cy="15648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>
                    <a:stCxn id="51" idx="3"/>
                  </p:cNvCxnSpPr>
                  <p:nvPr/>
                </p:nvCxnSpPr>
                <p:spPr>
                  <a:xfrm flipV="1">
                    <a:off x="5751439" y="5624132"/>
                    <a:ext cx="94189" cy="762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>
                    <a:endCxn id="51" idx="2"/>
                  </p:cNvCxnSpPr>
                  <p:nvPr/>
                </p:nvCxnSpPr>
                <p:spPr>
                  <a:xfrm flipH="1">
                    <a:off x="5660571" y="5480957"/>
                    <a:ext cx="12518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>
                    <a:stCxn id="51" idx="1"/>
                  </p:cNvCxnSpPr>
                  <p:nvPr/>
                </p:nvCxnSpPr>
                <p:spPr>
                  <a:xfrm>
                    <a:off x="5751439" y="5261582"/>
                    <a:ext cx="124239" cy="10507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/>
                  <p:cNvCxnSpPr/>
                  <p:nvPr/>
                </p:nvCxnSpPr>
                <p:spPr>
                  <a:xfrm flipV="1">
                    <a:off x="5970814" y="5170714"/>
                    <a:ext cx="121634" cy="31024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1295400" y="971551"/>
                  <a:ext cx="598714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 flipH="1">
                  <a:off x="8519090" y="964747"/>
                  <a:ext cx="605103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H="1" flipV="1">
                  <a:off x="9131454" y="675675"/>
                  <a:ext cx="103644" cy="9838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H="1" flipV="1">
                  <a:off x="9085135" y="858260"/>
                  <a:ext cx="90591" cy="4388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>
                  <a:off x="9100887" y="1112995"/>
                  <a:ext cx="116735" cy="46266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H="1" flipV="1">
                  <a:off x="9068861" y="1016440"/>
                  <a:ext cx="110664" cy="14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2" name="Group 81"/>
                <p:cNvGrpSpPr/>
                <p:nvPr/>
              </p:nvGrpSpPr>
              <p:grpSpPr>
                <a:xfrm flipH="1">
                  <a:off x="1102263" y="683227"/>
                  <a:ext cx="200096" cy="483586"/>
                  <a:chOff x="2087935" y="2086923"/>
                  <a:chExt cx="166237" cy="483586"/>
                </a:xfrm>
              </p:grpSpPr>
              <p:cxnSp>
                <p:nvCxnSpPr>
                  <p:cNvPr id="78" name="Straight Connector 77"/>
                  <p:cNvCxnSpPr/>
                  <p:nvPr/>
                </p:nvCxnSpPr>
                <p:spPr>
                  <a:xfrm flipH="1" flipV="1">
                    <a:off x="2150528" y="2086923"/>
                    <a:ext cx="103644" cy="9838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 flipH="1" flipV="1">
                    <a:off x="2104209" y="2269508"/>
                    <a:ext cx="90591" cy="43881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2119961" y="2524243"/>
                    <a:ext cx="116735" cy="46266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 flipH="1" flipV="1">
                    <a:off x="2087935" y="2427688"/>
                    <a:ext cx="110664" cy="1488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510955" y="2832878"/>
                    <a:ext cx="9285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𝐶𝑙𝑜𝑐𝑘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8" name="TextBox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955" y="2832878"/>
                    <a:ext cx="928524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882" r="-5229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8742941" y="2779526"/>
                    <a:ext cx="9392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𝐶𝑙𝑜𝑐𝑘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9" name="TextBox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2941" y="2779526"/>
                    <a:ext cx="93929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844" r="-4545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4725365" y="2873475"/>
                  <a:ext cx="64684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𝐴𝑙𝑖𝑐𝑒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5365" y="2873475"/>
                  <a:ext cx="64684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8491" r="-754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7" name="Group 156"/>
          <p:cNvGrpSpPr/>
          <p:nvPr/>
        </p:nvGrpSpPr>
        <p:grpSpPr>
          <a:xfrm>
            <a:off x="552718" y="4147327"/>
            <a:ext cx="9204446" cy="2476034"/>
            <a:chOff x="552718" y="4147327"/>
            <a:chExt cx="9204446" cy="2476034"/>
          </a:xfrm>
        </p:grpSpPr>
        <p:grpSp>
          <p:nvGrpSpPr>
            <p:cNvPr id="84" name="Group 83"/>
            <p:cNvGrpSpPr/>
            <p:nvPr/>
          </p:nvGrpSpPr>
          <p:grpSpPr>
            <a:xfrm>
              <a:off x="645920" y="4147327"/>
              <a:ext cx="8951840" cy="2121954"/>
              <a:chOff x="674914" y="675675"/>
              <a:chExt cx="8951840" cy="2121954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892629" y="2623458"/>
                <a:ext cx="8501743" cy="17417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892629" y="1817915"/>
                <a:ext cx="185057" cy="8055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9209315" y="1817914"/>
                <a:ext cx="185057" cy="8055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904460" y="768804"/>
                <a:ext cx="141514" cy="39188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674914" y="1172936"/>
                <a:ext cx="620486" cy="620486"/>
                <a:chOff x="5660571" y="5170714"/>
                <a:chExt cx="620486" cy="620486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5660571" y="5170714"/>
                  <a:ext cx="620486" cy="6204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4" name="Straight Connector 113"/>
                <p:cNvCxnSpPr>
                  <a:endCxn id="113" idx="0"/>
                </p:cNvCxnSpPr>
                <p:nvPr/>
              </p:nvCxnSpPr>
              <p:spPr>
                <a:xfrm flipV="1">
                  <a:off x="5970814" y="5170714"/>
                  <a:ext cx="0" cy="19594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>
                  <a:endCxn id="113" idx="7"/>
                </p:cNvCxnSpPr>
                <p:nvPr/>
              </p:nvCxnSpPr>
              <p:spPr>
                <a:xfrm flipV="1">
                  <a:off x="6092448" y="5261582"/>
                  <a:ext cx="97741" cy="642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>
                  <a:endCxn id="113" idx="6"/>
                </p:cNvCxnSpPr>
                <p:nvPr/>
              </p:nvCxnSpPr>
              <p:spPr>
                <a:xfrm>
                  <a:off x="6141318" y="5480957"/>
                  <a:ext cx="13973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>
                  <a:endCxn id="113" idx="5"/>
                </p:cNvCxnSpPr>
                <p:nvPr/>
              </p:nvCxnSpPr>
              <p:spPr>
                <a:xfrm>
                  <a:off x="6092448" y="5636078"/>
                  <a:ext cx="97741" cy="6425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>
                  <a:endCxn id="113" idx="4"/>
                </p:cNvCxnSpPr>
                <p:nvPr/>
              </p:nvCxnSpPr>
              <p:spPr>
                <a:xfrm>
                  <a:off x="5970814" y="5634717"/>
                  <a:ext cx="0" cy="15648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>
                  <a:stCxn id="113" idx="3"/>
                </p:cNvCxnSpPr>
                <p:nvPr/>
              </p:nvCxnSpPr>
              <p:spPr>
                <a:xfrm flipV="1">
                  <a:off x="5751439" y="5624132"/>
                  <a:ext cx="94189" cy="762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>
                  <a:endCxn id="113" idx="2"/>
                </p:cNvCxnSpPr>
                <p:nvPr/>
              </p:nvCxnSpPr>
              <p:spPr>
                <a:xfrm flipH="1">
                  <a:off x="5660571" y="5480957"/>
                  <a:ext cx="12518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>
                  <a:stCxn id="113" idx="1"/>
                </p:cNvCxnSpPr>
                <p:nvPr/>
              </p:nvCxnSpPr>
              <p:spPr>
                <a:xfrm>
                  <a:off x="5751439" y="5261582"/>
                  <a:ext cx="124239" cy="10507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>
                  <a:endCxn id="113" idx="5"/>
                </p:cNvCxnSpPr>
                <p:nvPr/>
              </p:nvCxnSpPr>
              <p:spPr>
                <a:xfrm>
                  <a:off x="5970814" y="5480958"/>
                  <a:ext cx="219375" cy="21937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Oval 89"/>
              <p:cNvSpPr/>
              <p:nvPr/>
            </p:nvSpPr>
            <p:spPr>
              <a:xfrm>
                <a:off x="9235814" y="769865"/>
                <a:ext cx="141514" cy="39188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1" name="Group 90"/>
              <p:cNvGrpSpPr/>
              <p:nvPr/>
            </p:nvGrpSpPr>
            <p:grpSpPr>
              <a:xfrm>
                <a:off x="9006268" y="1173997"/>
                <a:ext cx="620486" cy="620486"/>
                <a:chOff x="5660571" y="5170714"/>
                <a:chExt cx="620486" cy="620486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5660571" y="5170714"/>
                  <a:ext cx="620486" cy="6204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" name="Straight Connector 103"/>
                <p:cNvCxnSpPr>
                  <a:endCxn id="103" idx="0"/>
                </p:cNvCxnSpPr>
                <p:nvPr/>
              </p:nvCxnSpPr>
              <p:spPr>
                <a:xfrm flipV="1">
                  <a:off x="5970814" y="5170714"/>
                  <a:ext cx="0" cy="19594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>
                  <a:endCxn id="103" idx="7"/>
                </p:cNvCxnSpPr>
                <p:nvPr/>
              </p:nvCxnSpPr>
              <p:spPr>
                <a:xfrm flipV="1">
                  <a:off x="6092448" y="5261582"/>
                  <a:ext cx="97741" cy="642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endCxn id="103" idx="6"/>
                </p:cNvCxnSpPr>
                <p:nvPr/>
              </p:nvCxnSpPr>
              <p:spPr>
                <a:xfrm>
                  <a:off x="6141318" y="5480957"/>
                  <a:ext cx="13973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>
                  <a:endCxn id="103" idx="5"/>
                </p:cNvCxnSpPr>
                <p:nvPr/>
              </p:nvCxnSpPr>
              <p:spPr>
                <a:xfrm>
                  <a:off x="6092448" y="5636078"/>
                  <a:ext cx="97741" cy="6425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endCxn id="103" idx="4"/>
                </p:cNvCxnSpPr>
                <p:nvPr/>
              </p:nvCxnSpPr>
              <p:spPr>
                <a:xfrm>
                  <a:off x="5970814" y="5634717"/>
                  <a:ext cx="0" cy="15648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>
                  <a:stCxn id="103" idx="3"/>
                </p:cNvCxnSpPr>
                <p:nvPr/>
              </p:nvCxnSpPr>
              <p:spPr>
                <a:xfrm flipV="1">
                  <a:off x="5751439" y="5624132"/>
                  <a:ext cx="94189" cy="762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endCxn id="103" idx="2"/>
                </p:cNvCxnSpPr>
                <p:nvPr/>
              </p:nvCxnSpPr>
              <p:spPr>
                <a:xfrm flipH="1">
                  <a:off x="5660571" y="5480957"/>
                  <a:ext cx="12518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>
                  <a:stCxn id="103" idx="1"/>
                </p:cNvCxnSpPr>
                <p:nvPr/>
              </p:nvCxnSpPr>
              <p:spPr>
                <a:xfrm>
                  <a:off x="5751439" y="5261582"/>
                  <a:ext cx="124239" cy="10507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 flipV="1">
                  <a:off x="5970814" y="5170714"/>
                  <a:ext cx="121634" cy="310243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Straight Connector 93"/>
              <p:cNvCxnSpPr/>
              <p:nvPr/>
            </p:nvCxnSpPr>
            <p:spPr>
              <a:xfrm flipH="1" flipV="1">
                <a:off x="9131454" y="675675"/>
                <a:ext cx="103644" cy="9838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 flipV="1">
                <a:off x="9085135" y="858260"/>
                <a:ext cx="90591" cy="438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>
                <a:off x="9100887" y="1112995"/>
                <a:ext cx="116735" cy="4626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 flipV="1">
                <a:off x="9068861" y="1016440"/>
                <a:ext cx="110664" cy="14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Group 97"/>
              <p:cNvGrpSpPr/>
              <p:nvPr/>
            </p:nvGrpSpPr>
            <p:grpSpPr>
              <a:xfrm flipH="1">
                <a:off x="1102263" y="683227"/>
                <a:ext cx="200096" cy="483586"/>
                <a:chOff x="2087935" y="2086923"/>
                <a:chExt cx="166237" cy="483586"/>
              </a:xfrm>
            </p:grpSpPr>
            <p:cxnSp>
              <p:nvCxnSpPr>
                <p:cNvPr id="99" name="Straight Connector 98"/>
                <p:cNvCxnSpPr/>
                <p:nvPr/>
              </p:nvCxnSpPr>
              <p:spPr>
                <a:xfrm flipH="1" flipV="1">
                  <a:off x="2150528" y="2086923"/>
                  <a:ext cx="103644" cy="9838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H="1" flipV="1">
                  <a:off x="2104209" y="2269508"/>
                  <a:ext cx="90591" cy="4388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 flipH="1">
                  <a:off x="2119961" y="2524243"/>
                  <a:ext cx="116735" cy="46266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 flipH="1" flipV="1">
                  <a:off x="2087935" y="2427688"/>
                  <a:ext cx="110664" cy="14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2630081" y="5265074"/>
              <a:ext cx="298176" cy="614749"/>
              <a:chOff x="10738756" y="2536371"/>
              <a:chExt cx="625930" cy="1404258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10896600" y="2536371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Straight Connector 124"/>
              <p:cNvCxnSpPr>
                <a:stCxn id="124" idx="4"/>
              </p:cNvCxnSpPr>
              <p:nvPr/>
            </p:nvCxnSpPr>
            <p:spPr>
              <a:xfrm flipH="1">
                <a:off x="11081657" y="2917371"/>
                <a:ext cx="5443" cy="7946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11081657" y="3712029"/>
                <a:ext cx="283029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10896600" y="3712029"/>
                <a:ext cx="185057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>
                <a:off x="11089821" y="3086100"/>
                <a:ext cx="185057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10738756" y="3053443"/>
                <a:ext cx="351065" cy="2667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Straight Arrow Connector 131"/>
            <p:cNvCxnSpPr/>
            <p:nvPr/>
          </p:nvCxnSpPr>
          <p:spPr>
            <a:xfrm flipH="1">
              <a:off x="5133668" y="4565598"/>
              <a:ext cx="6051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4494608" y="4565598"/>
              <a:ext cx="5987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/>
            <p:cNvGrpSpPr/>
            <p:nvPr/>
          </p:nvGrpSpPr>
          <p:grpSpPr>
            <a:xfrm>
              <a:off x="1926031" y="5150835"/>
              <a:ext cx="2022603" cy="934523"/>
              <a:chOff x="2574471" y="5366775"/>
              <a:chExt cx="4887685" cy="1391686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574471" y="5366775"/>
                <a:ext cx="4887685" cy="1116316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3225371" y="6332258"/>
                <a:ext cx="426203" cy="42620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6209224" y="6332257"/>
                <a:ext cx="426203" cy="42620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52718" y="6315584"/>
                  <a:ext cx="9285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𝐶𝑙𝑜𝑐𝑘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18" y="6315584"/>
                  <a:ext cx="92852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5921" r="-526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817869" y="6315584"/>
                  <a:ext cx="9392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𝐶𝑙𝑜𝑐𝑘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7869" y="6315584"/>
                  <a:ext cx="93929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5844" r="-4545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3" name="Group 142"/>
            <p:cNvGrpSpPr/>
            <p:nvPr/>
          </p:nvGrpSpPr>
          <p:grpSpPr>
            <a:xfrm>
              <a:off x="4756693" y="4664478"/>
              <a:ext cx="625930" cy="1404258"/>
              <a:chOff x="10738756" y="2536371"/>
              <a:chExt cx="625930" cy="1404258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0896600" y="2536371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/>
              <p:cNvCxnSpPr>
                <a:stCxn id="144" idx="4"/>
              </p:cNvCxnSpPr>
              <p:nvPr/>
            </p:nvCxnSpPr>
            <p:spPr>
              <a:xfrm flipH="1">
                <a:off x="11081657" y="2917371"/>
                <a:ext cx="5443" cy="7946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11081657" y="3712029"/>
                <a:ext cx="283029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10896600" y="3712029"/>
                <a:ext cx="185057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>
                <a:off x="11089821" y="3086100"/>
                <a:ext cx="185057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10738756" y="3053443"/>
                <a:ext cx="351065" cy="2667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4839240" y="6302198"/>
                  <a:ext cx="64684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𝐴𝑙𝑖𝑐𝑒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9240" y="6302198"/>
                  <a:ext cx="64684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8491" r="-7547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922579" y="5147807"/>
                  <a:ext cx="69333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𝐵𝑟𝑖𝑐𝑒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2579" y="5147807"/>
                  <a:ext cx="693331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7018" r="-701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Arrow Connector 153"/>
            <p:cNvCxnSpPr>
              <a:stCxn id="134" idx="3"/>
            </p:cNvCxnSpPr>
            <p:nvPr/>
          </p:nvCxnSpPr>
          <p:spPr>
            <a:xfrm flipV="1">
              <a:off x="3948634" y="5525642"/>
              <a:ext cx="72961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4197871" y="5234753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871" y="5234753"/>
                  <a:ext cx="217495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2857" t="-36000" r="-97143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48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38313" y="555170"/>
            <a:ext cx="1453017" cy="2111829"/>
            <a:chOff x="996269" y="1447800"/>
            <a:chExt cx="1453017" cy="2111829"/>
          </a:xfrm>
        </p:grpSpPr>
        <p:sp>
          <p:nvSpPr>
            <p:cNvPr id="4" name="Rectangle 3"/>
            <p:cNvSpPr/>
            <p:nvPr/>
          </p:nvSpPr>
          <p:spPr>
            <a:xfrm>
              <a:off x="1556657" y="3439886"/>
              <a:ext cx="892629" cy="1197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56656" y="1447800"/>
              <a:ext cx="892629" cy="1197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endCxn id="5" idx="2"/>
            </p:cNvCxnSpPr>
            <p:nvPr/>
          </p:nvCxnSpPr>
          <p:spPr>
            <a:xfrm flipV="1">
              <a:off x="1926667" y="1567543"/>
              <a:ext cx="76304" cy="18560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2"/>
            </p:cNvCxnSpPr>
            <p:nvPr/>
          </p:nvCxnSpPr>
          <p:spPr>
            <a:xfrm>
              <a:off x="2002971" y="1567543"/>
              <a:ext cx="68063" cy="18723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545771" y="1567543"/>
              <a:ext cx="10885" cy="185601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996269" y="2495550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269" y="2495550"/>
                  <a:ext cx="212045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3415504" y="555170"/>
            <a:ext cx="4084753" cy="2561123"/>
            <a:chOff x="3284876" y="1480456"/>
            <a:chExt cx="4084753" cy="2561123"/>
          </a:xfrm>
        </p:grpSpPr>
        <p:grpSp>
          <p:nvGrpSpPr>
            <p:cNvPr id="50" name="Group 49"/>
            <p:cNvGrpSpPr/>
            <p:nvPr/>
          </p:nvGrpSpPr>
          <p:grpSpPr>
            <a:xfrm>
              <a:off x="3284876" y="1480456"/>
              <a:ext cx="4084753" cy="2561123"/>
              <a:chOff x="3284876" y="1480456"/>
              <a:chExt cx="4084753" cy="256112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35829" y="3412671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743422" y="1491342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>
                <a:stCxn id="22" idx="0"/>
                <a:endCxn id="23" idx="2"/>
              </p:cNvCxnSpPr>
              <p:nvPr/>
            </p:nvCxnSpPr>
            <p:spPr>
              <a:xfrm flipV="1">
                <a:off x="4082144" y="1611085"/>
                <a:ext cx="1107593" cy="18015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23" idx="2"/>
                <a:endCxn id="28" idx="0"/>
              </p:cNvCxnSpPr>
              <p:nvPr/>
            </p:nvCxnSpPr>
            <p:spPr>
              <a:xfrm>
                <a:off x="5189737" y="1611085"/>
                <a:ext cx="1069897" cy="17906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3624943" y="1540328"/>
                <a:ext cx="10885" cy="18560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3284876" y="2465613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4876" y="2465613"/>
                    <a:ext cx="21204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tangle 27"/>
              <p:cNvSpPr/>
              <p:nvPr/>
            </p:nvSpPr>
            <p:spPr>
              <a:xfrm>
                <a:off x="5813319" y="3401784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35829" y="1480456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743422" y="3412671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813319" y="1485899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/>
              <p:cNvCxnSpPr>
                <a:stCxn id="28" idx="3"/>
              </p:cNvCxnSpPr>
              <p:nvPr/>
            </p:nvCxnSpPr>
            <p:spPr>
              <a:xfrm flipV="1">
                <a:off x="6705948" y="3461655"/>
                <a:ext cx="66368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840864" y="3088565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0864" y="3088565"/>
                    <a:ext cx="21749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857" t="-36000" r="-97143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Arrow Connector 47"/>
              <p:cNvCxnSpPr/>
              <p:nvPr/>
            </p:nvCxnSpPr>
            <p:spPr>
              <a:xfrm>
                <a:off x="4080942" y="3722915"/>
                <a:ext cx="217749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905191" y="3733802"/>
                    <a:ext cx="52899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191" y="3733802"/>
                    <a:ext cx="52899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598" r="-13793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5813319" y="1933703"/>
                  <a:ext cx="1416157" cy="727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𝑣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Δ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319" y="1933703"/>
                  <a:ext cx="1416157" cy="7275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454566" y="3635829"/>
            <a:ext cx="8630802" cy="2193944"/>
            <a:chOff x="454566" y="3635829"/>
            <a:chExt cx="8630802" cy="2193944"/>
          </a:xfrm>
        </p:grpSpPr>
        <p:sp>
          <p:nvSpPr>
            <p:cNvPr id="57" name="Oval 56"/>
            <p:cNvSpPr/>
            <p:nvPr/>
          </p:nvSpPr>
          <p:spPr>
            <a:xfrm>
              <a:off x="1054416" y="4382737"/>
              <a:ext cx="370114" cy="370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192123" y="4224894"/>
              <a:ext cx="685800" cy="6858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1405531" y="4132366"/>
              <a:ext cx="176343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922558" y="3795887"/>
                  <a:ext cx="11716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=4.2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2558" y="3795887"/>
                  <a:ext cx="1171603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627" r="-6218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Oval 61"/>
            <p:cNvSpPr/>
            <p:nvPr/>
          </p:nvSpPr>
          <p:spPr>
            <a:xfrm>
              <a:off x="1609586" y="4486151"/>
              <a:ext cx="163286" cy="16328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>
              <a:stCxn id="62" idx="6"/>
            </p:cNvCxnSpPr>
            <p:nvPr/>
          </p:nvCxnSpPr>
          <p:spPr>
            <a:xfrm>
              <a:off x="1772872" y="4567794"/>
              <a:ext cx="4463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817468" y="4695444"/>
                  <a:ext cx="11599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=0.99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468" y="4695444"/>
                  <a:ext cx="1159998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579" r="-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Oval 65"/>
            <p:cNvSpPr/>
            <p:nvPr/>
          </p:nvSpPr>
          <p:spPr>
            <a:xfrm>
              <a:off x="5943947" y="4408714"/>
              <a:ext cx="370114" cy="370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7323072" y="4202865"/>
              <a:ext cx="685800" cy="6858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 flipV="1">
              <a:off x="6295062" y="4158343"/>
              <a:ext cx="1073777" cy="493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6695695" y="3837211"/>
                  <a:ext cx="27251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5695" y="3837211"/>
                  <a:ext cx="272510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2222" r="-24444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Oval 69"/>
            <p:cNvSpPr/>
            <p:nvPr/>
          </p:nvSpPr>
          <p:spPr>
            <a:xfrm>
              <a:off x="6499117" y="4512128"/>
              <a:ext cx="163286" cy="16328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>
              <a:off x="6899337" y="4578422"/>
              <a:ext cx="423735" cy="9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792049" y="4836936"/>
                  <a:ext cx="11599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=0.99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2049" y="4836936"/>
                  <a:ext cx="115999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579" r="-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454566" y="4071005"/>
                  <a:ext cx="7433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𝐸𝑎𝑟𝑡h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66" y="4071005"/>
                  <a:ext cx="74334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7377" r="-6557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437825" y="4124196"/>
                  <a:ext cx="7433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𝐸𝑎𝑟𝑡h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825" y="4124196"/>
                  <a:ext cx="74334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7377" r="-6557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430090" y="4924269"/>
                  <a:ext cx="106907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𝑃𝑟𝑜𝑥𝑖𝑚𝑎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090" y="4924269"/>
                  <a:ext cx="1069075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4571" r="-4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560772" y="5514341"/>
                  <a:ext cx="160819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𝐸𝑎𝑟𝑡h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772" y="5514341"/>
                  <a:ext cx="1608197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136" r="-3030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6295062" y="5521996"/>
                  <a:ext cx="14555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𝐴𝑙𝑖𝑐𝑒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5062" y="5521996"/>
                  <a:ext cx="1455591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3361" r="-5462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8016293" y="4755057"/>
                  <a:ext cx="106907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𝑃𝑟𝑜𝑥𝑖𝑚𝑎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293" y="4755057"/>
                  <a:ext cx="1069075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4000" r="-457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4874050" y="3635829"/>
              <a:ext cx="0" cy="215537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22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05331" y="533591"/>
            <a:ext cx="10463262" cy="2655922"/>
            <a:chOff x="505331" y="533591"/>
            <a:chExt cx="10463262" cy="2655922"/>
          </a:xfrm>
        </p:grpSpPr>
        <p:grpSp>
          <p:nvGrpSpPr>
            <p:cNvPr id="9" name="Group 8"/>
            <p:cNvGrpSpPr/>
            <p:nvPr/>
          </p:nvGrpSpPr>
          <p:grpSpPr>
            <a:xfrm>
              <a:off x="505331" y="2013857"/>
              <a:ext cx="4482701" cy="828525"/>
              <a:chOff x="-128068" y="2743200"/>
              <a:chExt cx="4482701" cy="82852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" t="36335" r="60693" b="27801"/>
              <a:stretch/>
            </p:blipFill>
            <p:spPr>
              <a:xfrm>
                <a:off x="699061" y="2743200"/>
                <a:ext cx="2588425" cy="828525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3200747" y="3333636"/>
                <a:ext cx="1153886" cy="8708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-128068" y="3331028"/>
                <a:ext cx="1122936" cy="8708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531817" y="1426028"/>
              <a:ext cx="2367643" cy="1175657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549482" y="2002971"/>
              <a:ext cx="5419111" cy="828525"/>
              <a:chOff x="-459432" y="2743200"/>
              <a:chExt cx="5419111" cy="82852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" t="36335" r="60693" b="27801"/>
              <a:stretch/>
            </p:blipFill>
            <p:spPr>
              <a:xfrm>
                <a:off x="461950" y="2743200"/>
                <a:ext cx="3729050" cy="828525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4191000" y="3372394"/>
                <a:ext cx="768679" cy="4572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-459432" y="3372395"/>
                <a:ext cx="1085766" cy="4571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7717971" y="1415142"/>
              <a:ext cx="805543" cy="1175657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531817" y="1306286"/>
              <a:ext cx="23676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685721" y="813450"/>
                  <a:ext cx="8377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𝑡𝑢𝑛𝑛𝑒𝑙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5721" y="813450"/>
                  <a:ext cx="83779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6569" r="-219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207775" y="824336"/>
                  <a:ext cx="706347" cy="3079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𝑡𝑟𝑎𝑖𝑛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775" y="824336"/>
                  <a:ext cx="706347" cy="307969"/>
                </a:xfrm>
                <a:prstGeom prst="rect">
                  <a:avLst/>
                </a:prstGeom>
                <a:blipFill>
                  <a:blip r:embed="rId4"/>
                  <a:stretch>
                    <a:fillRect l="-6897" r="-2586" b="-215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>
            <a:xfrm>
              <a:off x="5265935" y="533591"/>
              <a:ext cx="0" cy="215537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717971" y="1306286"/>
              <a:ext cx="805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67001" y="2881736"/>
                  <a:ext cx="41186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𝐺𝑟𝑜𝑢𝑛𝑑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𝐶𝑜𝑛𝑡𝑟𝑎𝑐𝑡𝑒𝑑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𝑡𝑟𝑎𝑖𝑛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𝑡𝑢𝑛𝑛𝑒𝑙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01" y="2881736"/>
                  <a:ext cx="411869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888" r="-74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76043" y="2881736"/>
                  <a:ext cx="39145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𝑇𝑟𝑎𝑖𝑛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𝑇𝑟𝑎𝑖𝑛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𝑐𝑜𝑛𝑡𝑟𝑎𝑐𝑡𝑒𝑑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𝑡𝑢𝑛𝑛𝑒𝑙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043" y="2881736"/>
                  <a:ext cx="3914533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935" r="-935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1166545" y="3735038"/>
            <a:ext cx="2667601" cy="2432472"/>
            <a:chOff x="1166545" y="3735038"/>
            <a:chExt cx="2667601" cy="2432472"/>
          </a:xfrm>
        </p:grpSpPr>
        <p:grpSp>
          <p:nvGrpSpPr>
            <p:cNvPr id="25" name="Group 24"/>
            <p:cNvGrpSpPr/>
            <p:nvPr/>
          </p:nvGrpSpPr>
          <p:grpSpPr>
            <a:xfrm>
              <a:off x="1297778" y="3735038"/>
              <a:ext cx="2536368" cy="2432472"/>
              <a:chOff x="1129904" y="411176"/>
              <a:chExt cx="2536368" cy="2432472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178188" y="411176"/>
                <a:ext cx="2488084" cy="2432472"/>
                <a:chOff x="1205483" y="383880"/>
                <a:chExt cx="2488084" cy="2432472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518625" y="252509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3325582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0" name="Rectangle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25582" y="2447020"/>
                      <a:ext cx="367985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1" name="Rectangle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7" name="Rectangle 2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33" name="Oval 32"/>
            <p:cNvSpPr/>
            <p:nvPr/>
          </p:nvSpPr>
          <p:spPr>
            <a:xfrm>
              <a:off x="1926960" y="5231676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743368" y="4318659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724493" y="5366082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493" y="5366082"/>
                  <a:ext cx="234936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3684" r="-2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877605" y="3919704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605" y="3919704"/>
                  <a:ext cx="245708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000" r="-225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Freeform 36"/>
            <p:cNvSpPr/>
            <p:nvPr/>
          </p:nvSpPr>
          <p:spPr>
            <a:xfrm>
              <a:off x="1959429" y="4388314"/>
              <a:ext cx="849442" cy="934800"/>
            </a:xfrm>
            <a:custGeom>
              <a:avLst/>
              <a:gdLst>
                <a:gd name="connsiteX0" fmla="*/ 0 w 326571"/>
                <a:gd name="connsiteY0" fmla="*/ 751114 h 751114"/>
                <a:gd name="connsiteX1" fmla="*/ 32657 w 326571"/>
                <a:gd name="connsiteY1" fmla="*/ 370114 h 751114"/>
                <a:gd name="connsiteX2" fmla="*/ 163285 w 326571"/>
                <a:gd name="connsiteY2" fmla="*/ 185057 h 751114"/>
                <a:gd name="connsiteX3" fmla="*/ 326571 w 326571"/>
                <a:gd name="connsiteY3" fmla="*/ 0 h 751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571" h="751114">
                  <a:moveTo>
                    <a:pt x="0" y="751114"/>
                  </a:moveTo>
                  <a:cubicBezTo>
                    <a:pt x="2721" y="607785"/>
                    <a:pt x="5443" y="464457"/>
                    <a:pt x="32657" y="370114"/>
                  </a:cubicBezTo>
                  <a:cubicBezTo>
                    <a:pt x="59871" y="275771"/>
                    <a:pt x="114299" y="246743"/>
                    <a:pt x="163285" y="185057"/>
                  </a:cubicBezTo>
                  <a:cubicBezTo>
                    <a:pt x="212271" y="123371"/>
                    <a:pt x="269421" y="61685"/>
                    <a:pt x="326571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80019" y="5838115"/>
                  <a:ext cx="3179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0019" y="5838115"/>
                  <a:ext cx="317972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7547" r="-377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606087" y="5838116"/>
                  <a:ext cx="47050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6087" y="5838116"/>
                  <a:ext cx="470506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190120" y="5112631"/>
                  <a:ext cx="400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120" y="5112631"/>
                  <a:ext cx="400046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6061" r="-303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166545" y="4164770"/>
                  <a:ext cx="40600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45" y="4164770"/>
                  <a:ext cx="40600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5970" r="-447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>
              <a:stCxn id="33" idx="4"/>
            </p:cNvCxnSpPr>
            <p:nvPr/>
          </p:nvCxnSpPr>
          <p:spPr>
            <a:xfrm>
              <a:off x="1975946" y="5329648"/>
              <a:ext cx="215" cy="56179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4" idx="4"/>
            </p:cNvCxnSpPr>
            <p:nvPr/>
          </p:nvCxnSpPr>
          <p:spPr>
            <a:xfrm>
              <a:off x="2792354" y="4416631"/>
              <a:ext cx="0" cy="147480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4" idx="2"/>
            </p:cNvCxnSpPr>
            <p:nvPr/>
          </p:nvCxnSpPr>
          <p:spPr>
            <a:xfrm flipH="1">
              <a:off x="1664846" y="4367645"/>
              <a:ext cx="1078522" cy="310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3" idx="2"/>
            </p:cNvCxnSpPr>
            <p:nvPr/>
          </p:nvCxnSpPr>
          <p:spPr>
            <a:xfrm flipH="1" flipV="1">
              <a:off x="1657162" y="5279104"/>
              <a:ext cx="269798" cy="155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426148" y="3745836"/>
            <a:ext cx="3049426" cy="2450700"/>
            <a:chOff x="7320946" y="3492154"/>
            <a:chExt cx="3049426" cy="2450700"/>
          </a:xfrm>
        </p:grpSpPr>
        <p:grpSp>
          <p:nvGrpSpPr>
            <p:cNvPr id="71" name="Group 70"/>
            <p:cNvGrpSpPr/>
            <p:nvPr/>
          </p:nvGrpSpPr>
          <p:grpSpPr>
            <a:xfrm>
              <a:off x="7320946" y="3492154"/>
              <a:ext cx="3049426" cy="2450700"/>
              <a:chOff x="1129904" y="411176"/>
              <a:chExt cx="3049426" cy="24507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178188" y="411176"/>
                <a:ext cx="3001142" cy="2450700"/>
                <a:chOff x="1205483" y="383880"/>
                <a:chExt cx="3001142" cy="2450700"/>
              </a:xfrm>
            </p:grpSpPr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 flipV="1">
                  <a:off x="1518625" y="2509918"/>
                  <a:ext cx="2688000" cy="1518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3812569" y="246524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2569" y="2465248"/>
                      <a:ext cx="367985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0" name="Rectangle 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Rectangle 9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6" name="Rectangle 8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420440" y="4470061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0440" y="4470061"/>
                  <a:ext cx="234936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20513" r="-2307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Isosceles Triangle 94"/>
            <p:cNvSpPr/>
            <p:nvPr/>
          </p:nvSpPr>
          <p:spPr>
            <a:xfrm>
              <a:off x="7999114" y="4647944"/>
              <a:ext cx="1680324" cy="83409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 rot="10800000">
              <a:off x="7994772" y="3824174"/>
              <a:ext cx="1680324" cy="83409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8404716" y="3815055"/>
                  <a:ext cx="8616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𝑓𝑢𝑡𝑢𝑟𝑒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4716" y="3815055"/>
                  <a:ext cx="861646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9929" r="-922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8593644" y="5099835"/>
                  <a:ext cx="5817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𝑝𝑎𝑠𝑡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644" y="5099835"/>
                  <a:ext cx="581762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12632" r="-10526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Oval 71"/>
            <p:cNvSpPr/>
            <p:nvPr/>
          </p:nvSpPr>
          <p:spPr>
            <a:xfrm>
              <a:off x="8786553" y="4591971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685721" y="3837294"/>
            <a:ext cx="4181630" cy="2188105"/>
            <a:chOff x="7685721" y="3837294"/>
            <a:chExt cx="4181630" cy="2188105"/>
          </a:xfrm>
        </p:grpSpPr>
        <p:grpSp>
          <p:nvGrpSpPr>
            <p:cNvPr id="102" name="Group 101"/>
            <p:cNvGrpSpPr/>
            <p:nvPr/>
          </p:nvGrpSpPr>
          <p:grpSpPr>
            <a:xfrm>
              <a:off x="7685721" y="3850823"/>
              <a:ext cx="2076052" cy="2174576"/>
              <a:chOff x="1129904" y="708040"/>
              <a:chExt cx="2076052" cy="2174576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1176488" y="708040"/>
                <a:ext cx="2029468" cy="2174576"/>
                <a:chOff x="1203783" y="680744"/>
                <a:chExt cx="2029468" cy="2174576"/>
              </a:xfrm>
            </p:grpSpPr>
            <p:cxnSp>
              <p:nvCxnSpPr>
                <p:cNvPr id="111" name="Straight Arrow Connector 110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 flipV="1">
                  <a:off x="1516583" y="2512448"/>
                  <a:ext cx="1657743" cy="125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2865266" y="248598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3" name="Rectangle 1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5266" y="2485988"/>
                      <a:ext cx="367985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1203783" y="73764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4" name="Rectangle 1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3783" y="737642"/>
                      <a:ext cx="371384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0" name="Rectangle 109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9738977" y="3837294"/>
              <a:ext cx="2128374" cy="2174576"/>
              <a:chOff x="1129904" y="708040"/>
              <a:chExt cx="2128374" cy="2174576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1176488" y="708040"/>
                <a:ext cx="2081790" cy="2174576"/>
                <a:chOff x="1203783" y="680744"/>
                <a:chExt cx="2081790" cy="2174576"/>
              </a:xfrm>
            </p:grpSpPr>
            <p:cxnSp>
              <p:nvCxnSpPr>
                <p:cNvPr id="123" name="Straight Arrow Connector 122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1516583" y="2512448"/>
                  <a:ext cx="1657743" cy="125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Rectangle 124"/>
                    <p:cNvSpPr/>
                    <p:nvPr/>
                  </p:nvSpPr>
                  <p:spPr>
                    <a:xfrm>
                      <a:off x="2865266" y="2485988"/>
                      <a:ext cx="42030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5" name="Rectangle 1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5266" y="2485988"/>
                      <a:ext cx="420307" cy="36933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1203783" y="737642"/>
                      <a:ext cx="37619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a14:m>
                      <a:r>
                        <a:rPr lang="en-CA" dirty="0" smtClean="0"/>
                        <a:t>’</a:t>
                      </a:r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6" name="Rectangle 1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3783" y="737642"/>
                      <a:ext cx="376193" cy="36933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t="-10000" r="-12903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2" name="Rectangle 12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8052789" y="4615031"/>
              <a:ext cx="2045572" cy="640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10959340" y="4566045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8664609" y="4275367"/>
                  <a:ext cx="63903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𝑣𝑡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4609" y="4275367"/>
                  <a:ext cx="639036" cy="307777"/>
                </a:xfrm>
                <a:prstGeom prst="rect">
                  <a:avLst/>
                </a:prstGeom>
                <a:blipFill>
                  <a:blip r:embed="rId2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8127478" y="5386857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7478" y="5386857"/>
                  <a:ext cx="211788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10149872" y="5377642"/>
                  <a:ext cx="27251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9872" y="5377642"/>
                  <a:ext cx="272510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22222" r="-24444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Straight Arrow Connector 135"/>
            <p:cNvCxnSpPr/>
            <p:nvPr/>
          </p:nvCxnSpPr>
          <p:spPr>
            <a:xfrm flipV="1">
              <a:off x="8052789" y="4959412"/>
              <a:ext cx="2955537" cy="879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9393788" y="4894486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3788" y="4894486"/>
                  <a:ext cx="367985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/>
            <p:cNvCxnSpPr>
              <a:endCxn id="130" idx="2"/>
            </p:cNvCxnSpPr>
            <p:nvPr/>
          </p:nvCxnSpPr>
          <p:spPr>
            <a:xfrm flipV="1">
              <a:off x="10124368" y="4615031"/>
              <a:ext cx="834972" cy="640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10374099" y="4271355"/>
                  <a:ext cx="4203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4099" y="4271355"/>
                  <a:ext cx="420307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900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rc 39"/>
          <p:cNvSpPr/>
          <p:nvPr/>
        </p:nvSpPr>
        <p:spPr>
          <a:xfrm>
            <a:off x="1478664" y="4706674"/>
            <a:ext cx="1300967" cy="1020172"/>
          </a:xfrm>
          <a:prstGeom prst="arc">
            <a:avLst>
              <a:gd name="adj1" fmla="val 19748606"/>
              <a:gd name="adj2" fmla="val 33299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042976" y="1581374"/>
            <a:ext cx="4396915" cy="4037443"/>
            <a:chOff x="1042976" y="1581374"/>
            <a:chExt cx="4396915" cy="4037443"/>
          </a:xfrm>
        </p:grpSpPr>
        <p:grpSp>
          <p:nvGrpSpPr>
            <p:cNvPr id="3" name="Group 2"/>
            <p:cNvGrpSpPr/>
            <p:nvPr/>
          </p:nvGrpSpPr>
          <p:grpSpPr>
            <a:xfrm>
              <a:off x="1129695" y="1581374"/>
              <a:ext cx="4310196" cy="4037443"/>
              <a:chOff x="1090913" y="-1147164"/>
              <a:chExt cx="4310196" cy="403744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1090913" y="-1147164"/>
                <a:ext cx="4310196" cy="4037443"/>
                <a:chOff x="1118208" y="-1174460"/>
                <a:chExt cx="4310196" cy="4037443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1516583" y="-1174460"/>
                  <a:ext cx="2042" cy="371474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1501835" y="2540281"/>
                  <a:ext cx="372782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5060419" y="2493651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21" name="Rectangle 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0419" y="2493651"/>
                      <a:ext cx="367985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118208" y="-1057414"/>
                      <a:ext cx="44037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22" name="Rectangle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8208" y="-1057414"/>
                      <a:ext cx="440377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8" name="Rectangle 1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 flipV="1">
              <a:off x="1528070" y="1646902"/>
              <a:ext cx="1415401" cy="36492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528070" y="3952568"/>
              <a:ext cx="3604369" cy="13435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/>
                <p:cNvSpPr/>
                <p:nvPr/>
              </p:nvSpPr>
              <p:spPr>
                <a:xfrm>
                  <a:off x="2390800" y="1662344"/>
                  <a:ext cx="494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0800" y="1662344"/>
                  <a:ext cx="49404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/>
                <p:cNvSpPr/>
                <p:nvPr/>
              </p:nvSpPr>
              <p:spPr>
                <a:xfrm>
                  <a:off x="4873166" y="4047029"/>
                  <a:ext cx="4203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3166" y="4047029"/>
                  <a:ext cx="42030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V="1">
              <a:off x="3377236" y="2499852"/>
              <a:ext cx="892422" cy="9388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Arc 40"/>
            <p:cNvSpPr/>
            <p:nvPr/>
          </p:nvSpPr>
          <p:spPr>
            <a:xfrm rot="16200000">
              <a:off x="1097874" y="4548435"/>
              <a:ext cx="818536" cy="818536"/>
            </a:xfrm>
            <a:prstGeom prst="arc">
              <a:avLst>
                <a:gd name="adj1" fmla="val 133538"/>
                <a:gd name="adj2" fmla="val 24608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2183344" y="4920671"/>
                  <a:ext cx="500009" cy="369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den>
                        </m:f>
                      </m:oMath>
                    </m:oMathPara>
                  </a14:m>
                  <a:endPara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3344" y="4920671"/>
                  <a:ext cx="500009" cy="369397"/>
                </a:xfrm>
                <a:prstGeom prst="rect">
                  <a:avLst/>
                </a:prstGeom>
                <a:blipFill>
                  <a:blip r:embed="rId12"/>
                  <a:stretch>
                    <a:fillRect l="-3659" r="-3659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angle 42"/>
                <p:cNvSpPr/>
                <p:nvPr/>
              </p:nvSpPr>
              <p:spPr>
                <a:xfrm>
                  <a:off x="1507142" y="4179103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142" y="4179103"/>
                  <a:ext cx="38241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369482" y="3351364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482" y="3351364"/>
                  <a:ext cx="234936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3684" r="-2368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152190" y="2145444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190" y="2145444"/>
                  <a:ext cx="245708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20000" r="-225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/>
            <p:cNvCxnSpPr/>
            <p:nvPr/>
          </p:nvCxnSpPr>
          <p:spPr>
            <a:xfrm flipH="1">
              <a:off x="2042652" y="3422219"/>
              <a:ext cx="1347854" cy="515878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2361153" y="2499851"/>
              <a:ext cx="1908505" cy="695946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2876075" y="3431350"/>
              <a:ext cx="507915" cy="1336196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3563738" y="2499851"/>
              <a:ext cx="700993" cy="2028035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/>
                <p:cNvSpPr/>
                <p:nvPr/>
              </p:nvSpPr>
              <p:spPr>
                <a:xfrm>
                  <a:off x="2470816" y="4439676"/>
                  <a:ext cx="5300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0816" y="4439676"/>
                  <a:ext cx="530017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angle 60"/>
                <p:cNvSpPr/>
                <p:nvPr/>
              </p:nvSpPr>
              <p:spPr>
                <a:xfrm>
                  <a:off x="3458338" y="4436481"/>
                  <a:ext cx="5459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338" y="4436481"/>
                  <a:ext cx="54591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/>
                <p:cNvSpPr/>
                <p:nvPr/>
              </p:nvSpPr>
              <p:spPr>
                <a:xfrm>
                  <a:off x="1868926" y="2947939"/>
                  <a:ext cx="5665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926" y="2947939"/>
                  <a:ext cx="566501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/>
                <p:cNvSpPr/>
                <p:nvPr/>
              </p:nvSpPr>
              <p:spPr>
                <a:xfrm>
                  <a:off x="1612371" y="3596170"/>
                  <a:ext cx="5665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371" y="3596170"/>
                  <a:ext cx="566501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/>
            <p:cNvCxnSpPr/>
            <p:nvPr/>
          </p:nvCxnSpPr>
          <p:spPr>
            <a:xfrm flipH="1">
              <a:off x="1544860" y="3431349"/>
              <a:ext cx="1832376" cy="40159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1537866" y="2523208"/>
              <a:ext cx="2685310" cy="20080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3369482" y="3439674"/>
              <a:ext cx="24332" cy="1870912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 flipV="1">
              <a:off x="4239129" y="2453221"/>
              <a:ext cx="15900" cy="2842894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Rectangle 73"/>
                <p:cNvSpPr/>
                <p:nvPr/>
              </p:nvSpPr>
              <p:spPr>
                <a:xfrm>
                  <a:off x="3195376" y="5213211"/>
                  <a:ext cx="4707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376" y="5213211"/>
                  <a:ext cx="470705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angle 74"/>
                <p:cNvSpPr/>
                <p:nvPr/>
              </p:nvSpPr>
              <p:spPr>
                <a:xfrm>
                  <a:off x="4081826" y="5202854"/>
                  <a:ext cx="4866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826" y="5202854"/>
                  <a:ext cx="486608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/>
                <p:cNvSpPr/>
                <p:nvPr/>
              </p:nvSpPr>
              <p:spPr>
                <a:xfrm>
                  <a:off x="1042976" y="3212650"/>
                  <a:ext cx="5505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976" y="3212650"/>
                  <a:ext cx="550599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Rectangle 76"/>
                <p:cNvSpPr/>
                <p:nvPr/>
              </p:nvSpPr>
              <p:spPr>
                <a:xfrm>
                  <a:off x="1092841" y="2295541"/>
                  <a:ext cx="56650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841" y="2295541"/>
                  <a:ext cx="566502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2996411" y="1635147"/>
                  <a:ext cx="1989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a14:m>
                  <a:r>
                    <a: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’</a:t>
                  </a:r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411" y="1635147"/>
                  <a:ext cx="198965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46875" t="-23529" r="-78125" b="-509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1570072" y="1642961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072" y="1642961"/>
                  <a:ext cx="211788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26471" r="-2352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/>
          <p:cNvGrpSpPr/>
          <p:nvPr/>
        </p:nvGrpSpPr>
        <p:grpSpPr>
          <a:xfrm>
            <a:off x="6086466" y="1311530"/>
            <a:ext cx="4803436" cy="4037443"/>
            <a:chOff x="636455" y="1581374"/>
            <a:chExt cx="4803436" cy="4037443"/>
          </a:xfrm>
        </p:grpSpPr>
        <p:grpSp>
          <p:nvGrpSpPr>
            <p:cNvPr id="82" name="Group 81"/>
            <p:cNvGrpSpPr/>
            <p:nvPr/>
          </p:nvGrpSpPr>
          <p:grpSpPr>
            <a:xfrm>
              <a:off x="1129695" y="1581374"/>
              <a:ext cx="4310196" cy="4037443"/>
              <a:chOff x="1090913" y="-1147164"/>
              <a:chExt cx="4310196" cy="4037443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090913" y="-1147164"/>
                <a:ext cx="4310196" cy="4037443"/>
                <a:chOff x="1118208" y="-1174460"/>
                <a:chExt cx="4310196" cy="4037443"/>
              </a:xfrm>
            </p:grpSpPr>
            <p:cxnSp>
              <p:nvCxnSpPr>
                <p:cNvPr id="113" name="Straight Arrow Connector 112"/>
                <p:cNvCxnSpPr/>
                <p:nvPr/>
              </p:nvCxnSpPr>
              <p:spPr>
                <a:xfrm flipV="1">
                  <a:off x="1516583" y="-1174460"/>
                  <a:ext cx="2042" cy="371474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/>
                <p:nvPr/>
              </p:nvCxnSpPr>
              <p:spPr>
                <a:xfrm>
                  <a:off x="1501835" y="2540281"/>
                  <a:ext cx="372782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5060419" y="2493651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115" name="Rectangle 11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0419" y="2493651"/>
                      <a:ext cx="367985" cy="36933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1118208" y="-1057414"/>
                      <a:ext cx="44037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8208" y="-1057414"/>
                      <a:ext cx="440377" cy="369332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Rectangle 116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2" name="Rectangle 11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3" name="Straight Arrow Connector 82"/>
            <p:cNvCxnSpPr/>
            <p:nvPr/>
          </p:nvCxnSpPr>
          <p:spPr>
            <a:xfrm flipV="1">
              <a:off x="1528070" y="1646902"/>
              <a:ext cx="1415401" cy="36492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1528070" y="3952568"/>
              <a:ext cx="3604369" cy="13435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angle 84"/>
                <p:cNvSpPr/>
                <p:nvPr/>
              </p:nvSpPr>
              <p:spPr>
                <a:xfrm>
                  <a:off x="2390800" y="1662344"/>
                  <a:ext cx="494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0800" y="1662344"/>
                  <a:ext cx="494045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/>
                <p:cNvSpPr/>
                <p:nvPr/>
              </p:nvSpPr>
              <p:spPr>
                <a:xfrm>
                  <a:off x="4873166" y="4047029"/>
                  <a:ext cx="4203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3166" y="4047029"/>
                  <a:ext cx="420307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/>
            <p:nvPr/>
          </p:nvCxnSpPr>
          <p:spPr>
            <a:xfrm flipV="1">
              <a:off x="3377236" y="3432889"/>
              <a:ext cx="1101091" cy="58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Arc 87"/>
            <p:cNvSpPr/>
            <p:nvPr/>
          </p:nvSpPr>
          <p:spPr>
            <a:xfrm rot="16200000">
              <a:off x="1097874" y="4548435"/>
              <a:ext cx="818536" cy="818536"/>
            </a:xfrm>
            <a:prstGeom prst="arc">
              <a:avLst>
                <a:gd name="adj1" fmla="val 133538"/>
                <a:gd name="adj2" fmla="val 2460879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2183344" y="4920671"/>
                  <a:ext cx="500009" cy="369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den>
                        </m:f>
                      </m:oMath>
                    </m:oMathPara>
                  </a14:m>
                  <a:endPara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3344" y="4920671"/>
                  <a:ext cx="500009" cy="369397"/>
                </a:xfrm>
                <a:prstGeom prst="rect">
                  <a:avLst/>
                </a:prstGeom>
                <a:blipFill>
                  <a:blip r:embed="rId30"/>
                  <a:stretch>
                    <a:fillRect l="-3659" r="-3659"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Rectangle 89"/>
                <p:cNvSpPr/>
                <p:nvPr/>
              </p:nvSpPr>
              <p:spPr>
                <a:xfrm>
                  <a:off x="1507142" y="4179103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142" y="4179103"/>
                  <a:ext cx="382412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3273038" y="3104240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038" y="3104240"/>
                  <a:ext cx="234936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23684" r="-2368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4465145" y="3071122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5145" y="3071122"/>
                  <a:ext cx="245708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225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Connector 92"/>
            <p:cNvCxnSpPr/>
            <p:nvPr/>
          </p:nvCxnSpPr>
          <p:spPr>
            <a:xfrm flipH="1">
              <a:off x="2042652" y="3422219"/>
              <a:ext cx="1347854" cy="515878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1881618" y="3444147"/>
              <a:ext cx="2596709" cy="1064118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2876075" y="3431350"/>
              <a:ext cx="507915" cy="1336196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4090439" y="3429768"/>
              <a:ext cx="377758" cy="874566"/>
            </a:xfrm>
            <a:prstGeom prst="line">
              <a:avLst/>
            </a:prstGeom>
            <a:ln w="254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Rectangle 96"/>
                <p:cNvSpPr/>
                <p:nvPr/>
              </p:nvSpPr>
              <p:spPr>
                <a:xfrm>
                  <a:off x="2470816" y="4439676"/>
                  <a:ext cx="53001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7" name="Rectangle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0816" y="4439676"/>
                  <a:ext cx="530017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Rectangle 97"/>
                <p:cNvSpPr/>
                <p:nvPr/>
              </p:nvSpPr>
              <p:spPr>
                <a:xfrm>
                  <a:off x="3458338" y="4436481"/>
                  <a:ext cx="5459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8338" y="4436481"/>
                  <a:ext cx="545919" cy="3693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Rectangle 98"/>
                <p:cNvSpPr/>
                <p:nvPr/>
              </p:nvSpPr>
              <p:spPr>
                <a:xfrm>
                  <a:off x="1712415" y="4506983"/>
                  <a:ext cx="5665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9" name="Rectangl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415" y="4506983"/>
                  <a:ext cx="566501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Rectangle 99"/>
                <p:cNvSpPr/>
                <p:nvPr/>
              </p:nvSpPr>
              <p:spPr>
                <a:xfrm>
                  <a:off x="1612371" y="3596170"/>
                  <a:ext cx="56650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00" name="Rectangle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371" y="3596170"/>
                  <a:ext cx="566501" cy="369332"/>
                </a:xfrm>
                <a:prstGeom prst="rect">
                  <a:avLst/>
                </a:prstGeom>
                <a:blipFill>
                  <a:blip r:embed="rId3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Connector 100"/>
            <p:cNvCxnSpPr/>
            <p:nvPr/>
          </p:nvCxnSpPr>
          <p:spPr>
            <a:xfrm flipH="1">
              <a:off x="1544860" y="3431349"/>
              <a:ext cx="1832376" cy="40159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V="1">
              <a:off x="3369482" y="3439674"/>
              <a:ext cx="24332" cy="1870912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V="1">
              <a:off x="4458308" y="3429768"/>
              <a:ext cx="20019" cy="1856361"/>
            </a:xfrm>
            <a:prstGeom prst="line">
              <a:avLst/>
            </a:prstGeom>
            <a:ln w="254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Rectangle 104"/>
                <p:cNvSpPr/>
                <p:nvPr/>
              </p:nvSpPr>
              <p:spPr>
                <a:xfrm>
                  <a:off x="3195376" y="5213211"/>
                  <a:ext cx="4707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376" y="5213211"/>
                  <a:ext cx="470705" cy="36933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Rectangle 105"/>
                <p:cNvSpPr/>
                <p:nvPr/>
              </p:nvSpPr>
              <p:spPr>
                <a:xfrm>
                  <a:off x="4081826" y="5202854"/>
                  <a:ext cx="4866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826" y="5202854"/>
                  <a:ext cx="486608" cy="369332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Rectangle 106"/>
                <p:cNvSpPr/>
                <p:nvPr/>
              </p:nvSpPr>
              <p:spPr>
                <a:xfrm>
                  <a:off x="636455" y="3199398"/>
                  <a:ext cx="10173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455" y="3199398"/>
                  <a:ext cx="1017393" cy="369332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2996411" y="1635147"/>
                  <a:ext cx="1989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a14:m>
                  <a:r>
                    <a: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’</a:t>
                  </a:r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411" y="1635147"/>
                  <a:ext cx="198965" cy="307777"/>
                </a:xfrm>
                <a:prstGeom prst="rect">
                  <a:avLst/>
                </a:prstGeom>
                <a:blipFill>
                  <a:blip r:embed="rId41"/>
                  <a:stretch>
                    <a:fillRect l="-46875" t="-24000" r="-78125" b="-5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570072" y="1642961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072" y="1642961"/>
                  <a:ext cx="211788" cy="307777"/>
                </a:xfrm>
                <a:prstGeom prst="rect">
                  <a:avLst/>
                </a:prstGeom>
                <a:blipFill>
                  <a:blip r:embed="rId42"/>
                  <a:stretch>
                    <a:fillRect l="-26471" r="-2352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4471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49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35678</TotalTime>
  <Words>163</Words>
  <Application>Microsoft Office PowerPoint</Application>
  <PresentationFormat>Widescreen</PresentationFormat>
  <Paragraphs>132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760</cp:revision>
  <dcterms:created xsi:type="dcterms:W3CDTF">2017-07-11T12:03:09Z</dcterms:created>
  <dcterms:modified xsi:type="dcterms:W3CDTF">2019-08-07T20:18:51Z</dcterms:modified>
</cp:coreProperties>
</file>