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304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1" autoAdjust="0"/>
    <p:restoredTop sz="86676" autoAdjust="0"/>
  </p:normalViewPr>
  <p:slideViewPr>
    <p:cSldViewPr snapToGrid="0">
      <p:cViewPr varScale="1">
        <p:scale>
          <a:sx n="88" d="100"/>
          <a:sy n="88" d="100"/>
        </p:scale>
        <p:origin x="252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2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image" Target="../media/image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0.png"/><Relationship Id="rId5" Type="http://schemas.openxmlformats.org/officeDocument/2006/relationships/image" Target="../media/image12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6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555171" y="1067109"/>
            <a:ext cx="3614058" cy="3210666"/>
            <a:chOff x="555171" y="1067109"/>
            <a:chExt cx="3614058" cy="3210666"/>
          </a:xfrm>
        </p:grpSpPr>
        <p:grpSp>
          <p:nvGrpSpPr>
            <p:cNvPr id="22" name="Group 21"/>
            <p:cNvGrpSpPr/>
            <p:nvPr/>
          </p:nvGrpSpPr>
          <p:grpSpPr>
            <a:xfrm>
              <a:off x="555171" y="1067109"/>
              <a:ext cx="3614058" cy="2862323"/>
              <a:chOff x="555171" y="1067109"/>
              <a:chExt cx="3614058" cy="2862323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55171" y="1067109"/>
                <a:ext cx="3614058" cy="2862323"/>
                <a:chOff x="1545771" y="2460481"/>
                <a:chExt cx="3614058" cy="2862323"/>
              </a:xfrm>
            </p:grpSpPr>
            <p:cxnSp>
              <p:nvCxnSpPr>
                <p:cNvPr id="3" name="Straight Connector 2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Straight Connector 4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1" name="Text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Arrow Connector 12"/>
                <p:cNvCxnSpPr/>
                <p:nvPr/>
              </p:nvCxnSpPr>
              <p:spPr>
                <a:xfrm>
                  <a:off x="4267200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 flipH="1">
                  <a:off x="1545771" y="2852057"/>
                  <a:ext cx="892629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7" name="TextBox 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530145" cy="34515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149" t="-33333" r="-50575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8" name="TextBox 1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337785" cy="34515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6364" t="-33333" r="-63636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921" y="3374571"/>
                    <a:ext cx="19556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195566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125" r="-2812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𝑠𝑡𝑎𝑡𝑖𝑜𝑛𝑎𝑟𝑦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584" y="3969998"/>
                  <a:ext cx="341702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070" r="-1961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5159856" y="1067109"/>
            <a:ext cx="4461029" cy="3190383"/>
            <a:chOff x="5159856" y="1067109"/>
            <a:chExt cx="4461029" cy="3190383"/>
          </a:xfrm>
        </p:grpSpPr>
        <p:grpSp>
          <p:nvGrpSpPr>
            <p:cNvPr id="23" name="Group 22"/>
            <p:cNvGrpSpPr/>
            <p:nvPr/>
          </p:nvGrpSpPr>
          <p:grpSpPr>
            <a:xfrm>
              <a:off x="5344886" y="1067109"/>
              <a:ext cx="3842657" cy="2862323"/>
              <a:chOff x="426601" y="1067109"/>
              <a:chExt cx="3842657" cy="2862323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426601" y="1067109"/>
                <a:ext cx="3842657" cy="2862323"/>
                <a:chOff x="1417201" y="2460481"/>
                <a:chExt cx="3842657" cy="2862323"/>
              </a:xfrm>
            </p:grpSpPr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4384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4267200" y="2514600"/>
                  <a:ext cx="0" cy="275408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2111828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4267200" y="2460482"/>
                  <a:ext cx="457200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rPr>
                    <a:t>+++++++++</a:t>
                  </a:r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>
                  <a:off x="2569028" y="4065814"/>
                  <a:ext cx="15893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63685" y="3737754"/>
                      <a:ext cx="198003" cy="30777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121" r="-1212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267200" y="2852057"/>
                  <a:ext cx="99265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H="1">
                  <a:off x="1417201" y="2852057"/>
                  <a:ext cx="10212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5" name="TextBox 3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43184" y="2460481"/>
                      <a:ext cx="633891" cy="34515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923" t="-33333" r="-250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/>
                    <p:cNvSpPr txBox="1"/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6" name="TextBox 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4928" y="2460482"/>
                      <a:ext cx="441531" cy="34515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2500" t="-33333" r="-37500" b="-175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4130" y="3374571"/>
                    <a:ext cx="313252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25" r="-11765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7348" y="3374571"/>
                    <a:ext cx="26129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256" r="-2558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8" name="Straight Arrow Connector 37"/>
            <p:cNvCxnSpPr/>
            <p:nvPr/>
          </p:nvCxnSpPr>
          <p:spPr>
            <a:xfrm flipV="1">
              <a:off x="8194885" y="3374571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6366085" y="3366662"/>
              <a:ext cx="0" cy="50074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627" y="3471053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5512" y="3471053"/>
                  <a:ext cx="17645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𝑉𝑖𝑒𝑤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𝑓𝑟𝑜𝑚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𝑑𝑜𝑤𝑛𝑤𝑎𝑟𝑑𝑠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𝑚𝑜𝑣𝑖𝑛𝑔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9856" y="3949715"/>
                  <a:ext cx="4461029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683" r="-1366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 flipH="1">
              <a:off x="7630886" y="1883228"/>
              <a:ext cx="553114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380115" y="1883228"/>
              <a:ext cx="563998" cy="18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445" y="1981156"/>
                  <a:ext cx="637995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952" t="-35088" r="-24762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868" y="1955701"/>
                  <a:ext cx="435632" cy="37061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598714" y="699406"/>
            <a:ext cx="4852935" cy="5078187"/>
            <a:chOff x="598714" y="699406"/>
            <a:chExt cx="4852935" cy="5078187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598714" y="3380013"/>
              <a:ext cx="3668486" cy="10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979715" y="2547256"/>
              <a:ext cx="2264229" cy="598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1186543" y="2982686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634343" y="2977242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142662" y="2977241"/>
              <a:ext cx="308987" cy="11647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5223467" y="3214006"/>
              <a:ext cx="137328" cy="6912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268684" y="3407233"/>
              <a:ext cx="46894" cy="2775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802867" y="699406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stCxn id="10" idx="4"/>
            </p:cNvCxnSpPr>
            <p:nvPr/>
          </p:nvCxnSpPr>
          <p:spPr>
            <a:xfrm>
              <a:off x="1969555" y="1027337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679042" y="2537731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983842" y="2547256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955267" y="1476372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93367" y="1476372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endCxn id="25" idx="2"/>
            </p:cNvCxnSpPr>
            <p:nvPr/>
          </p:nvCxnSpPr>
          <p:spPr>
            <a:xfrm>
              <a:off x="2460092" y="976987"/>
              <a:ext cx="14712" cy="1007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rc 24"/>
            <p:cNvSpPr/>
            <p:nvPr/>
          </p:nvSpPr>
          <p:spPr>
            <a:xfrm>
              <a:off x="2131479" y="976987"/>
              <a:ext cx="657225" cy="1008294"/>
            </a:xfrm>
            <a:prstGeom prst="arc">
              <a:avLst>
                <a:gd name="adj1" fmla="val 16200000"/>
                <a:gd name="adj2" fmla="val 52996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2669307" y="1472294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1774292" y="3482068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7" idx="4"/>
            </p:cNvCxnSpPr>
            <p:nvPr/>
          </p:nvCxnSpPr>
          <p:spPr>
            <a:xfrm>
              <a:off x="1940980" y="3809999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1650467" y="5320393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955267" y="5329918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926692" y="4259034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1964792" y="4259034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endCxn id="44" idx="2"/>
            </p:cNvCxnSpPr>
            <p:nvPr/>
          </p:nvCxnSpPr>
          <p:spPr>
            <a:xfrm>
              <a:off x="2431517" y="3759649"/>
              <a:ext cx="14712" cy="10077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2102904" y="3759649"/>
              <a:ext cx="657225" cy="1008294"/>
            </a:xfrm>
            <a:prstGeom prst="arc">
              <a:avLst>
                <a:gd name="adj1" fmla="val 16200000"/>
                <a:gd name="adj2" fmla="val 529960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2669307" y="4265842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" idx="3"/>
            </p:cNvCxnSpPr>
            <p:nvPr/>
          </p:nvCxnSpPr>
          <p:spPr>
            <a:xfrm>
              <a:off x="3243944" y="2846614"/>
              <a:ext cx="699406" cy="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484899" y="2535308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4899" y="2535308"/>
                  <a:ext cx="21749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3208629" y="1078789"/>
                  <a:ext cx="330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8629" y="1078789"/>
                  <a:ext cx="33060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727" t="-36000" r="-60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3154296" y="4355188"/>
                  <a:ext cx="330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4296" y="4355188"/>
                  <a:ext cx="3306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727" t="-33333" r="-60000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130539" y="688520"/>
            <a:ext cx="4852935" cy="5078187"/>
            <a:chOff x="6130539" y="688520"/>
            <a:chExt cx="4852935" cy="5078187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6130539" y="3369127"/>
              <a:ext cx="3668486" cy="108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511540" y="2536370"/>
              <a:ext cx="2264229" cy="5987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6718368" y="2971800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166168" y="2966356"/>
              <a:ext cx="402771" cy="4027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10674487" y="2966355"/>
              <a:ext cx="308987" cy="11647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10755292" y="3203120"/>
              <a:ext cx="137328" cy="69124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0800509" y="3396347"/>
              <a:ext cx="46894" cy="277585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334692" y="688520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6" idx="4"/>
            </p:cNvCxnSpPr>
            <p:nvPr/>
          </p:nvCxnSpPr>
          <p:spPr>
            <a:xfrm>
              <a:off x="7501380" y="1016451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210867" y="2526845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515667" y="2536370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487092" y="1465486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flipV="1">
              <a:off x="7525192" y="1465486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7306117" y="3471182"/>
              <a:ext cx="333375" cy="32793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/>
            <p:cNvCxnSpPr>
              <a:stCxn id="65" idx="4"/>
            </p:cNvCxnSpPr>
            <p:nvPr/>
          </p:nvCxnSpPr>
          <p:spPr>
            <a:xfrm>
              <a:off x="7472805" y="3799113"/>
              <a:ext cx="14287" cy="15199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H="1">
              <a:off x="7182292" y="5309507"/>
              <a:ext cx="290512" cy="457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87092" y="5319032"/>
              <a:ext cx="361950" cy="4476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458517" y="4248148"/>
              <a:ext cx="271462" cy="21771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496617" y="4248148"/>
              <a:ext cx="466725" cy="68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50" idx="3"/>
            </p:cNvCxnSpPr>
            <p:nvPr/>
          </p:nvCxnSpPr>
          <p:spPr>
            <a:xfrm>
              <a:off x="8775769" y="2835728"/>
              <a:ext cx="699406" cy="1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9016724" y="2524422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6724" y="2524422"/>
                  <a:ext cx="21749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8" name="Group 77"/>
            <p:cNvGrpSpPr/>
            <p:nvPr/>
          </p:nvGrpSpPr>
          <p:grpSpPr>
            <a:xfrm>
              <a:off x="7890283" y="1235528"/>
              <a:ext cx="317569" cy="349701"/>
              <a:chOff x="8458199" y="1333500"/>
              <a:chExt cx="317569" cy="349701"/>
            </a:xfrm>
          </p:grpSpPr>
          <p:sp>
            <p:nvSpPr>
              <p:cNvPr id="76" name="Rectangle 75"/>
              <p:cNvSpPr/>
              <p:nvPr/>
            </p:nvSpPr>
            <p:spPr>
              <a:xfrm flipH="1">
                <a:off x="8458199" y="1333500"/>
                <a:ext cx="317569" cy="1319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 flipV="1">
                <a:off x="8458199" y="1491337"/>
                <a:ext cx="45719" cy="19186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/>
            <p:nvPr/>
          </p:nvGrpSpPr>
          <p:grpSpPr>
            <a:xfrm>
              <a:off x="7861708" y="4005487"/>
              <a:ext cx="317569" cy="349701"/>
              <a:chOff x="8458199" y="1333500"/>
              <a:chExt cx="317569" cy="349701"/>
            </a:xfrm>
          </p:grpSpPr>
          <p:sp>
            <p:nvSpPr>
              <p:cNvPr id="80" name="Rectangle 79"/>
              <p:cNvSpPr/>
              <p:nvPr/>
            </p:nvSpPr>
            <p:spPr>
              <a:xfrm flipH="1">
                <a:off x="8458199" y="1333500"/>
                <a:ext cx="317569" cy="131986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flipH="1" flipV="1">
                <a:off x="8458199" y="1491337"/>
                <a:ext cx="45719" cy="19186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4" name="Straight Arrow Connector 83"/>
            <p:cNvCxnSpPr/>
            <p:nvPr/>
          </p:nvCxnSpPr>
          <p:spPr>
            <a:xfrm>
              <a:off x="8375305" y="1302198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8344975" y="4105267"/>
              <a:ext cx="86158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8677120" y="4158086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7120" y="4158086"/>
                  <a:ext cx="19729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4242" t="-33333" r="-96970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8608801" y="1393365"/>
                  <a:ext cx="1972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8801" y="1393365"/>
                  <a:ext cx="19729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242" t="-36000" r="-96970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112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/>
          <p:cNvGrpSpPr/>
          <p:nvPr/>
        </p:nvGrpSpPr>
        <p:grpSpPr>
          <a:xfrm>
            <a:off x="452648" y="675675"/>
            <a:ext cx="9171281" cy="2505577"/>
            <a:chOff x="452648" y="675675"/>
            <a:chExt cx="9171281" cy="2505577"/>
          </a:xfrm>
        </p:grpSpPr>
        <p:grpSp>
          <p:nvGrpSpPr>
            <p:cNvPr id="19" name="Group 18"/>
            <p:cNvGrpSpPr/>
            <p:nvPr/>
          </p:nvGrpSpPr>
          <p:grpSpPr>
            <a:xfrm>
              <a:off x="4678247" y="1169534"/>
              <a:ext cx="625930" cy="1404258"/>
              <a:chOff x="10738756" y="2536371"/>
              <a:chExt cx="625930" cy="140425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7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0" name="Straight Arrow Connector 129"/>
            <p:cNvCxnSpPr/>
            <p:nvPr/>
          </p:nvCxnSpPr>
          <p:spPr>
            <a:xfrm flipH="1">
              <a:off x="5069658" y="971551"/>
              <a:ext cx="60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>
              <a:off x="4430598" y="971551"/>
              <a:ext cx="5987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/>
            <p:cNvGrpSpPr/>
            <p:nvPr/>
          </p:nvGrpSpPr>
          <p:grpSpPr>
            <a:xfrm>
              <a:off x="452648" y="675675"/>
              <a:ext cx="9171281" cy="2464980"/>
              <a:chOff x="510955" y="675675"/>
              <a:chExt cx="9171281" cy="2464980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674914" y="675675"/>
                <a:ext cx="8951840" cy="2121954"/>
                <a:chOff x="674914" y="675675"/>
                <a:chExt cx="8951840" cy="2121954"/>
              </a:xfrm>
            </p:grpSpPr>
            <p:sp>
              <p:nvSpPr>
                <p:cNvPr id="2" name="Rectangle 1"/>
                <p:cNvSpPr/>
                <p:nvPr/>
              </p:nvSpPr>
              <p:spPr>
                <a:xfrm>
                  <a:off x="892629" y="2623458"/>
                  <a:ext cx="8501743" cy="174171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ectangle 3"/>
                <p:cNvSpPr/>
                <p:nvPr/>
              </p:nvSpPr>
              <p:spPr>
                <a:xfrm>
                  <a:off x="892629" y="1817915"/>
                  <a:ext cx="185057" cy="8055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9209315" y="1817914"/>
                  <a:ext cx="185057" cy="8055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904460" y="768804"/>
                  <a:ext cx="141514" cy="39188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/>
                <p:cNvGrpSpPr/>
                <p:nvPr/>
              </p:nvGrpSpPr>
              <p:grpSpPr>
                <a:xfrm>
                  <a:off x="674914" y="1172936"/>
                  <a:ext cx="620486" cy="620486"/>
                  <a:chOff x="5660571" y="5170714"/>
                  <a:chExt cx="620486" cy="620486"/>
                </a:xfrm>
              </p:grpSpPr>
              <p:sp>
                <p:nvSpPr>
                  <p:cNvPr id="20" name="Oval 19"/>
                  <p:cNvSpPr/>
                  <p:nvPr/>
                </p:nvSpPr>
                <p:spPr>
                  <a:xfrm>
                    <a:off x="5660571" y="5170714"/>
                    <a:ext cx="620486" cy="6204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/>
                  <p:cNvCxnSpPr>
                    <a:endCxn id="20" idx="0"/>
                  </p:cNvCxnSpPr>
                  <p:nvPr/>
                </p:nvCxnSpPr>
                <p:spPr>
                  <a:xfrm flipV="1">
                    <a:off x="5970814" y="5170714"/>
                    <a:ext cx="0" cy="1959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endCxn id="20" idx="7"/>
                  </p:cNvCxnSpPr>
                  <p:nvPr/>
                </p:nvCxnSpPr>
                <p:spPr>
                  <a:xfrm flipV="1">
                    <a:off x="6092448" y="5261582"/>
                    <a:ext cx="97741" cy="64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>
                    <a:endCxn id="20" idx="6"/>
                  </p:cNvCxnSpPr>
                  <p:nvPr/>
                </p:nvCxnSpPr>
                <p:spPr>
                  <a:xfrm>
                    <a:off x="6141318" y="5480957"/>
                    <a:ext cx="139739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>
                    <a:endCxn id="20" idx="5"/>
                  </p:cNvCxnSpPr>
                  <p:nvPr/>
                </p:nvCxnSpPr>
                <p:spPr>
                  <a:xfrm>
                    <a:off x="6092448" y="5636078"/>
                    <a:ext cx="97741" cy="642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endCxn id="20" idx="4"/>
                  </p:cNvCxnSpPr>
                  <p:nvPr/>
                </p:nvCxnSpPr>
                <p:spPr>
                  <a:xfrm>
                    <a:off x="5970814" y="5634717"/>
                    <a:ext cx="0" cy="15648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stCxn id="20" idx="3"/>
                  </p:cNvCxnSpPr>
                  <p:nvPr/>
                </p:nvCxnSpPr>
                <p:spPr>
                  <a:xfrm flipV="1">
                    <a:off x="5751439" y="5624132"/>
                    <a:ext cx="94189" cy="762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>
                    <a:endCxn id="20" idx="2"/>
                  </p:cNvCxnSpPr>
                  <p:nvPr/>
                </p:nvCxnSpPr>
                <p:spPr>
                  <a:xfrm flipH="1">
                    <a:off x="5660571" y="5480957"/>
                    <a:ext cx="1251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>
                    <a:stCxn id="20" idx="1"/>
                  </p:cNvCxnSpPr>
                  <p:nvPr/>
                </p:nvCxnSpPr>
                <p:spPr>
                  <a:xfrm>
                    <a:off x="5751439" y="5261582"/>
                    <a:ext cx="124239" cy="10507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5970814" y="5170714"/>
                    <a:ext cx="121634" cy="31024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Oval 48"/>
                <p:cNvSpPr/>
                <p:nvPr/>
              </p:nvSpPr>
              <p:spPr>
                <a:xfrm>
                  <a:off x="9235814" y="769865"/>
                  <a:ext cx="141514" cy="391886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9006268" y="1173997"/>
                  <a:ext cx="620486" cy="620486"/>
                  <a:chOff x="5660571" y="5170714"/>
                  <a:chExt cx="620486" cy="620486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5660571" y="5170714"/>
                    <a:ext cx="620486" cy="6204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2" name="Straight Connector 51"/>
                  <p:cNvCxnSpPr>
                    <a:endCxn id="51" idx="0"/>
                  </p:cNvCxnSpPr>
                  <p:nvPr/>
                </p:nvCxnSpPr>
                <p:spPr>
                  <a:xfrm flipV="1">
                    <a:off x="5970814" y="5170714"/>
                    <a:ext cx="0" cy="19594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/>
                  <p:cNvCxnSpPr>
                    <a:endCxn id="51" idx="7"/>
                  </p:cNvCxnSpPr>
                  <p:nvPr/>
                </p:nvCxnSpPr>
                <p:spPr>
                  <a:xfrm flipV="1">
                    <a:off x="6092448" y="5261582"/>
                    <a:ext cx="97741" cy="64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>
                    <a:endCxn id="51" idx="6"/>
                  </p:cNvCxnSpPr>
                  <p:nvPr/>
                </p:nvCxnSpPr>
                <p:spPr>
                  <a:xfrm>
                    <a:off x="6141318" y="5480957"/>
                    <a:ext cx="139739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>
                    <a:endCxn id="51" idx="5"/>
                  </p:cNvCxnSpPr>
                  <p:nvPr/>
                </p:nvCxnSpPr>
                <p:spPr>
                  <a:xfrm>
                    <a:off x="6092448" y="5636078"/>
                    <a:ext cx="97741" cy="64254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>
                    <a:endCxn id="51" idx="4"/>
                  </p:cNvCxnSpPr>
                  <p:nvPr/>
                </p:nvCxnSpPr>
                <p:spPr>
                  <a:xfrm>
                    <a:off x="5970814" y="5634717"/>
                    <a:ext cx="0" cy="15648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>
                    <a:stCxn id="51" idx="3"/>
                  </p:cNvCxnSpPr>
                  <p:nvPr/>
                </p:nvCxnSpPr>
                <p:spPr>
                  <a:xfrm flipV="1">
                    <a:off x="5751439" y="5624132"/>
                    <a:ext cx="94189" cy="7620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>
                    <a:endCxn id="51" idx="2"/>
                  </p:cNvCxnSpPr>
                  <p:nvPr/>
                </p:nvCxnSpPr>
                <p:spPr>
                  <a:xfrm flipH="1">
                    <a:off x="5660571" y="5480957"/>
                    <a:ext cx="12518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>
                    <a:stCxn id="51" idx="1"/>
                  </p:cNvCxnSpPr>
                  <p:nvPr/>
                </p:nvCxnSpPr>
                <p:spPr>
                  <a:xfrm>
                    <a:off x="5751439" y="5261582"/>
                    <a:ext cx="124239" cy="10507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/>
                  <p:cNvCxnSpPr/>
                  <p:nvPr/>
                </p:nvCxnSpPr>
                <p:spPr>
                  <a:xfrm flipV="1">
                    <a:off x="5970814" y="5170714"/>
                    <a:ext cx="121634" cy="31024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2" name="Straight Arrow Connector 61"/>
                <p:cNvCxnSpPr/>
                <p:nvPr/>
              </p:nvCxnSpPr>
              <p:spPr>
                <a:xfrm>
                  <a:off x="1295400" y="971551"/>
                  <a:ext cx="598714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 flipH="1">
                  <a:off x="8519090" y="964747"/>
                  <a:ext cx="605103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/>
                <p:cNvCxnSpPr/>
                <p:nvPr/>
              </p:nvCxnSpPr>
              <p:spPr>
                <a:xfrm flipH="1" flipV="1">
                  <a:off x="9131454" y="675675"/>
                  <a:ext cx="103644" cy="9838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9085135" y="858260"/>
                  <a:ext cx="90591" cy="438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H="1">
                  <a:off x="9100887" y="1112995"/>
                  <a:ext cx="116735" cy="462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H="1" flipV="1">
                  <a:off x="9068861" y="1016440"/>
                  <a:ext cx="110664" cy="14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Group 81"/>
                <p:cNvGrpSpPr/>
                <p:nvPr/>
              </p:nvGrpSpPr>
              <p:grpSpPr>
                <a:xfrm flipH="1">
                  <a:off x="1102263" y="683227"/>
                  <a:ext cx="200096" cy="483586"/>
                  <a:chOff x="2087935" y="2086923"/>
                  <a:chExt cx="166237" cy="483586"/>
                </a:xfrm>
              </p:grpSpPr>
              <p:cxnSp>
                <p:nvCxnSpPr>
                  <p:cNvPr id="78" name="Straight Connector 77"/>
                  <p:cNvCxnSpPr/>
                  <p:nvPr/>
                </p:nvCxnSpPr>
                <p:spPr>
                  <a:xfrm flipH="1" flipV="1">
                    <a:off x="2150528" y="2086923"/>
                    <a:ext cx="103644" cy="98385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/>
                  <p:cNvCxnSpPr/>
                  <p:nvPr/>
                </p:nvCxnSpPr>
                <p:spPr>
                  <a:xfrm flipH="1" flipV="1">
                    <a:off x="2104209" y="2269508"/>
                    <a:ext cx="90591" cy="43881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119961" y="2524243"/>
                    <a:ext cx="116735" cy="46266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 flipH="1" flipV="1">
                    <a:off x="2087935" y="2427688"/>
                    <a:ext cx="110664" cy="1488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510955" y="2832878"/>
                    <a:ext cx="9285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𝐶𝑙𝑜𝑐𝑘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0955" y="2832878"/>
                    <a:ext cx="92852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882" r="-52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42941" y="2779526"/>
                    <a:ext cx="9392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𝐶𝑙𝑜𝑐𝑘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2941" y="2779526"/>
                    <a:ext cx="93929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844" r="-4545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4725365" y="2873475"/>
                  <a:ext cx="646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5365" y="2873475"/>
                  <a:ext cx="64684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8491" r="-754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/>
          <p:cNvGrpSpPr/>
          <p:nvPr/>
        </p:nvGrpSpPr>
        <p:grpSpPr>
          <a:xfrm>
            <a:off x="552718" y="4147327"/>
            <a:ext cx="9204446" cy="2476034"/>
            <a:chOff x="552718" y="4147327"/>
            <a:chExt cx="9204446" cy="2476034"/>
          </a:xfrm>
        </p:grpSpPr>
        <p:grpSp>
          <p:nvGrpSpPr>
            <p:cNvPr id="84" name="Group 83"/>
            <p:cNvGrpSpPr/>
            <p:nvPr/>
          </p:nvGrpSpPr>
          <p:grpSpPr>
            <a:xfrm>
              <a:off x="645920" y="4147327"/>
              <a:ext cx="8951840" cy="2121954"/>
              <a:chOff x="674914" y="675675"/>
              <a:chExt cx="8951840" cy="2121954"/>
            </a:xfrm>
          </p:grpSpPr>
          <p:sp>
            <p:nvSpPr>
              <p:cNvPr id="85" name="Rectangle 84"/>
              <p:cNvSpPr/>
              <p:nvPr/>
            </p:nvSpPr>
            <p:spPr>
              <a:xfrm>
                <a:off x="892629" y="2623458"/>
                <a:ext cx="8501743" cy="17417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892629" y="1817915"/>
                <a:ext cx="185057" cy="8055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9209315" y="1817914"/>
                <a:ext cx="185057" cy="8055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904460" y="768804"/>
                <a:ext cx="141514" cy="3918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674914" y="1172936"/>
                <a:ext cx="620486" cy="620486"/>
                <a:chOff x="5660571" y="5170714"/>
                <a:chExt cx="620486" cy="620486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5660571" y="5170714"/>
                  <a:ext cx="620486" cy="620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4" name="Straight Connector 113"/>
                <p:cNvCxnSpPr>
                  <a:endCxn id="113" idx="0"/>
                </p:cNvCxnSpPr>
                <p:nvPr/>
              </p:nvCxnSpPr>
              <p:spPr>
                <a:xfrm flipV="1">
                  <a:off x="5970814" y="5170714"/>
                  <a:ext cx="0" cy="1959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/>
                <p:cNvCxnSpPr>
                  <a:endCxn id="113" idx="7"/>
                </p:cNvCxnSpPr>
                <p:nvPr/>
              </p:nvCxnSpPr>
              <p:spPr>
                <a:xfrm flipV="1">
                  <a:off x="6092448" y="5261582"/>
                  <a:ext cx="97741" cy="64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/>
                <p:cNvCxnSpPr>
                  <a:endCxn id="113" idx="6"/>
                </p:cNvCxnSpPr>
                <p:nvPr/>
              </p:nvCxnSpPr>
              <p:spPr>
                <a:xfrm>
                  <a:off x="6141318" y="5480957"/>
                  <a:ext cx="1397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/>
                <p:cNvCxnSpPr>
                  <a:endCxn id="113" idx="5"/>
                </p:cNvCxnSpPr>
                <p:nvPr/>
              </p:nvCxnSpPr>
              <p:spPr>
                <a:xfrm>
                  <a:off x="6092448" y="5636078"/>
                  <a:ext cx="97741" cy="642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/>
                <p:cNvCxnSpPr>
                  <a:endCxn id="113" idx="4"/>
                </p:cNvCxnSpPr>
                <p:nvPr/>
              </p:nvCxnSpPr>
              <p:spPr>
                <a:xfrm>
                  <a:off x="5970814" y="5634717"/>
                  <a:ext cx="0" cy="15648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/>
                <p:cNvCxnSpPr>
                  <a:stCxn id="113" idx="3"/>
                </p:cNvCxnSpPr>
                <p:nvPr/>
              </p:nvCxnSpPr>
              <p:spPr>
                <a:xfrm flipV="1">
                  <a:off x="5751439" y="5624132"/>
                  <a:ext cx="94189" cy="76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/>
                <p:cNvCxnSpPr>
                  <a:endCxn id="113" idx="2"/>
                </p:cNvCxnSpPr>
                <p:nvPr/>
              </p:nvCxnSpPr>
              <p:spPr>
                <a:xfrm flipH="1">
                  <a:off x="5660571" y="5480957"/>
                  <a:ext cx="1251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/>
                <p:cNvCxnSpPr>
                  <a:stCxn id="113" idx="1"/>
                </p:cNvCxnSpPr>
                <p:nvPr/>
              </p:nvCxnSpPr>
              <p:spPr>
                <a:xfrm>
                  <a:off x="5751439" y="5261582"/>
                  <a:ext cx="124239" cy="1050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>
                  <a:endCxn id="113" idx="5"/>
                </p:cNvCxnSpPr>
                <p:nvPr/>
              </p:nvCxnSpPr>
              <p:spPr>
                <a:xfrm>
                  <a:off x="5970814" y="5480958"/>
                  <a:ext cx="219375" cy="21937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0" name="Oval 89"/>
              <p:cNvSpPr/>
              <p:nvPr/>
            </p:nvSpPr>
            <p:spPr>
              <a:xfrm>
                <a:off x="9235814" y="769865"/>
                <a:ext cx="141514" cy="3918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9006268" y="1173997"/>
                <a:ext cx="620486" cy="620486"/>
                <a:chOff x="5660571" y="5170714"/>
                <a:chExt cx="620486" cy="620486"/>
              </a:xfrm>
            </p:grpSpPr>
            <p:sp>
              <p:nvSpPr>
                <p:cNvPr id="103" name="Oval 102"/>
                <p:cNvSpPr/>
                <p:nvPr/>
              </p:nvSpPr>
              <p:spPr>
                <a:xfrm>
                  <a:off x="5660571" y="5170714"/>
                  <a:ext cx="620486" cy="6204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4" name="Straight Connector 103"/>
                <p:cNvCxnSpPr>
                  <a:endCxn id="103" idx="0"/>
                </p:cNvCxnSpPr>
                <p:nvPr/>
              </p:nvCxnSpPr>
              <p:spPr>
                <a:xfrm flipV="1">
                  <a:off x="5970814" y="5170714"/>
                  <a:ext cx="0" cy="19594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>
                  <a:endCxn id="103" idx="7"/>
                </p:cNvCxnSpPr>
                <p:nvPr/>
              </p:nvCxnSpPr>
              <p:spPr>
                <a:xfrm flipV="1">
                  <a:off x="6092448" y="5261582"/>
                  <a:ext cx="97741" cy="6425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>
                  <a:endCxn id="103" idx="6"/>
                </p:cNvCxnSpPr>
                <p:nvPr/>
              </p:nvCxnSpPr>
              <p:spPr>
                <a:xfrm>
                  <a:off x="6141318" y="5480957"/>
                  <a:ext cx="139739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endCxn id="103" idx="5"/>
                </p:cNvCxnSpPr>
                <p:nvPr/>
              </p:nvCxnSpPr>
              <p:spPr>
                <a:xfrm>
                  <a:off x="6092448" y="5636078"/>
                  <a:ext cx="97741" cy="6425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endCxn id="103" idx="4"/>
                </p:cNvCxnSpPr>
                <p:nvPr/>
              </p:nvCxnSpPr>
              <p:spPr>
                <a:xfrm>
                  <a:off x="5970814" y="5634717"/>
                  <a:ext cx="0" cy="15648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3" idx="3"/>
                </p:cNvCxnSpPr>
                <p:nvPr/>
              </p:nvCxnSpPr>
              <p:spPr>
                <a:xfrm flipV="1">
                  <a:off x="5751439" y="5624132"/>
                  <a:ext cx="94189" cy="7620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endCxn id="103" idx="2"/>
                </p:cNvCxnSpPr>
                <p:nvPr/>
              </p:nvCxnSpPr>
              <p:spPr>
                <a:xfrm flipH="1">
                  <a:off x="5660571" y="5480957"/>
                  <a:ext cx="12518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>
                  <a:stCxn id="103" idx="1"/>
                </p:cNvCxnSpPr>
                <p:nvPr/>
              </p:nvCxnSpPr>
              <p:spPr>
                <a:xfrm>
                  <a:off x="5751439" y="5261582"/>
                  <a:ext cx="124239" cy="10507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/>
                <p:cNvCxnSpPr/>
                <p:nvPr/>
              </p:nvCxnSpPr>
              <p:spPr>
                <a:xfrm flipV="1">
                  <a:off x="5970814" y="5170714"/>
                  <a:ext cx="121634" cy="31024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4" name="Straight Connector 93"/>
              <p:cNvCxnSpPr/>
              <p:nvPr/>
            </p:nvCxnSpPr>
            <p:spPr>
              <a:xfrm flipH="1" flipV="1">
                <a:off x="9131454" y="675675"/>
                <a:ext cx="103644" cy="98385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 flipV="1">
                <a:off x="9085135" y="858260"/>
                <a:ext cx="90591" cy="4388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/>
            </p:nvCxnSpPr>
            <p:spPr>
              <a:xfrm flipH="1">
                <a:off x="9100887" y="1112995"/>
                <a:ext cx="116735" cy="46266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 flipH="1" flipV="1">
                <a:off x="9068861" y="1016440"/>
                <a:ext cx="110664" cy="148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/>
              <p:cNvGrpSpPr/>
              <p:nvPr/>
            </p:nvGrpSpPr>
            <p:grpSpPr>
              <a:xfrm flipH="1">
                <a:off x="1102263" y="683227"/>
                <a:ext cx="200096" cy="483586"/>
                <a:chOff x="2087935" y="2086923"/>
                <a:chExt cx="166237" cy="483586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flipH="1" flipV="1">
                  <a:off x="2150528" y="2086923"/>
                  <a:ext cx="103644" cy="98385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 flipV="1">
                  <a:off x="2104209" y="2269508"/>
                  <a:ext cx="90591" cy="43881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>
                  <a:off x="2119961" y="2524243"/>
                  <a:ext cx="116735" cy="4626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2087935" y="2427688"/>
                  <a:ext cx="110664" cy="148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3" name="Group 122"/>
            <p:cNvGrpSpPr/>
            <p:nvPr/>
          </p:nvGrpSpPr>
          <p:grpSpPr>
            <a:xfrm>
              <a:off x="2630081" y="5265074"/>
              <a:ext cx="298176" cy="614749"/>
              <a:chOff x="10738756" y="2536371"/>
              <a:chExt cx="625930" cy="1404258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Connector 124"/>
              <p:cNvCxnSpPr>
                <a:stCxn id="124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2" name="Straight Arrow Connector 131"/>
            <p:cNvCxnSpPr/>
            <p:nvPr/>
          </p:nvCxnSpPr>
          <p:spPr>
            <a:xfrm flipH="1">
              <a:off x="5133668" y="4565598"/>
              <a:ext cx="6051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4494608" y="4565598"/>
              <a:ext cx="5987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/>
            <p:cNvGrpSpPr/>
            <p:nvPr/>
          </p:nvGrpSpPr>
          <p:grpSpPr>
            <a:xfrm>
              <a:off x="1926031" y="5150835"/>
              <a:ext cx="2022603" cy="934523"/>
              <a:chOff x="2574471" y="5366775"/>
              <a:chExt cx="4887685" cy="1391686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2574471" y="5366775"/>
                <a:ext cx="4887685" cy="1116316"/>
              </a:xfrm>
              <a:prstGeom prst="rect">
                <a:avLst/>
              </a:prstGeom>
              <a:solidFill>
                <a:schemeClr val="bg2">
                  <a:alpha val="4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Oval 134"/>
              <p:cNvSpPr/>
              <p:nvPr/>
            </p:nvSpPr>
            <p:spPr>
              <a:xfrm>
                <a:off x="3225371" y="6332258"/>
                <a:ext cx="426203" cy="42620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6209224" y="6332257"/>
                <a:ext cx="426203" cy="426203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552718" y="6315584"/>
                  <a:ext cx="9285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18" y="6315584"/>
                  <a:ext cx="92852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5921" r="-526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/>
                <p:cNvSpPr txBox="1"/>
                <p:nvPr/>
              </p:nvSpPr>
              <p:spPr>
                <a:xfrm>
                  <a:off x="8817869" y="6315584"/>
                  <a:ext cx="9392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𝐶𝑙𝑜𝑐𝑘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2" name="TextBox 1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869" y="6315584"/>
                  <a:ext cx="93929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5844" r="-454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3" name="Group 142"/>
            <p:cNvGrpSpPr/>
            <p:nvPr/>
          </p:nvGrpSpPr>
          <p:grpSpPr>
            <a:xfrm>
              <a:off x="4756693" y="4664478"/>
              <a:ext cx="625930" cy="1404258"/>
              <a:chOff x="10738756" y="2536371"/>
              <a:chExt cx="625930" cy="1404258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0896600" y="2536371"/>
                <a:ext cx="381000" cy="381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/>
              <p:cNvCxnSpPr>
                <a:stCxn id="144" idx="4"/>
              </p:cNvCxnSpPr>
              <p:nvPr/>
            </p:nvCxnSpPr>
            <p:spPr>
              <a:xfrm flipH="1">
                <a:off x="11081657" y="2917371"/>
                <a:ext cx="5443" cy="79465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11081657" y="3712029"/>
                <a:ext cx="283029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 flipH="1">
                <a:off x="10896600" y="3712029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11089821" y="3086100"/>
                <a:ext cx="185057" cy="228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0738756" y="3053443"/>
                <a:ext cx="351065" cy="2667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4839240" y="6302198"/>
                  <a:ext cx="6468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240" y="6302198"/>
                  <a:ext cx="64684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8491" r="-754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2922579" y="5147807"/>
                  <a:ext cx="6933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𝐵𝑟𝑖𝑐𝑒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579" y="5147807"/>
                  <a:ext cx="693331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7018" r="-701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/>
            <p:cNvCxnSpPr>
              <a:stCxn id="134" idx="3"/>
            </p:cNvCxnSpPr>
            <p:nvPr/>
          </p:nvCxnSpPr>
          <p:spPr>
            <a:xfrm flipV="1">
              <a:off x="3948634" y="5525642"/>
              <a:ext cx="729613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/>
                <p:cNvSpPr txBox="1"/>
                <p:nvPr/>
              </p:nvSpPr>
              <p:spPr>
                <a:xfrm>
                  <a:off x="4197871" y="5234753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5" name="TextBox 1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871" y="5234753"/>
                  <a:ext cx="21749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t="-36000" r="-97143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2488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038313" y="555170"/>
            <a:ext cx="1453017" cy="2111829"/>
            <a:chOff x="996269" y="1447800"/>
            <a:chExt cx="1453017" cy="2111829"/>
          </a:xfrm>
        </p:grpSpPr>
        <p:sp>
          <p:nvSpPr>
            <p:cNvPr id="4" name="Rectangle 3"/>
            <p:cNvSpPr/>
            <p:nvPr/>
          </p:nvSpPr>
          <p:spPr>
            <a:xfrm>
              <a:off x="1556657" y="3439886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56" y="1447800"/>
              <a:ext cx="892629" cy="119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>
              <a:endCxn id="5" idx="2"/>
            </p:cNvCxnSpPr>
            <p:nvPr/>
          </p:nvCxnSpPr>
          <p:spPr>
            <a:xfrm flipV="1">
              <a:off x="1926667" y="1567543"/>
              <a:ext cx="76304" cy="185601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2"/>
            </p:cNvCxnSpPr>
            <p:nvPr/>
          </p:nvCxnSpPr>
          <p:spPr>
            <a:xfrm>
              <a:off x="2002971" y="1567543"/>
              <a:ext cx="68063" cy="187234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545771" y="1567543"/>
              <a:ext cx="10885" cy="185601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269" y="2495550"/>
                  <a:ext cx="212045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55"/>
          <p:cNvGrpSpPr/>
          <p:nvPr/>
        </p:nvGrpSpPr>
        <p:grpSpPr>
          <a:xfrm>
            <a:off x="3415504" y="555170"/>
            <a:ext cx="4084753" cy="2561123"/>
            <a:chOff x="3284876" y="1480456"/>
            <a:chExt cx="4084753" cy="2561123"/>
          </a:xfrm>
        </p:grpSpPr>
        <p:grpSp>
          <p:nvGrpSpPr>
            <p:cNvPr id="50" name="Group 49"/>
            <p:cNvGrpSpPr/>
            <p:nvPr/>
          </p:nvGrpSpPr>
          <p:grpSpPr>
            <a:xfrm>
              <a:off x="3284876" y="1480456"/>
              <a:ext cx="4084753" cy="2561123"/>
              <a:chOff x="3284876" y="1480456"/>
              <a:chExt cx="4084753" cy="256112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3635829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43422" y="1491342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>
                <a:stCxn id="22" idx="0"/>
                <a:endCxn id="23" idx="2"/>
              </p:cNvCxnSpPr>
              <p:nvPr/>
            </p:nvCxnSpPr>
            <p:spPr>
              <a:xfrm flipV="1">
                <a:off x="4082144" y="1611085"/>
                <a:ext cx="1107593" cy="180158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23" idx="2"/>
                <a:endCxn id="28" idx="0"/>
              </p:cNvCxnSpPr>
              <p:nvPr/>
            </p:nvCxnSpPr>
            <p:spPr>
              <a:xfrm>
                <a:off x="5189737" y="1611085"/>
                <a:ext cx="1069897" cy="179069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3624943" y="1540328"/>
                <a:ext cx="10885" cy="185601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4876" y="2465613"/>
                    <a:ext cx="212045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2857" r="-2285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/>
              <p:cNvSpPr/>
              <p:nvPr/>
            </p:nvSpPr>
            <p:spPr>
              <a:xfrm>
                <a:off x="5813319" y="3401784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635829" y="1480456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743422" y="3412671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813319" y="1485899"/>
                <a:ext cx="892629" cy="119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>
                <a:stCxn id="28" idx="3"/>
              </p:cNvCxnSpPr>
              <p:nvPr/>
            </p:nvCxnSpPr>
            <p:spPr>
              <a:xfrm flipV="1">
                <a:off x="6705948" y="3461655"/>
                <a:ext cx="663681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0864" y="3088565"/>
                    <a:ext cx="2174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2857" t="-36000" r="-97143"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>
                <a:off x="4080942" y="3722915"/>
                <a:ext cx="21774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/>
                  <p:cNvSpPr txBox="1"/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5191" y="3733802"/>
                    <a:ext cx="52899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598" r="-13793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𝑣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 b="0" i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sz="16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319" y="1933703"/>
                  <a:ext cx="1416157" cy="72750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7" name="Group 86"/>
          <p:cNvGrpSpPr/>
          <p:nvPr/>
        </p:nvGrpSpPr>
        <p:grpSpPr>
          <a:xfrm>
            <a:off x="454566" y="3635829"/>
            <a:ext cx="8630802" cy="2193944"/>
            <a:chOff x="454566" y="3635829"/>
            <a:chExt cx="8630802" cy="2193944"/>
          </a:xfrm>
        </p:grpSpPr>
        <p:sp>
          <p:nvSpPr>
            <p:cNvPr id="57" name="Oval 56"/>
            <p:cNvSpPr/>
            <p:nvPr/>
          </p:nvSpPr>
          <p:spPr>
            <a:xfrm>
              <a:off x="1054416" y="4382737"/>
              <a:ext cx="370114" cy="370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92123" y="4224894"/>
              <a:ext cx="685800" cy="6858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1405531" y="4132366"/>
              <a:ext cx="176343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922558" y="3795887"/>
                  <a:ext cx="1171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=4.2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558" y="3795887"/>
                  <a:ext cx="117160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3627" r="-6218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/>
            <p:cNvSpPr/>
            <p:nvPr/>
          </p:nvSpPr>
          <p:spPr>
            <a:xfrm>
              <a:off x="1609586" y="4486151"/>
              <a:ext cx="163286" cy="16328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Arrow Connector 63"/>
            <p:cNvCxnSpPr>
              <a:stCxn id="62" idx="6"/>
            </p:cNvCxnSpPr>
            <p:nvPr/>
          </p:nvCxnSpPr>
          <p:spPr>
            <a:xfrm>
              <a:off x="1772872" y="4567794"/>
              <a:ext cx="44631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1817468" y="4695444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7468" y="4695444"/>
                  <a:ext cx="115999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579" r="-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/>
            <p:cNvSpPr/>
            <p:nvPr/>
          </p:nvSpPr>
          <p:spPr>
            <a:xfrm>
              <a:off x="5943947" y="4408714"/>
              <a:ext cx="370114" cy="37011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7323072" y="4202865"/>
              <a:ext cx="685800" cy="685800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 flipH="1" flipV="1">
              <a:off x="6295062" y="4158343"/>
              <a:ext cx="1073777" cy="4935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6695695" y="3837211"/>
                  <a:ext cx="272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695" y="3837211"/>
                  <a:ext cx="272510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222" r="-2444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Oval 69"/>
            <p:cNvSpPr/>
            <p:nvPr/>
          </p:nvSpPr>
          <p:spPr>
            <a:xfrm>
              <a:off x="6499117" y="4512128"/>
              <a:ext cx="163286" cy="163286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>
              <a:off x="6899337" y="4578422"/>
              <a:ext cx="423735" cy="9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6792049" y="4836936"/>
                  <a:ext cx="11599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=0.99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049" y="4836936"/>
                  <a:ext cx="11599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579" r="-368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454566" y="4071005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66" y="4071005"/>
                  <a:ext cx="74334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7377" r="-65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437825" y="4124196"/>
                  <a:ext cx="743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7825" y="4124196"/>
                  <a:ext cx="74334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7377" r="-65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430090" y="4924269"/>
                  <a:ext cx="10690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090" y="4924269"/>
                  <a:ext cx="1069075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4571" r="-4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560772" y="5514341"/>
                  <a:ext cx="160819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𝐸𝑎𝑟𝑡h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0772" y="5514341"/>
                  <a:ext cx="1608197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136" r="-303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6295062" y="5521996"/>
                  <a:ext cx="14555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𝐴𝑙𝑖𝑐𝑒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𝑓𝑟𝑎𝑚𝑒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5062" y="5521996"/>
                  <a:ext cx="1455591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3361" r="-546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016293" y="4755057"/>
                  <a:ext cx="106907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𝑃𝑟𝑜𝑥𝑖𝑚𝑎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293" y="4755057"/>
                  <a:ext cx="106907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4000" r="-45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>
              <a:off x="4874050" y="3635829"/>
              <a:ext cx="0" cy="215537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35217</TotalTime>
  <Words>84</Words>
  <Application>Microsoft Office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748</cp:revision>
  <dcterms:created xsi:type="dcterms:W3CDTF">2017-07-11T12:03:09Z</dcterms:created>
  <dcterms:modified xsi:type="dcterms:W3CDTF">2019-08-06T21:25:06Z</dcterms:modified>
</cp:coreProperties>
</file>