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1" r:id="rId2"/>
    <p:sldId id="278" r:id="rId3"/>
    <p:sldId id="288" r:id="rId4"/>
    <p:sldId id="279" r:id="rId5"/>
    <p:sldId id="280" r:id="rId6"/>
    <p:sldId id="281" r:id="rId7"/>
    <p:sldId id="282" r:id="rId8"/>
    <p:sldId id="284" r:id="rId9"/>
    <p:sldId id="285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B8B7"/>
    <a:srgbClr val="F2F9F2"/>
    <a:srgbClr val="FFFFFF"/>
    <a:srgbClr val="EFAFAF"/>
    <a:srgbClr val="E17171"/>
    <a:srgbClr val="C42A2A"/>
    <a:srgbClr val="D4CAC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E09D1A-1587-4195-A703-6A1025D84B97}" v="19" dt="2019-06-03T15:14:21.162"/>
    <p1510:client id="{E6AC1E53-3797-4FB7-BCF4-F49577EE98A1}" v="116" dt="2019-06-03T18:29:48.5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91657" autoAdjust="0"/>
  </p:normalViewPr>
  <p:slideViewPr>
    <p:cSldViewPr snapToGrid="0">
      <p:cViewPr>
        <p:scale>
          <a:sx n="105" d="100"/>
          <a:sy n="105" d="100"/>
        </p:scale>
        <p:origin x="78" y="-96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modSld">
      <pc:chgData name="Joshua Rinaldo" userId="eeaa994f99e4e508" providerId="LiveId" clId="{50E09D1A-1587-4195-A703-6A1025D84B97}" dt="2019-06-03T15:14:21.162" v="64"/>
      <pc:docMkLst>
        <pc:docMk/>
      </pc:docMkLst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delSp del">
        <pc:chgData name="Joshua Rinaldo" userId="eeaa994f99e4e508" providerId="LiveId" clId="{E6AC1E53-3797-4FB7-BCF4-F49577EE98A1}" dt="2019-06-03T15:40:21.119" v="1" actId="2696"/>
        <pc:sldMkLst>
          <pc:docMk/>
          <pc:sldMk cId="1365072727" sldId="283"/>
        </pc:sldMkLst>
        <pc:grpChg chg="del">
          <ac:chgData name="Joshua Rinaldo" userId="eeaa994f99e4e508" providerId="LiveId" clId="{E6AC1E53-3797-4FB7-BCF4-F49577EE98A1}" dt="2019-06-03T15:40:16.038" v="0" actId="478"/>
          <ac:grpSpMkLst>
            <pc:docMk/>
            <pc:sldMk cId="1365072727" sldId="283"/>
            <ac:grpSpMk id="62" creationId="{00000000-0000-0000-0000-000000000000}"/>
          </ac:grpSpMkLst>
        </pc:grpChg>
      </pc:sldChg>
      <pc:sldChg chg="del">
        <pc:chgData name="Joshua Rinaldo" userId="eeaa994f99e4e508" providerId="LiveId" clId="{E6AC1E53-3797-4FB7-BCF4-F49577EE98A1}" dt="2019-06-03T15:40:24.443" v="2" actId="2696"/>
        <pc:sldMkLst>
          <pc:docMk/>
          <pc:sldMk cId="1814039533" sldId="286"/>
        </pc:sldMkLst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  <pc:sldChg chg="addSp delSp modSp add del">
        <pc:chgData name="Joshua Rinaldo" userId="eeaa994f99e4e508" providerId="LiveId" clId="{E6AC1E53-3797-4FB7-BCF4-F49577EE98A1}" dt="2019-06-03T18:28:35.581" v="935" actId="2696"/>
        <pc:sldMkLst>
          <pc:docMk/>
          <pc:sldMk cId="999502471" sldId="289"/>
        </pc:sldMkLst>
        <pc:spChg chg="del mod topLvl">
          <ac:chgData name="Joshua Rinaldo" userId="eeaa994f99e4e508" providerId="LiveId" clId="{E6AC1E53-3797-4FB7-BCF4-F49577EE98A1}" dt="2019-06-03T18:26:25.046" v="856" actId="478"/>
          <ac:spMkLst>
            <pc:docMk/>
            <pc:sldMk cId="999502471" sldId="289"/>
            <ac:spMk id="5" creationId="{89E5AD6E-F794-4874-B9DC-7340174F4C66}"/>
          </ac:spMkLst>
        </pc:spChg>
        <pc:spChg chg="del mod topLvl">
          <ac:chgData name="Joshua Rinaldo" userId="eeaa994f99e4e508" providerId="LiveId" clId="{E6AC1E53-3797-4FB7-BCF4-F49577EE98A1}" dt="2019-06-03T18:26:25.046" v="856" actId="478"/>
          <ac:spMkLst>
            <pc:docMk/>
            <pc:sldMk cId="999502471" sldId="289"/>
            <ac:spMk id="7" creationId="{639FC7CB-B0B3-471B-8B7D-81A8122AAB9D}"/>
          </ac:spMkLst>
        </pc:spChg>
        <pc:spChg chg="del mod topLvl">
          <ac:chgData name="Joshua Rinaldo" userId="eeaa994f99e4e508" providerId="LiveId" clId="{E6AC1E53-3797-4FB7-BCF4-F49577EE98A1}" dt="2019-06-03T18:26:25.046" v="856" actId="478"/>
          <ac:spMkLst>
            <pc:docMk/>
            <pc:sldMk cId="999502471" sldId="289"/>
            <ac:spMk id="8" creationId="{D5C8CE85-BC01-47BC-A37A-8D388B9F795B}"/>
          </ac:spMkLst>
        </pc:spChg>
        <pc:spChg chg="del mod topLvl">
          <ac:chgData name="Joshua Rinaldo" userId="eeaa994f99e4e508" providerId="LiveId" clId="{E6AC1E53-3797-4FB7-BCF4-F49577EE98A1}" dt="2019-06-03T18:26:25.046" v="856" actId="478"/>
          <ac:spMkLst>
            <pc:docMk/>
            <pc:sldMk cId="999502471" sldId="289"/>
            <ac:spMk id="10" creationId="{EE152338-1420-434B-885F-F4FE6BA80DEF}"/>
          </ac:spMkLst>
        </pc:spChg>
        <pc:spChg chg="del mod topLvl">
          <ac:chgData name="Joshua Rinaldo" userId="eeaa994f99e4e508" providerId="LiveId" clId="{E6AC1E53-3797-4FB7-BCF4-F49577EE98A1}" dt="2019-06-03T18:26:25.046" v="856" actId="478"/>
          <ac:spMkLst>
            <pc:docMk/>
            <pc:sldMk cId="999502471" sldId="289"/>
            <ac:spMk id="30" creationId="{928E02F0-E881-45AD-9753-386E4FE620DB}"/>
          </ac:spMkLst>
        </pc:spChg>
        <pc:spChg chg="del mod topLvl">
          <ac:chgData name="Joshua Rinaldo" userId="eeaa994f99e4e508" providerId="LiveId" clId="{E6AC1E53-3797-4FB7-BCF4-F49577EE98A1}" dt="2019-06-03T18:26:25.046" v="856" actId="478"/>
          <ac:spMkLst>
            <pc:docMk/>
            <pc:sldMk cId="999502471" sldId="289"/>
            <ac:spMk id="31" creationId="{58DD7864-AE90-4D67-9D55-75B085F41CB0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34" creationId="{2EAE803B-3458-4193-ACD9-3BC9E3A6D700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35" creationId="{15253F18-06D1-404A-8805-A1443248F372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48" creationId="{E76709D0-6F01-4096-A094-EF7A65D95B34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50" creationId="{74C8AA5E-F889-490E-B597-688CDEFACF26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51" creationId="{F8D93822-6DAD-4161-A61F-55D36DC271D4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58" creationId="{84CCDA39-A913-4159-9ECA-E6D3FBFD76AE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59" creationId="{6C2D5C01-BA8E-48BD-BBBC-C9161545F9E2}"/>
          </ac:spMkLst>
        </pc:spChg>
        <pc:spChg chg="mod or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62" creationId="{D0ADE9A9-97DB-4497-83D6-203AF0B5F3EB}"/>
          </ac:spMkLst>
        </pc:spChg>
        <pc:spChg chg="mod or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66" creationId="{1A30E52C-C5AF-48BC-943D-DE1A53B17CE4}"/>
          </ac:spMkLst>
        </pc:spChg>
        <pc:spChg chg="mod topLvl">
          <ac:chgData name="Joshua Rinaldo" userId="eeaa994f99e4e508" providerId="LiveId" clId="{E6AC1E53-3797-4FB7-BCF4-F49577EE98A1}" dt="2019-06-03T18:26:39.085" v="860" actId="164"/>
          <ac:spMkLst>
            <pc:docMk/>
            <pc:sldMk cId="999502471" sldId="289"/>
            <ac:spMk id="67" creationId="{52A6B5ED-31D5-4AB2-95B6-E16C76D6B7F0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74" creationId="{0A3DDAA2-DD3D-43AD-8754-25245AFDB744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75" creationId="{18D71ADB-1A82-4BA9-8CD1-F75421951821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76" creationId="{FCB55DE9-5AB3-4F77-8120-7A65CAC76A50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77" creationId="{1B5E5A73-9FF7-4F5D-BDB1-86232854D2DF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84" creationId="{EB5120B3-20B4-475B-91FB-2B17741FD0FB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88" creationId="{68A19366-DCFC-4270-8918-69D365E666D8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89" creationId="{947ED442-0100-4A62-B48C-D248F939485A}"/>
          </ac:spMkLst>
        </pc:spChg>
        <pc:spChg chg="mod ord topLvl">
          <ac:chgData name="Joshua Rinaldo" userId="eeaa994f99e4e508" providerId="LiveId" clId="{E6AC1E53-3797-4FB7-BCF4-F49577EE98A1}" dt="2019-06-03T18:26:45.281" v="861" actId="164"/>
          <ac:spMkLst>
            <pc:docMk/>
            <pc:sldMk cId="999502471" sldId="289"/>
            <ac:spMk id="90" creationId="{CE7C464C-E488-429F-9A82-9F7551C69CCA}"/>
          </ac:spMkLst>
        </pc:spChg>
        <pc:grpChg chg="add del">
          <ac:chgData name="Joshua Rinaldo" userId="eeaa994f99e4e508" providerId="LiveId" clId="{E6AC1E53-3797-4FB7-BCF4-F49577EE98A1}" dt="2019-06-03T18:21:37.518" v="798" actId="165"/>
          <ac:grpSpMkLst>
            <pc:docMk/>
            <pc:sldMk cId="999502471" sldId="289"/>
            <ac:grpSpMk id="2" creationId="{EE477AD5-8CF6-46D9-8B00-B8AE83342FDC}"/>
          </ac:grpSpMkLst>
        </pc:grpChg>
        <pc:grpChg chg="del mod topLvl">
          <ac:chgData name="Joshua Rinaldo" userId="eeaa994f99e4e508" providerId="LiveId" clId="{E6AC1E53-3797-4FB7-BCF4-F49577EE98A1}" dt="2019-06-03T18:21:41.158" v="799" actId="165"/>
          <ac:grpSpMkLst>
            <pc:docMk/>
            <pc:sldMk cId="999502471" sldId="289"/>
            <ac:grpSpMk id="3" creationId="{BA9AC1C9-1322-4914-96A6-5CFD2E8864EB}"/>
          </ac:grpSpMkLst>
        </pc:grpChg>
        <pc:grpChg chg="del mod topLvl">
          <ac:chgData name="Joshua Rinaldo" userId="eeaa994f99e4e508" providerId="LiveId" clId="{E6AC1E53-3797-4FB7-BCF4-F49577EE98A1}" dt="2019-06-03T18:21:41.158" v="799" actId="165"/>
          <ac:grpSpMkLst>
            <pc:docMk/>
            <pc:sldMk cId="999502471" sldId="289"/>
            <ac:grpSpMk id="4" creationId="{9E7CDED5-73F0-4A7A-A7C4-7CE60E44A264}"/>
          </ac:grpSpMkLst>
        </pc:grpChg>
        <pc:grpChg chg="del mod topLvl">
          <ac:chgData name="Joshua Rinaldo" userId="eeaa994f99e4e508" providerId="LiveId" clId="{E6AC1E53-3797-4FB7-BCF4-F49577EE98A1}" dt="2019-06-03T18:21:46.103" v="800" actId="165"/>
          <ac:grpSpMkLst>
            <pc:docMk/>
            <pc:sldMk cId="999502471" sldId="289"/>
            <ac:grpSpMk id="11" creationId="{398AABD7-351C-4634-9B27-47ED128304AC}"/>
          </ac:grpSpMkLst>
        </pc:grpChg>
        <pc:grpChg chg="add del mod">
          <ac:chgData name="Joshua Rinaldo" userId="eeaa994f99e4e508" providerId="LiveId" clId="{E6AC1E53-3797-4FB7-BCF4-F49577EE98A1}" dt="2019-06-03T17:20:47.839" v="370" actId="165"/>
          <ac:grpSpMkLst>
            <pc:docMk/>
            <pc:sldMk cId="999502471" sldId="289"/>
            <ac:grpSpMk id="32" creationId="{B9C5280E-1268-4946-94AE-AF10EB5F2328}"/>
          </ac:grpSpMkLst>
        </pc:grpChg>
        <pc:grpChg chg="del mod topLvl">
          <ac:chgData name="Joshua Rinaldo" userId="eeaa994f99e4e508" providerId="LiveId" clId="{E6AC1E53-3797-4FB7-BCF4-F49577EE98A1}" dt="2019-06-03T17:20:51.827" v="371" actId="165"/>
          <ac:grpSpMkLst>
            <pc:docMk/>
            <pc:sldMk cId="999502471" sldId="289"/>
            <ac:grpSpMk id="33" creationId="{5FD56CBF-6171-4C93-8BCB-A214124E7DA2}"/>
          </ac:grpSpMkLst>
        </pc:grpChg>
        <pc:grpChg chg="del mod topLvl">
          <ac:chgData name="Joshua Rinaldo" userId="eeaa994f99e4e508" providerId="LiveId" clId="{E6AC1E53-3797-4FB7-BCF4-F49577EE98A1}" dt="2019-06-03T17:20:57.227" v="372" actId="165"/>
          <ac:grpSpMkLst>
            <pc:docMk/>
            <pc:sldMk cId="999502471" sldId="289"/>
            <ac:grpSpMk id="36" creationId="{61C03045-7CD8-46C1-85B8-DF9918F7EDF5}"/>
          </ac:grpSpMkLst>
        </pc:grpChg>
        <pc:grpChg chg="del mod topLvl">
          <ac:chgData name="Joshua Rinaldo" userId="eeaa994f99e4e508" providerId="LiveId" clId="{E6AC1E53-3797-4FB7-BCF4-F49577EE98A1}" dt="2019-06-03T17:20:57.227" v="372" actId="165"/>
          <ac:grpSpMkLst>
            <pc:docMk/>
            <pc:sldMk cId="999502471" sldId="289"/>
            <ac:grpSpMk id="37" creationId="{59E52E18-02D9-4805-8E51-68F601096301}"/>
          </ac:grpSpMkLst>
        </pc:grpChg>
        <pc:grpChg chg="del mod topLvl">
          <ac:chgData name="Joshua Rinaldo" userId="eeaa994f99e4e508" providerId="LiveId" clId="{E6AC1E53-3797-4FB7-BCF4-F49577EE98A1}" dt="2019-06-03T18:14:03.132" v="722" actId="165"/>
          <ac:grpSpMkLst>
            <pc:docMk/>
            <pc:sldMk cId="999502471" sldId="289"/>
            <ac:grpSpMk id="47" creationId="{3A0B5BCD-906C-4B30-988A-59523B133005}"/>
          </ac:grpSpMkLst>
        </pc:grpChg>
        <pc:grpChg chg="add del mod">
          <ac:chgData name="Joshua Rinaldo" userId="eeaa994f99e4e508" providerId="LiveId" clId="{E6AC1E53-3797-4FB7-BCF4-F49577EE98A1}" dt="2019-06-03T18:27:56.545" v="923"/>
          <ac:grpSpMkLst>
            <pc:docMk/>
            <pc:sldMk cId="999502471" sldId="289"/>
            <ac:grpSpMk id="220" creationId="{A280C0BE-009E-4CA3-915F-144B9A53EBD9}"/>
          </ac:grpSpMkLst>
        </pc:grpChg>
        <pc:grpChg chg="add del mod">
          <ac:chgData name="Joshua Rinaldo" userId="eeaa994f99e4e508" providerId="LiveId" clId="{E6AC1E53-3797-4FB7-BCF4-F49577EE98A1}" dt="2019-06-03T18:27:56.545" v="923"/>
          <ac:grpSpMkLst>
            <pc:docMk/>
            <pc:sldMk cId="999502471" sldId="289"/>
            <ac:grpSpMk id="255" creationId="{86F74D90-5C4B-40BD-AC17-284E4CD256FA}"/>
          </ac:grpSpMkLst>
        </pc:grpChg>
        <pc:grpChg chg="add del mod">
          <ac:chgData name="Joshua Rinaldo" userId="eeaa994f99e4e508" providerId="LiveId" clId="{E6AC1E53-3797-4FB7-BCF4-F49577EE98A1}" dt="2019-06-03T18:27:56.545" v="923"/>
          <ac:grpSpMkLst>
            <pc:docMk/>
            <pc:sldMk cId="999502471" sldId="289"/>
            <ac:grpSpMk id="256" creationId="{962F19A8-51A6-403E-9F8C-81FCE6DD6100}"/>
          </ac:grpSpMkLst>
        </pc:grp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6" creationId="{4197BE23-ED91-4CE4-A70D-5625D15B1B0D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9" creationId="{D4560737-246E-4ABE-A4CC-E7CEF57BD027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2" creationId="{A7C089E4-F063-4649-AA47-E51B443EEDF0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3" creationId="{54587AD3-2B96-4250-83B4-5D84491F265D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4" creationId="{5D8A2C04-A190-45DF-9C62-5BB698EE7540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5" creationId="{F6665F23-D8DD-4FB8-A830-239E7DC7D923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6" creationId="{CDF74822-D080-48CE-9F73-D61A9BC8ADD2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7" creationId="{129AFD9D-362C-49D7-9FAB-118849C5D3FE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8" creationId="{77C79624-0717-4796-8CEC-C85AE7B0AB00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19" creationId="{EEEFB41A-50AC-4192-869D-0206EBB7BF2A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0" creationId="{EE60D734-517B-4C6B-868D-765E714014FA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1" creationId="{EECD93E4-1487-4B26-AB4E-236F059BF9DC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2" creationId="{D731339A-606F-4F3C-95C2-CCEB1B8128E6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3" creationId="{5D0C34D3-915D-4A8D-BC2B-56F5845DFF38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4" creationId="{0F182A09-2144-4C99-9A87-64632036509B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5" creationId="{5ACC78AE-C34E-423A-8871-1F0DB9EB4AD8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6" creationId="{D907CCC1-122C-4FD2-BCA2-C9EC66910F81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7" creationId="{76AC34C4-0775-4FB4-AD7E-5EB61525E425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8" creationId="{E2D6DC76-7B49-4D62-B320-B8C8F53B808B}"/>
          </ac:cxnSpMkLst>
        </pc:cxnChg>
        <pc:cxnChg chg="del mod topLvl">
          <ac:chgData name="Joshua Rinaldo" userId="eeaa994f99e4e508" providerId="LiveId" clId="{E6AC1E53-3797-4FB7-BCF4-F49577EE98A1}" dt="2019-06-03T18:26:25.046" v="856" actId="478"/>
          <ac:cxnSpMkLst>
            <pc:docMk/>
            <pc:sldMk cId="999502471" sldId="289"/>
            <ac:cxnSpMk id="29" creationId="{5F437642-E067-4B63-85CF-BCCB8FBB9E59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38" creationId="{B6ACA258-8E99-47E0-AD49-A798F804F905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39" creationId="{013D5F2D-35EF-4F22-845D-0B1C5CDBB062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0" creationId="{323000B1-6F4A-49C3-8D77-FD3FEA511FE9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1" creationId="{0E096233-DBE0-4052-BA15-851ADEBC9F66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2" creationId="{E716F482-1B97-4551-A13B-6825223B9847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3" creationId="{73F5EFB8-8865-4ACE-92DF-36E8B72607E4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4" creationId="{EFF3FD17-BF06-417F-989F-6FD67E792B09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5" creationId="{023D7A00-8EDB-4669-A35E-C0DF55F5E8CE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6" creationId="{2F668C35-E242-4C64-9061-A1AD2FC24F46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49" creationId="{F767BE15-A1B8-4AAB-9AFC-B287F332A02A}"/>
          </ac:cxnSpMkLst>
        </pc:cxnChg>
        <pc:cxnChg chg="mod or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52" creationId="{D5C38A4A-6511-42FD-AD36-05380EC4C2C7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53" creationId="{DEFDE52C-2EB2-432D-BD12-5534B12B7042}"/>
          </ac:cxnSpMkLst>
        </pc:cxnChg>
        <pc:cxnChg chg="mod or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54" creationId="{9EE77B65-7BF4-45A0-A374-00DB2B8E6730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55" creationId="{BB0B540F-4882-422E-9D44-2F4BAB76164A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56" creationId="{8458A176-BE27-459B-811D-40C8EAC81E92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57" creationId="{455FD8B4-B036-48DD-A02F-7C3D7326980F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60" creationId="{34FFA68A-50C8-475D-88AD-6F1FD9E7618B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61" creationId="{5DBF72BC-E6C9-4AFA-866D-EA94C1437A2D}"/>
          </ac:cxnSpMkLst>
        </pc:cxnChg>
        <pc:cxnChg chg="mod or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63" creationId="{30857885-6BD8-4391-BDFB-D59D9B30F166}"/>
          </ac:cxnSpMkLst>
        </pc:cxnChg>
        <pc:cxnChg chg="mod or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64" creationId="{7366EC05-1DB7-4A4A-8C17-B7BE8014056D}"/>
          </ac:cxnSpMkLst>
        </pc:cxnChg>
        <pc:cxnChg chg="mod topLvl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65" creationId="{98E100E4-C3C2-428A-9FF6-5B57DB30FAD2}"/>
          </ac:cxnSpMkLst>
        </pc:cxnChg>
        <pc:cxnChg chg="del mod topLvl">
          <ac:chgData name="Joshua Rinaldo" userId="eeaa994f99e4e508" providerId="LiveId" clId="{E6AC1E53-3797-4FB7-BCF4-F49577EE98A1}" dt="2019-06-03T17:22:37.214" v="391" actId="478"/>
          <ac:cxnSpMkLst>
            <pc:docMk/>
            <pc:sldMk cId="999502471" sldId="289"/>
            <ac:cxnSpMk id="68" creationId="{AC44CD2C-4B99-4973-95BA-27A4FDEECD92}"/>
          </ac:cxnSpMkLst>
        </pc:cxnChg>
        <pc:cxnChg chg="del mod topLvl">
          <ac:chgData name="Joshua Rinaldo" userId="eeaa994f99e4e508" providerId="LiveId" clId="{E6AC1E53-3797-4FB7-BCF4-F49577EE98A1}" dt="2019-06-03T17:22:38.945" v="392" actId="478"/>
          <ac:cxnSpMkLst>
            <pc:docMk/>
            <pc:sldMk cId="999502471" sldId="289"/>
            <ac:cxnSpMk id="69" creationId="{AAE212E9-ABFD-4E88-87E1-87657C22F8C8}"/>
          </ac:cxnSpMkLst>
        </pc:cxnChg>
        <pc:cxnChg chg="del mod topLvl">
          <ac:chgData name="Joshua Rinaldo" userId="eeaa994f99e4e508" providerId="LiveId" clId="{E6AC1E53-3797-4FB7-BCF4-F49577EE98A1}" dt="2019-06-03T17:51:25.755" v="538" actId="478"/>
          <ac:cxnSpMkLst>
            <pc:docMk/>
            <pc:sldMk cId="999502471" sldId="289"/>
            <ac:cxnSpMk id="70" creationId="{96172778-5155-44E1-BEF1-51FDA382CC00}"/>
          </ac:cxnSpMkLst>
        </pc:cxnChg>
        <pc:cxnChg chg="del mod topLvl">
          <ac:chgData name="Joshua Rinaldo" userId="eeaa994f99e4e508" providerId="LiveId" clId="{E6AC1E53-3797-4FB7-BCF4-F49577EE98A1}" dt="2019-06-03T17:22:35.480" v="390" actId="478"/>
          <ac:cxnSpMkLst>
            <pc:docMk/>
            <pc:sldMk cId="999502471" sldId="289"/>
            <ac:cxnSpMk id="71" creationId="{D1F628D0-D304-482F-B828-C7EFAF755BCE}"/>
          </ac:cxnSpMkLst>
        </pc:cxnChg>
        <pc:cxnChg chg="del mod topLvl">
          <ac:chgData name="Joshua Rinaldo" userId="eeaa994f99e4e508" providerId="LiveId" clId="{E6AC1E53-3797-4FB7-BCF4-F49577EE98A1}" dt="2019-06-03T17:22:33.374" v="389" actId="478"/>
          <ac:cxnSpMkLst>
            <pc:docMk/>
            <pc:sldMk cId="999502471" sldId="289"/>
            <ac:cxnSpMk id="72" creationId="{35035462-52F4-4227-A1B3-0768AE73CFCA}"/>
          </ac:cxnSpMkLst>
        </pc:cxnChg>
        <pc:cxnChg chg="del mod topLvl">
          <ac:chgData name="Joshua Rinaldo" userId="eeaa994f99e4e508" providerId="LiveId" clId="{E6AC1E53-3797-4FB7-BCF4-F49577EE98A1}" dt="2019-06-03T17:24:32.582" v="415" actId="478"/>
          <ac:cxnSpMkLst>
            <pc:docMk/>
            <pc:sldMk cId="999502471" sldId="289"/>
            <ac:cxnSpMk id="73" creationId="{C8FBFF21-8FC4-4122-A59E-724E3257220C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78" creationId="{7AFB4319-6E17-4BB2-865F-5512130AE97F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79" creationId="{6167DEDB-3B54-44C8-9692-6C19EB8FDFCC}"/>
          </ac:cxnSpMkLst>
        </pc:cxnChg>
        <pc:cxnChg chg="del mod topLvl">
          <ac:chgData name="Joshua Rinaldo" userId="eeaa994f99e4e508" providerId="LiveId" clId="{E6AC1E53-3797-4FB7-BCF4-F49577EE98A1}" dt="2019-06-03T17:51:25.755" v="538" actId="478"/>
          <ac:cxnSpMkLst>
            <pc:docMk/>
            <pc:sldMk cId="999502471" sldId="289"/>
            <ac:cxnSpMk id="80" creationId="{7B226EF0-DDE1-41D8-9E60-BC37BD7AF11B}"/>
          </ac:cxnSpMkLst>
        </pc:cxnChg>
        <pc:cxnChg chg="del mod topLvl">
          <ac:chgData name="Joshua Rinaldo" userId="eeaa994f99e4e508" providerId="LiveId" clId="{E6AC1E53-3797-4FB7-BCF4-F49577EE98A1}" dt="2019-06-03T17:51:25.755" v="538" actId="478"/>
          <ac:cxnSpMkLst>
            <pc:docMk/>
            <pc:sldMk cId="999502471" sldId="289"/>
            <ac:cxnSpMk id="81" creationId="{D61F3F65-DD0A-464D-973D-46CF292E3A2B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82" creationId="{A4DB31E1-534C-4A26-8D0D-F05B440E4B3F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83" creationId="{18E64E5B-FC2D-47D9-8680-8A5FF25F737C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85" creationId="{96072010-C4ED-4B1D-8E6E-76C502E0FE7C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86" creationId="{C17DCF93-4489-4A06-8615-ECE694375AB6}"/>
          </ac:cxnSpMkLst>
        </pc:cxnChg>
        <pc:cxnChg chg="mod ord topLvl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87" creationId="{BF618BDE-8FEA-4A7B-849A-F2863BC02325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95" creationId="{11D5CEC2-E3AB-4AEB-97C8-654180B56799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96" creationId="{9E9A30FE-AB89-4E7E-BA01-AD891F7882A5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97" creationId="{E41631C3-6D31-4421-8A0F-4FF42B95CF7A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98" creationId="{EE9ABFDE-156A-4759-9E8B-A9C665D1AAAB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99" creationId="{25E3FA11-463B-4B81-B548-5DE0569C8279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0" creationId="{6DCC3E58-DAB4-4495-B9D7-AB74CB54A487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1" creationId="{67990BDD-5A30-4EE9-A41A-E346EDD79278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2" creationId="{366EF5B9-B87D-49B3-98C3-1517EB61D2E1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3" creationId="{882C26DA-F54C-478C-BDDB-9DF856A52B02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4" creationId="{B13AD30A-669D-4F6E-94E3-BD1DC956B6CD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5" creationId="{CB33A862-913D-4086-9D43-D6F50C528B23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6" creationId="{7E86BB1D-045E-4F7E-8F1B-E5329B250B7D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7" creationId="{C422C471-950C-4BA9-9EEA-E4A7C60A42D0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08" creationId="{313A3254-62E3-4A01-AF63-CF2C897B069B}"/>
          </ac:cxnSpMkLst>
        </pc:cxnChg>
        <pc:cxnChg chg="add del mod">
          <ac:chgData name="Joshua Rinaldo" userId="eeaa994f99e4e508" providerId="LiveId" clId="{E6AC1E53-3797-4FB7-BCF4-F49577EE98A1}" dt="2019-06-03T17:55:49.113" v="607" actId="478"/>
          <ac:cxnSpMkLst>
            <pc:docMk/>
            <pc:sldMk cId="999502471" sldId="289"/>
            <ac:cxnSpMk id="110" creationId="{4C56E391-F8AD-4514-8FB3-32C55D0E00FD}"/>
          </ac:cxnSpMkLst>
        </pc:cxnChg>
        <pc:cxnChg chg="add del mod">
          <ac:chgData name="Joshua Rinaldo" userId="eeaa994f99e4e508" providerId="LiveId" clId="{E6AC1E53-3797-4FB7-BCF4-F49577EE98A1}" dt="2019-06-03T17:55:49.113" v="607" actId="478"/>
          <ac:cxnSpMkLst>
            <pc:docMk/>
            <pc:sldMk cId="999502471" sldId="289"/>
            <ac:cxnSpMk id="112" creationId="{C356F7F8-F5BD-424A-9C60-2C69DE102EE3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13" creationId="{60A8B544-EC80-44B2-BA7F-B4606BC653A2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14" creationId="{8BBCB60C-F73E-4E3B-B42F-8CCA923A3E0A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22" creationId="{F8F3C36F-BDEF-4630-8C0B-45E43F2F45B9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24" creationId="{086CD467-F62C-4A55-8DD0-873F884DEE10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26" creationId="{9EB9E1E5-53F9-4F93-BCA6-26A5E76126CE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33" creationId="{BCE14C2F-FF8A-49F3-B40D-78DCAAE971BC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35" creationId="{42F929A4-17BD-4C87-875B-1A623A037203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36" creationId="{4313B9FE-75E4-4F63-AB94-E733AC8A5567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37" creationId="{B733A414-22E0-4794-A492-82132715C252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39" creationId="{5C46A198-B39C-4125-8CCE-64DE4F523DE3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40" creationId="{3777D609-5D0B-400C-856C-3011227DCF15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41" creationId="{199B595C-4776-4B90-9EC5-C067166AB8DB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42" creationId="{F900BD1D-7BF7-4E59-A482-AB00360E749C}"/>
          </ac:cxnSpMkLst>
        </pc:cxnChg>
        <pc:cxnChg chg="add mod ord">
          <ac:chgData name="Joshua Rinaldo" userId="eeaa994f99e4e508" providerId="LiveId" clId="{E6AC1E53-3797-4FB7-BCF4-F49577EE98A1}" dt="2019-06-03T18:26:45.281" v="861" actId="164"/>
          <ac:cxnSpMkLst>
            <pc:docMk/>
            <pc:sldMk cId="999502471" sldId="289"/>
            <ac:cxnSpMk id="143" creationId="{762B4788-3FB3-478D-B13C-8E8217379B27}"/>
          </ac:cxnSpMkLst>
        </pc:cxnChg>
        <pc:cxnChg chg="add del mod">
          <ac:chgData name="Joshua Rinaldo" userId="eeaa994f99e4e508" providerId="LiveId" clId="{E6AC1E53-3797-4FB7-BCF4-F49577EE98A1}" dt="2019-06-03T17:53:32.475" v="581" actId="478"/>
          <ac:cxnSpMkLst>
            <pc:docMk/>
            <pc:sldMk cId="999502471" sldId="289"/>
            <ac:cxnSpMk id="145" creationId="{D1145762-0AD0-4D1C-96BB-3E6301C3F57D}"/>
          </ac:cxnSpMkLst>
        </pc:cxnChg>
        <pc:cxnChg chg="add del mod">
          <ac:chgData name="Joshua Rinaldo" userId="eeaa994f99e4e508" providerId="LiveId" clId="{E6AC1E53-3797-4FB7-BCF4-F49577EE98A1}" dt="2019-06-03T18:20:18.509" v="788" actId="478"/>
          <ac:cxnSpMkLst>
            <pc:docMk/>
            <pc:sldMk cId="999502471" sldId="289"/>
            <ac:cxnSpMk id="166" creationId="{DEA37C93-B97B-40D1-AF7A-EC473B6A29B1}"/>
          </ac:cxnSpMkLst>
        </pc:cxnChg>
        <pc:cxnChg chg="add mod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167" creationId="{E049006E-8754-4FC8-B63B-9EA44026367E}"/>
          </ac:cxnSpMkLst>
        </pc:cxnChg>
        <pc:cxnChg chg="add mod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168" creationId="{CE8300AA-F3FE-4BBE-B5B6-1653DC7324A6}"/>
          </ac:cxnSpMkLst>
        </pc:cxnChg>
        <pc:cxnChg chg="add del mod">
          <ac:chgData name="Joshua Rinaldo" userId="eeaa994f99e4e508" providerId="LiveId" clId="{E6AC1E53-3797-4FB7-BCF4-F49577EE98A1}" dt="2019-06-03T18:20:18.509" v="788" actId="478"/>
          <ac:cxnSpMkLst>
            <pc:docMk/>
            <pc:sldMk cId="999502471" sldId="289"/>
            <ac:cxnSpMk id="173" creationId="{4BED2E0D-605E-4AB4-9B43-5DB15FF50E95}"/>
          </ac:cxnSpMkLst>
        </pc:cxnChg>
        <pc:cxnChg chg="add mod ord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181" creationId="{E182E2DF-C129-4F57-9C2F-81C0E4FE7FB5}"/>
          </ac:cxnSpMkLst>
        </pc:cxnChg>
        <pc:cxnChg chg="add mod ord">
          <ac:chgData name="Joshua Rinaldo" userId="eeaa994f99e4e508" providerId="LiveId" clId="{E6AC1E53-3797-4FB7-BCF4-F49577EE98A1}" dt="2019-06-03T18:26:39.085" v="860" actId="164"/>
          <ac:cxnSpMkLst>
            <pc:docMk/>
            <pc:sldMk cId="999502471" sldId="289"/>
            <ac:cxnSpMk id="184" creationId="{A4509B48-2DDB-4DAF-BD8A-808F2CA5ACDF}"/>
          </ac:cxnSpMkLst>
        </pc:cxnChg>
      </pc:sldChg>
      <pc:sldChg chg="add del">
        <pc:chgData name="Joshua Rinaldo" userId="eeaa994f99e4e508" providerId="LiveId" clId="{E6AC1E53-3797-4FB7-BCF4-F49577EE98A1}" dt="2019-06-03T16:47:18.846" v="362"/>
        <pc:sldMkLst>
          <pc:docMk/>
          <pc:sldMk cId="1958099263" sldId="2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116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9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21" Type="http://schemas.openxmlformats.org/officeDocument/2006/relationships/image" Target="../media/image50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24" Type="http://schemas.openxmlformats.org/officeDocument/2006/relationships/image" Target="../media/image53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00.png"/><Relationship Id="rId3" Type="http://schemas.openxmlformats.org/officeDocument/2006/relationships/image" Target="../media/image300.png"/><Relationship Id="rId7" Type="http://schemas.openxmlformats.org/officeDocument/2006/relationships/image" Target="../media/image340.png"/><Relationship Id="rId12" Type="http://schemas.openxmlformats.org/officeDocument/2006/relationships/image" Target="../media/image39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0.png"/><Relationship Id="rId11" Type="http://schemas.openxmlformats.org/officeDocument/2006/relationships/image" Target="../media/image380.png"/><Relationship Id="rId5" Type="http://schemas.openxmlformats.org/officeDocument/2006/relationships/image" Target="../media/image320.png"/><Relationship Id="rId10" Type="http://schemas.openxmlformats.org/officeDocument/2006/relationships/image" Target="../media/image370.png"/><Relationship Id="rId4" Type="http://schemas.openxmlformats.org/officeDocument/2006/relationships/image" Target="../media/image310.png"/><Relationship Id="rId9" Type="http://schemas.openxmlformats.org/officeDocument/2006/relationships/image" Target="../media/image360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.png"/><Relationship Id="rId33" Type="http://schemas.openxmlformats.org/officeDocument/2006/relationships/image" Target="../media/image67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.png"/><Relationship Id="rId32" Type="http://schemas.openxmlformats.org/officeDocument/2006/relationships/image" Target="../media/image66.png"/><Relationship Id="rId15" Type="http://schemas.openxmlformats.org/officeDocument/2006/relationships/image" Target="../media/image470.png"/><Relationship Id="rId23" Type="http://schemas.openxmlformats.org/officeDocument/2006/relationships/image" Target="../media/image54.png"/><Relationship Id="rId28" Type="http://schemas.openxmlformats.org/officeDocument/2006/relationships/image" Target="../media/image59.png"/><Relationship Id="rId19" Type="http://schemas.openxmlformats.org/officeDocument/2006/relationships/image" Target="NULL"/><Relationship Id="rId31" Type="http://schemas.openxmlformats.org/officeDocument/2006/relationships/image" Target="../media/image65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530.png"/><Relationship Id="rId27" Type="http://schemas.openxmlformats.org/officeDocument/2006/relationships/image" Target="../media/image58.png"/><Relationship Id="rId30" Type="http://schemas.openxmlformats.org/officeDocument/2006/relationships/image" Target="../media/image64.png"/></Relationships>
</file>

<file path=ppt/slides/_rels/slide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.png"/><Relationship Id="rId38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.png"/><Relationship Id="rId40" Type="http://schemas.openxmlformats.org/officeDocument/2006/relationships/image" Target="../media/image74.png"/><Relationship Id="rId36" Type="http://schemas.openxmlformats.org/officeDocument/2006/relationships/image" Target="../media/image70.png"/><Relationship Id="rId35" Type="http://schemas.openxmlformats.org/officeDocument/2006/relationships/image" Target="../media/image6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FBB1D9C-8B66-4729-8693-09458D5EFF7A}"/>
              </a:ext>
            </a:extLst>
          </p:cNvPr>
          <p:cNvSpPr/>
          <p:nvPr/>
        </p:nvSpPr>
        <p:spPr>
          <a:xfrm>
            <a:off x="6796362" y="110472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170E769-BF1E-489C-8029-16838FC571CC}"/>
              </a:ext>
            </a:extLst>
          </p:cNvPr>
          <p:cNvSpPr/>
          <p:nvPr/>
        </p:nvSpPr>
        <p:spPr>
          <a:xfrm>
            <a:off x="8501261" y="318051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BE32409-A2EE-4033-9D27-D7DC5F17A84C}"/>
              </a:ext>
            </a:extLst>
          </p:cNvPr>
          <p:cNvSpPr/>
          <p:nvPr/>
        </p:nvSpPr>
        <p:spPr>
          <a:xfrm>
            <a:off x="9288159" y="396741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E7188-9F79-428A-8F17-FB3D771CB548}"/>
                  </a:ext>
                </a:extLst>
              </p:cNvPr>
              <p:cNvSpPr txBox="1"/>
              <p:nvPr/>
            </p:nvSpPr>
            <p:spPr>
              <a:xfrm>
                <a:off x="8794172" y="413123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B2E7188-9F79-428A-8F17-FB3D771CB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172" y="413123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92F76467-EF8B-44D7-B385-BE3DA7D632A4}"/>
              </a:ext>
            </a:extLst>
          </p:cNvPr>
          <p:cNvSpPr/>
          <p:nvPr/>
        </p:nvSpPr>
        <p:spPr>
          <a:xfrm>
            <a:off x="8390490" y="3087709"/>
            <a:ext cx="1946919" cy="1946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E77B28-EAAB-44F1-AB34-FFF8C842DE36}"/>
              </a:ext>
            </a:extLst>
          </p:cNvPr>
          <p:cNvSpPr txBox="1"/>
          <p:nvPr/>
        </p:nvSpPr>
        <p:spPr>
          <a:xfrm>
            <a:off x="8712973" y="3312437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C8557F-4504-4E63-A60D-2CE4681303A5}"/>
              </a:ext>
            </a:extLst>
          </p:cNvPr>
          <p:cNvSpPr txBox="1"/>
          <p:nvPr/>
        </p:nvSpPr>
        <p:spPr>
          <a:xfrm>
            <a:off x="8475799" y="386082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CF28F1-F411-47D3-B9D1-B47DFAF9001B}"/>
              </a:ext>
            </a:extLst>
          </p:cNvPr>
          <p:cNvSpPr txBox="1"/>
          <p:nvPr/>
        </p:nvSpPr>
        <p:spPr>
          <a:xfrm>
            <a:off x="9971719" y="3907702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E627-EAC8-40F5-97F0-DB9742C27E47}"/>
              </a:ext>
            </a:extLst>
          </p:cNvPr>
          <p:cNvSpPr txBox="1"/>
          <p:nvPr/>
        </p:nvSpPr>
        <p:spPr>
          <a:xfrm>
            <a:off x="8658210" y="436455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DD4AFC-7A8B-4148-8D7B-996180878B0D}"/>
              </a:ext>
            </a:extLst>
          </p:cNvPr>
          <p:cNvSpPr txBox="1"/>
          <p:nvPr/>
        </p:nvSpPr>
        <p:spPr>
          <a:xfrm>
            <a:off x="9229348" y="307972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A52CA2-CE5C-4041-A9A7-ED14A8FD8FC6}"/>
              </a:ext>
            </a:extLst>
          </p:cNvPr>
          <p:cNvSpPr txBox="1"/>
          <p:nvPr/>
        </p:nvSpPr>
        <p:spPr>
          <a:xfrm>
            <a:off x="9772251" y="335379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39F86-C170-4F35-93A7-FF95FA82593E}"/>
              </a:ext>
            </a:extLst>
          </p:cNvPr>
          <p:cNvSpPr txBox="1"/>
          <p:nvPr/>
        </p:nvSpPr>
        <p:spPr>
          <a:xfrm>
            <a:off x="9192153" y="4632223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B0AF60-E0DA-4C30-8E72-B7962CF72C3D}"/>
              </a:ext>
            </a:extLst>
          </p:cNvPr>
          <p:cNvSpPr txBox="1"/>
          <p:nvPr/>
        </p:nvSpPr>
        <p:spPr>
          <a:xfrm>
            <a:off x="9769759" y="444198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3BA00A-28C5-4CB6-8FCA-FA122CA576E4}"/>
              </a:ext>
            </a:extLst>
          </p:cNvPr>
          <p:cNvSpPr txBox="1"/>
          <p:nvPr/>
        </p:nvSpPr>
        <p:spPr>
          <a:xfrm>
            <a:off x="8898317" y="450151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F9FE71-1211-47D8-9705-6B48411C33D6}"/>
              </a:ext>
            </a:extLst>
          </p:cNvPr>
          <p:cNvSpPr txBox="1"/>
          <p:nvPr/>
        </p:nvSpPr>
        <p:spPr>
          <a:xfrm>
            <a:off x="9500227" y="4570041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C3C08-ABEC-46D3-A2EE-DCE523CB364A}"/>
              </a:ext>
            </a:extLst>
          </p:cNvPr>
          <p:cNvSpPr txBox="1"/>
          <p:nvPr/>
        </p:nvSpPr>
        <p:spPr>
          <a:xfrm>
            <a:off x="9928782" y="4192135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23CCF0-1B0D-4D97-AD5B-5984007078BD}"/>
              </a:ext>
            </a:extLst>
          </p:cNvPr>
          <p:cNvSpPr txBox="1"/>
          <p:nvPr/>
        </p:nvSpPr>
        <p:spPr>
          <a:xfrm>
            <a:off x="9927266" y="360542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07001F-A0C1-4B1D-A509-CA30B82B0171}"/>
              </a:ext>
            </a:extLst>
          </p:cNvPr>
          <p:cNvSpPr txBox="1"/>
          <p:nvPr/>
        </p:nvSpPr>
        <p:spPr>
          <a:xfrm>
            <a:off x="9545336" y="3173888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B1E648-378D-4DFC-9226-7C0E2486F9FD}"/>
              </a:ext>
            </a:extLst>
          </p:cNvPr>
          <p:cNvSpPr txBox="1"/>
          <p:nvPr/>
        </p:nvSpPr>
        <p:spPr>
          <a:xfrm>
            <a:off x="8922527" y="3156360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8C4CAA-1D81-4818-8D85-9EB99C12BFC2}"/>
              </a:ext>
            </a:extLst>
          </p:cNvPr>
          <p:cNvSpPr txBox="1"/>
          <p:nvPr/>
        </p:nvSpPr>
        <p:spPr>
          <a:xfrm>
            <a:off x="8531321" y="3582536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DCC737-8364-4DC7-94F3-4F7E442AC8A1}"/>
              </a:ext>
            </a:extLst>
          </p:cNvPr>
          <p:cNvSpPr txBox="1"/>
          <p:nvPr/>
        </p:nvSpPr>
        <p:spPr>
          <a:xfrm>
            <a:off x="8531321" y="4120524"/>
            <a:ext cx="26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745373-15E4-4BE2-BB19-FCACFA6E22C9}"/>
              </a:ext>
            </a:extLst>
          </p:cNvPr>
          <p:cNvSpPr txBox="1"/>
          <p:nvPr/>
        </p:nvSpPr>
        <p:spPr>
          <a:xfrm>
            <a:off x="11692336" y="549800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3020E4-D39E-4FFB-A880-D011CEB5B3B5}"/>
              </a:ext>
            </a:extLst>
          </p:cNvPr>
          <p:cNvSpPr txBox="1"/>
          <p:nvPr/>
        </p:nvSpPr>
        <p:spPr>
          <a:xfrm>
            <a:off x="9197076" y="5504231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43527EB-0299-48E7-A816-1E03B6168973}"/>
              </a:ext>
            </a:extLst>
          </p:cNvPr>
          <p:cNvSpPr txBox="1"/>
          <p:nvPr/>
        </p:nvSpPr>
        <p:spPr>
          <a:xfrm>
            <a:off x="11433020" y="444198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71C292-4685-44F5-99FF-2708C4BDB3AA}"/>
              </a:ext>
            </a:extLst>
          </p:cNvPr>
          <p:cNvSpPr txBox="1"/>
          <p:nvPr/>
        </p:nvSpPr>
        <p:spPr>
          <a:xfrm>
            <a:off x="10719441" y="3199231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F2F3F-4074-4EA4-8F7F-F155DE7F26B1}"/>
              </a:ext>
            </a:extLst>
          </p:cNvPr>
          <p:cNvSpPr txBox="1"/>
          <p:nvPr/>
        </p:nvSpPr>
        <p:spPr>
          <a:xfrm>
            <a:off x="8546100" y="169610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91CD56-6FAF-40C8-837E-33A74910F347}"/>
              </a:ext>
            </a:extLst>
          </p:cNvPr>
          <p:cNvSpPr txBox="1"/>
          <p:nvPr/>
        </p:nvSpPr>
        <p:spPr>
          <a:xfrm>
            <a:off x="9033130" y="914428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C9416E-BA52-4961-AB0A-241C6E03C207}"/>
              </a:ext>
            </a:extLst>
          </p:cNvPr>
          <p:cNvSpPr txBox="1"/>
          <p:nvPr/>
        </p:nvSpPr>
        <p:spPr>
          <a:xfrm>
            <a:off x="7675128" y="320531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227726-9386-44E1-AEFD-B358549E8FBC}"/>
              </a:ext>
            </a:extLst>
          </p:cNvPr>
          <p:cNvSpPr txBox="1"/>
          <p:nvPr/>
        </p:nvSpPr>
        <p:spPr>
          <a:xfrm>
            <a:off x="7030608" y="4372809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9EDD97-2666-41EF-AD89-A25AF7382E7A}"/>
              </a:ext>
            </a:extLst>
          </p:cNvPr>
          <p:cNvSpPr txBox="1"/>
          <p:nvPr/>
        </p:nvSpPr>
        <p:spPr>
          <a:xfrm>
            <a:off x="10864512" y="5498000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E3050C-CD83-475F-BC72-0CE7F650D64F}"/>
              </a:ext>
            </a:extLst>
          </p:cNvPr>
          <p:cNvSpPr txBox="1"/>
          <p:nvPr/>
        </p:nvSpPr>
        <p:spPr>
          <a:xfrm>
            <a:off x="7571905" y="5487279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CD0B6-00F1-4412-BB6B-2D560DBD6FEB}"/>
              </a:ext>
            </a:extLst>
          </p:cNvPr>
          <p:cNvSpPr txBox="1"/>
          <p:nvPr/>
        </p:nvSpPr>
        <p:spPr>
          <a:xfrm>
            <a:off x="6754569" y="5487279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19A1BA-8904-4734-A8A8-91ED2819D08D}"/>
              </a:ext>
            </a:extLst>
          </p:cNvPr>
          <p:cNvSpPr txBox="1"/>
          <p:nvPr/>
        </p:nvSpPr>
        <p:spPr>
          <a:xfrm>
            <a:off x="11849938" y="517142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7A863E-3733-4FD3-B504-57C2928D6E6E}"/>
              </a:ext>
            </a:extLst>
          </p:cNvPr>
          <p:cNvSpPr txBox="1"/>
          <p:nvPr/>
        </p:nvSpPr>
        <p:spPr>
          <a:xfrm>
            <a:off x="9830598" y="169610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8D2DFB-E645-46F0-9DC8-368F33EBDEC9}"/>
              </a:ext>
            </a:extLst>
          </p:cNvPr>
          <p:cNvSpPr txBox="1"/>
          <p:nvPr/>
        </p:nvSpPr>
        <p:spPr>
          <a:xfrm>
            <a:off x="9383920" y="904666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502759-1B1B-4CE1-97FE-36CF7F9C64B4}"/>
              </a:ext>
            </a:extLst>
          </p:cNvPr>
          <p:cNvSpPr txBox="1"/>
          <p:nvPr/>
        </p:nvSpPr>
        <p:spPr>
          <a:xfrm>
            <a:off x="6608221" y="5129045"/>
            <a:ext cx="333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5016AF14-BF58-4E38-9895-774A56B9DE4A}"/>
              </a:ext>
            </a:extLst>
          </p:cNvPr>
          <p:cNvSpPr/>
          <p:nvPr/>
        </p:nvSpPr>
        <p:spPr>
          <a:xfrm>
            <a:off x="6247457" y="467206"/>
            <a:ext cx="6238837" cy="5378307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8D5500-8DE4-4123-84DE-8B530B3FE122}"/>
                  </a:ext>
                </a:extLst>
              </p:cNvPr>
              <p:cNvSpPr txBox="1"/>
              <p:nvPr/>
            </p:nvSpPr>
            <p:spPr>
              <a:xfrm>
                <a:off x="7863237" y="3883710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C8D5500-8DE4-4123-84DE-8B530B3FE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237" y="3883710"/>
                <a:ext cx="653054" cy="307777"/>
              </a:xfrm>
              <a:prstGeom prst="rect">
                <a:avLst/>
              </a:prstGeom>
              <a:blipFill>
                <a:blip r:embed="rId3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41A049-DCE4-406C-8A33-9064F439706A}"/>
                  </a:ext>
                </a:extLst>
              </p:cNvPr>
              <p:cNvSpPr txBox="1"/>
              <p:nvPr/>
            </p:nvSpPr>
            <p:spPr>
              <a:xfrm>
                <a:off x="6678384" y="390033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541A049-DCE4-406C-8A33-9064F4397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8384" y="3900333"/>
                <a:ext cx="653054" cy="307777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2380E3D6-9C8C-41AA-8C48-F5506E0D7B8F}"/>
              </a:ext>
            </a:extLst>
          </p:cNvPr>
          <p:cNvSpPr/>
          <p:nvPr/>
        </p:nvSpPr>
        <p:spPr>
          <a:xfrm>
            <a:off x="986515" y="881746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F3ACDF9E-C3AA-4C8F-8D54-7CB8E4023907}"/>
              </a:ext>
            </a:extLst>
          </p:cNvPr>
          <p:cNvSpPr/>
          <p:nvPr/>
        </p:nvSpPr>
        <p:spPr>
          <a:xfrm>
            <a:off x="2346008" y="223021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FE38FE-7B90-46EA-A5C2-A7CA01BCCC38}"/>
              </a:ext>
            </a:extLst>
          </p:cNvPr>
          <p:cNvSpPr/>
          <p:nvPr/>
        </p:nvSpPr>
        <p:spPr>
          <a:xfrm>
            <a:off x="3132906" y="301711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B77FE1-85A3-4F98-B282-CFFBF0DE5C06}"/>
                  </a:ext>
                </a:extLst>
              </p:cNvPr>
              <p:cNvSpPr txBox="1"/>
              <p:nvPr/>
            </p:nvSpPr>
            <p:spPr>
              <a:xfrm>
                <a:off x="2638919" y="318094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9DB77FE1-85A3-4F98-B282-CFFBF0DE5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8919" y="3180943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56919F80-999C-4676-841A-6E010942DE30}"/>
              </a:ext>
            </a:extLst>
          </p:cNvPr>
          <p:cNvSpPr/>
          <p:nvPr/>
        </p:nvSpPr>
        <p:spPr>
          <a:xfrm>
            <a:off x="2235237" y="2137414"/>
            <a:ext cx="1946919" cy="19469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770167-3D05-4D90-A0B4-DD089A8380CC}"/>
              </a:ext>
            </a:extLst>
          </p:cNvPr>
          <p:cNvSpPr txBox="1"/>
          <p:nvPr/>
        </p:nvSpPr>
        <p:spPr>
          <a:xfrm>
            <a:off x="2557720" y="236214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49088-F819-4C84-9F20-84C91FF2C701}"/>
              </a:ext>
            </a:extLst>
          </p:cNvPr>
          <p:cNvSpPr txBox="1"/>
          <p:nvPr/>
        </p:nvSpPr>
        <p:spPr>
          <a:xfrm>
            <a:off x="2320546" y="2910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E22CFBB-05B9-4541-9D6A-25BC089B7B35}"/>
              </a:ext>
            </a:extLst>
          </p:cNvPr>
          <p:cNvSpPr txBox="1"/>
          <p:nvPr/>
        </p:nvSpPr>
        <p:spPr>
          <a:xfrm>
            <a:off x="3816466" y="295740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2E4741-456B-4D79-ABB7-01776726129D}"/>
              </a:ext>
            </a:extLst>
          </p:cNvPr>
          <p:cNvSpPr txBox="1"/>
          <p:nvPr/>
        </p:nvSpPr>
        <p:spPr>
          <a:xfrm>
            <a:off x="2502957" y="341426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A9C7E7-6823-45CB-B83D-AF5140902F28}"/>
              </a:ext>
            </a:extLst>
          </p:cNvPr>
          <p:cNvSpPr txBox="1"/>
          <p:nvPr/>
        </p:nvSpPr>
        <p:spPr>
          <a:xfrm>
            <a:off x="3074095" y="21294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D063C96-C016-44E4-A9EC-02E1FECE0E69}"/>
              </a:ext>
            </a:extLst>
          </p:cNvPr>
          <p:cNvSpPr txBox="1"/>
          <p:nvPr/>
        </p:nvSpPr>
        <p:spPr>
          <a:xfrm>
            <a:off x="3616998" y="240349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50759A-36B9-44B3-8281-C5E66383FC02}"/>
              </a:ext>
            </a:extLst>
          </p:cNvPr>
          <p:cNvSpPr txBox="1"/>
          <p:nvPr/>
        </p:nvSpPr>
        <p:spPr>
          <a:xfrm>
            <a:off x="3036900" y="368192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6CFDF34-E9A6-4F47-91D8-F91B63826BA6}"/>
              </a:ext>
            </a:extLst>
          </p:cNvPr>
          <p:cNvSpPr txBox="1"/>
          <p:nvPr/>
        </p:nvSpPr>
        <p:spPr>
          <a:xfrm>
            <a:off x="3614506" y="349168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30C2D81-767F-4C52-977C-35B1405E0F7F}"/>
              </a:ext>
            </a:extLst>
          </p:cNvPr>
          <p:cNvSpPr txBox="1"/>
          <p:nvPr/>
        </p:nvSpPr>
        <p:spPr>
          <a:xfrm>
            <a:off x="2743064" y="355121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8CC97EF-33EB-4B63-BC85-E662D2668EBA}"/>
              </a:ext>
            </a:extLst>
          </p:cNvPr>
          <p:cNvSpPr txBox="1"/>
          <p:nvPr/>
        </p:nvSpPr>
        <p:spPr>
          <a:xfrm>
            <a:off x="3344974" y="36197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355C61D-EC1B-4647-AEA0-60020FA36914}"/>
              </a:ext>
            </a:extLst>
          </p:cNvPr>
          <p:cNvSpPr txBox="1"/>
          <p:nvPr/>
        </p:nvSpPr>
        <p:spPr>
          <a:xfrm>
            <a:off x="3773529" y="324184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AE3EC08-D8F1-48C6-BB6B-8CBEA1D00AB1}"/>
              </a:ext>
            </a:extLst>
          </p:cNvPr>
          <p:cNvSpPr txBox="1"/>
          <p:nvPr/>
        </p:nvSpPr>
        <p:spPr>
          <a:xfrm>
            <a:off x="3772013" y="265512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65B72DE-4A3B-432F-AD1F-F9BBBF9D6D46}"/>
              </a:ext>
            </a:extLst>
          </p:cNvPr>
          <p:cNvSpPr txBox="1"/>
          <p:nvPr/>
        </p:nvSpPr>
        <p:spPr>
          <a:xfrm>
            <a:off x="3390083" y="222359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B560297-4930-4235-B700-93345657BA93}"/>
              </a:ext>
            </a:extLst>
          </p:cNvPr>
          <p:cNvSpPr txBox="1"/>
          <p:nvPr/>
        </p:nvSpPr>
        <p:spPr>
          <a:xfrm>
            <a:off x="2767274" y="220606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41FEDE1-E61C-40B6-B677-81BB85A18600}"/>
              </a:ext>
            </a:extLst>
          </p:cNvPr>
          <p:cNvSpPr txBox="1"/>
          <p:nvPr/>
        </p:nvSpPr>
        <p:spPr>
          <a:xfrm>
            <a:off x="2376068" y="263224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BF19C8-4600-4578-AE90-4AA84EA9E849}"/>
              </a:ext>
            </a:extLst>
          </p:cNvPr>
          <p:cNvSpPr txBox="1"/>
          <p:nvPr/>
        </p:nvSpPr>
        <p:spPr>
          <a:xfrm>
            <a:off x="2376068" y="317022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543C22D-1B4D-4A84-99FF-1737B3FFE582}"/>
              </a:ext>
            </a:extLst>
          </p:cNvPr>
          <p:cNvSpPr/>
          <p:nvPr/>
        </p:nvSpPr>
        <p:spPr>
          <a:xfrm>
            <a:off x="535912" y="410081"/>
            <a:ext cx="5427173" cy="547388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01A2D62-2766-4459-9907-6D9422F89A75}"/>
              </a:ext>
            </a:extLst>
          </p:cNvPr>
          <p:cNvSpPr txBox="1"/>
          <p:nvPr/>
        </p:nvSpPr>
        <p:spPr>
          <a:xfrm>
            <a:off x="652769" y="500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94748B9-E63E-4A51-880F-48FEB6F12D7D}"/>
              </a:ext>
            </a:extLst>
          </p:cNvPr>
          <p:cNvSpPr txBox="1"/>
          <p:nvPr/>
        </p:nvSpPr>
        <p:spPr>
          <a:xfrm>
            <a:off x="652769" y="4392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CEE47B-0681-4C0A-80F5-4538FE90A09E}"/>
              </a:ext>
            </a:extLst>
          </p:cNvPr>
          <p:cNvSpPr txBox="1"/>
          <p:nvPr/>
        </p:nvSpPr>
        <p:spPr>
          <a:xfrm>
            <a:off x="652769" y="291053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A640CBC-071F-422B-9771-58E93C384E99}"/>
              </a:ext>
            </a:extLst>
          </p:cNvPr>
          <p:cNvSpPr txBox="1"/>
          <p:nvPr/>
        </p:nvSpPr>
        <p:spPr>
          <a:xfrm>
            <a:off x="652769" y="84727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62F630F-24A4-4D52-9C14-8D836D0DCF4C}"/>
              </a:ext>
            </a:extLst>
          </p:cNvPr>
          <p:cNvSpPr txBox="1"/>
          <p:nvPr/>
        </p:nvSpPr>
        <p:spPr>
          <a:xfrm>
            <a:off x="652769" y="141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3EBE770-1CAD-4F9B-A76A-2D477201D408}"/>
              </a:ext>
            </a:extLst>
          </p:cNvPr>
          <p:cNvSpPr txBox="1"/>
          <p:nvPr/>
        </p:nvSpPr>
        <p:spPr>
          <a:xfrm>
            <a:off x="952942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A7F3290-B5BF-44A8-99EC-B241752998E7}"/>
              </a:ext>
            </a:extLst>
          </p:cNvPr>
          <p:cNvSpPr txBox="1"/>
          <p:nvPr/>
        </p:nvSpPr>
        <p:spPr>
          <a:xfrm>
            <a:off x="1532490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D7D066D-BFA1-4813-B23E-0E654BF768A4}"/>
              </a:ext>
            </a:extLst>
          </p:cNvPr>
          <p:cNvSpPr txBox="1"/>
          <p:nvPr/>
        </p:nvSpPr>
        <p:spPr>
          <a:xfrm>
            <a:off x="3012690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4F47B25-0D7E-4E00-92F6-E19AE19DD2DF}"/>
              </a:ext>
            </a:extLst>
          </p:cNvPr>
          <p:cNvSpPr txBox="1"/>
          <p:nvPr/>
        </p:nvSpPr>
        <p:spPr>
          <a:xfrm>
            <a:off x="5142613" y="5136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08A4857-E808-4D49-9E64-8C3315A12522}"/>
              </a:ext>
            </a:extLst>
          </p:cNvPr>
          <p:cNvSpPr txBox="1"/>
          <p:nvPr/>
        </p:nvSpPr>
        <p:spPr>
          <a:xfrm>
            <a:off x="4507994" y="522485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06CD385-6132-4F1E-BB1A-374A958A8CD2}"/>
              </a:ext>
            </a:extLst>
          </p:cNvPr>
          <p:cNvSpPr txBox="1"/>
          <p:nvPr/>
        </p:nvSpPr>
        <p:spPr>
          <a:xfrm>
            <a:off x="971921" y="52733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8DE4726-4F00-43A1-9BC0-E7757A02CCAB}"/>
              </a:ext>
            </a:extLst>
          </p:cNvPr>
          <p:cNvSpPr txBox="1"/>
          <p:nvPr/>
        </p:nvSpPr>
        <p:spPr>
          <a:xfrm>
            <a:off x="1542878" y="527332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A18-2312-4B9F-87FA-1B5022664BB4}"/>
              </a:ext>
            </a:extLst>
          </p:cNvPr>
          <p:cNvSpPr txBox="1"/>
          <p:nvPr/>
        </p:nvSpPr>
        <p:spPr>
          <a:xfrm>
            <a:off x="3015151" y="52843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CB1DA328-6F15-403D-A865-68B90BF47615}"/>
              </a:ext>
            </a:extLst>
          </p:cNvPr>
          <p:cNvSpPr txBox="1"/>
          <p:nvPr/>
        </p:nvSpPr>
        <p:spPr>
          <a:xfrm>
            <a:off x="4510937" y="530521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EDB2D0A-CBB8-4B1B-8B09-9224941264CD}"/>
              </a:ext>
            </a:extLst>
          </p:cNvPr>
          <p:cNvSpPr txBox="1"/>
          <p:nvPr/>
        </p:nvSpPr>
        <p:spPr>
          <a:xfrm>
            <a:off x="5142613" y="528810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B79F271-5B49-4E72-80F5-97F80DA7F430}"/>
              </a:ext>
            </a:extLst>
          </p:cNvPr>
          <p:cNvSpPr txBox="1"/>
          <p:nvPr/>
        </p:nvSpPr>
        <p:spPr>
          <a:xfrm>
            <a:off x="5430876" y="497221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E96A7DD-F9C9-4E03-9BDA-E1C863532993}"/>
              </a:ext>
            </a:extLst>
          </p:cNvPr>
          <p:cNvSpPr txBox="1"/>
          <p:nvPr/>
        </p:nvSpPr>
        <p:spPr>
          <a:xfrm>
            <a:off x="5430876" y="4392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577CFF4-BF50-48EB-B433-A1D9CB3EBF8B}"/>
              </a:ext>
            </a:extLst>
          </p:cNvPr>
          <p:cNvSpPr txBox="1"/>
          <p:nvPr/>
        </p:nvSpPr>
        <p:spPr>
          <a:xfrm>
            <a:off x="5425434" y="294696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FFE04FD-2BCB-4254-88D0-BBCC493253F5}"/>
              </a:ext>
            </a:extLst>
          </p:cNvPr>
          <p:cNvSpPr txBox="1"/>
          <p:nvPr/>
        </p:nvSpPr>
        <p:spPr>
          <a:xfrm>
            <a:off x="5426985" y="8216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A4BD678-AADC-44B5-AF3D-C2938BCB576C}"/>
              </a:ext>
            </a:extLst>
          </p:cNvPr>
          <p:cNvSpPr txBox="1"/>
          <p:nvPr/>
        </p:nvSpPr>
        <p:spPr>
          <a:xfrm>
            <a:off x="5421423" y="141487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9AF6AD-BE77-4D41-B9D5-C5A830A404EF}"/>
                  </a:ext>
                </a:extLst>
              </p:cNvPr>
              <p:cNvSpPr txBox="1"/>
              <p:nvPr/>
            </p:nvSpPr>
            <p:spPr>
              <a:xfrm>
                <a:off x="1685657" y="299313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19AF6AD-BE77-4D41-B9D5-C5A830A40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657" y="2993133"/>
                <a:ext cx="65305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AA76F3-2259-4CC3-92C7-DE7DD61D3238}"/>
                  </a:ext>
                </a:extLst>
              </p:cNvPr>
              <p:cNvSpPr txBox="1"/>
              <p:nvPr/>
            </p:nvSpPr>
            <p:spPr>
              <a:xfrm>
                <a:off x="18163" y="3001038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67AA76F3-2259-4CC3-92C7-DE7DD61D3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3" y="3001038"/>
                <a:ext cx="653054" cy="307777"/>
              </a:xfrm>
              <a:prstGeom prst="rect">
                <a:avLst/>
              </a:prstGeom>
              <a:blipFill>
                <a:blip r:embed="rId7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7" name="Group 406">
            <a:extLst>
              <a:ext uri="{FF2B5EF4-FFF2-40B4-BE49-F238E27FC236}">
                <a16:creationId xmlns:a16="http://schemas.microsoft.com/office/drawing/2014/main" id="{139CB1C0-F53B-4B32-B798-D37D6F951AD9}"/>
              </a:ext>
            </a:extLst>
          </p:cNvPr>
          <p:cNvGrpSpPr/>
          <p:nvPr/>
        </p:nvGrpSpPr>
        <p:grpSpPr>
          <a:xfrm>
            <a:off x="2311593" y="193459"/>
            <a:ext cx="7043521" cy="2478075"/>
            <a:chOff x="2223911" y="243563"/>
            <a:chExt cx="7043521" cy="2478075"/>
          </a:xfrm>
        </p:grpSpPr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1119867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1219074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1371214"/>
              <a:ext cx="1777524" cy="12831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1470421"/>
              <a:ext cx="1815282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2297391" y="1425775"/>
              <a:ext cx="5486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2280766" y="1519454"/>
              <a:ext cx="5486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2297391" y="529382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2280766" y="623061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2291270" y="854243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2274645" y="947922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2297391" y="1141282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2280766" y="1234961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2286489" y="1704789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2290821" y="1795922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2286489" y="1981257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2297391" y="2072390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7420" y="1420246"/>
              <a:ext cx="1259739" cy="80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2887215" y="1519454"/>
              <a:ext cx="124384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14741" y="1428689"/>
              <a:ext cx="1259739" cy="80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5334536" y="1527897"/>
              <a:ext cx="124384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/>
            <p:nvPr/>
          </p:nvCxnSpPr>
          <p:spPr>
            <a:xfrm>
              <a:off x="4769075" y="1436764"/>
              <a:ext cx="548640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/>
            <p:nvPr/>
          </p:nvCxnSpPr>
          <p:spPr>
            <a:xfrm>
              <a:off x="4721788" y="1527897"/>
              <a:ext cx="548640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4885085" y="24356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2223911" y="47623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053" y="521307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48" y="620515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2471084" y="129963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1084" y="1299630"/>
                  <a:ext cx="240835" cy="345159"/>
                </a:xfrm>
                <a:prstGeom prst="rect">
                  <a:avLst/>
                </a:prstGeom>
                <a:blipFill>
                  <a:blip r:embed="rId2"/>
                  <a:stretch>
                    <a:fillRect l="-23077" r="-17949" b="-70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2977348" y="1483610"/>
              <a:ext cx="618331" cy="380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3573516" y="1280158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3573516" y="1280158"/>
                  <a:ext cx="234936" cy="347146"/>
                </a:xfrm>
                <a:prstGeom prst="rect">
                  <a:avLst/>
                </a:prstGeom>
                <a:blipFill>
                  <a:blip r:embed="rId3"/>
                  <a:stretch>
                    <a:fillRect l="-20000" t="-32759" r="-925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2577239" y="241386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7239" y="2413861"/>
                  <a:ext cx="1070229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3977" r="-4545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7212991" y="142130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2991" y="1421309"/>
                  <a:ext cx="240835" cy="345159"/>
                </a:xfrm>
                <a:prstGeom prst="rect">
                  <a:avLst/>
                </a:prstGeom>
                <a:blipFill>
                  <a:blip r:embed="rId5"/>
                  <a:stretch>
                    <a:fillRect l="-23077" r="-17949" b="-70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8023692" y="111736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8111465" y="1211433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8111465" y="1211433"/>
                  <a:ext cx="234936" cy="347146"/>
                </a:xfrm>
                <a:prstGeom prst="rect">
                  <a:avLst/>
                </a:prstGeom>
                <a:blipFill>
                  <a:blip r:embed="rId6"/>
                  <a:stretch>
                    <a:fillRect l="-20000" t="-32759" r="-950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7738472" y="236536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8472" y="2365369"/>
                  <a:ext cx="888192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6164" r="-4795"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4990486" y="132874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486" y="1328749"/>
                  <a:ext cx="240835" cy="345159"/>
                </a:xfrm>
                <a:prstGeom prst="rect">
                  <a:avLst/>
                </a:prstGeom>
                <a:blipFill>
                  <a:blip r:embed="rId8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4943843" y="236841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3843" y="2368410"/>
                  <a:ext cx="1266372" cy="347146"/>
                </a:xfrm>
                <a:prstGeom prst="rect">
                  <a:avLst/>
                </a:prstGeom>
                <a:blipFill>
                  <a:blip r:embed="rId9"/>
                  <a:stretch>
                    <a:fillRect l="-3365" t="-33333" r="-30288" b="-1754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5932" y="846168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2895727" y="945376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2053" y="1133207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2901848" y="1232415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030" y="1696714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25" y="1795922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5030" y="1973182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2884825" y="2072390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055" y="889492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5593850" y="988700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/>
            <p:nvPr/>
          </p:nvCxnSpPr>
          <p:spPr>
            <a:xfrm>
              <a:off x="5028389" y="897567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/>
            <p:nvPr/>
          </p:nvCxnSpPr>
          <p:spPr>
            <a:xfrm>
              <a:off x="4981102" y="988700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8914" y="1159071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5478709" y="1258279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/>
            <p:nvPr/>
          </p:nvCxnSpPr>
          <p:spPr>
            <a:xfrm>
              <a:off x="4897717" y="1167146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/>
            <p:nvPr/>
          </p:nvCxnSpPr>
          <p:spPr>
            <a:xfrm>
              <a:off x="4847123" y="1260825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7390" y="1681325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5261089" y="1774794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/>
            <p:nvPr/>
          </p:nvCxnSpPr>
          <p:spPr>
            <a:xfrm>
              <a:off x="4645419" y="1683661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07895" y="1774794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8908" y="1957127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5078263" y="2061209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/>
            <p:nvPr/>
          </p:nvCxnSpPr>
          <p:spPr>
            <a:xfrm>
              <a:off x="4508288" y="1962001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/>
            <p:nvPr/>
          </p:nvCxnSpPr>
          <p:spPr>
            <a:xfrm>
              <a:off x="4466612" y="2061209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5396086" y="1428273"/>
                  <a:ext cx="33098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6086" y="1428273"/>
                  <a:ext cx="33098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5450017" y="1396835"/>
              <a:ext cx="488315" cy="248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5402206" y="133288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5435683" y="1382874"/>
              <a:ext cx="79839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417" y="575306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>
              <a:off x="5745212" y="674514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6D20966-1937-4943-8B38-91C70782512D}"/>
                </a:ext>
              </a:extLst>
            </p:cNvPr>
            <p:cNvCxnSpPr/>
            <p:nvPr/>
          </p:nvCxnSpPr>
          <p:spPr>
            <a:xfrm>
              <a:off x="5179751" y="583381"/>
              <a:ext cx="54864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0229E1-2C64-4B38-B8DA-43C34C96C2ED}"/>
                </a:ext>
              </a:extLst>
            </p:cNvPr>
            <p:cNvCxnSpPr/>
            <p:nvPr/>
          </p:nvCxnSpPr>
          <p:spPr>
            <a:xfrm>
              <a:off x="5132464" y="674514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5919059" y="1357780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5919059" y="1357780"/>
                  <a:ext cx="234936" cy="347146"/>
                </a:xfrm>
                <a:prstGeom prst="rect">
                  <a:avLst/>
                </a:prstGeom>
                <a:blipFill>
                  <a:blip r:embed="rId11"/>
                  <a:stretch>
                    <a:fillRect l="-20000" t="-32759" r="-925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7727794" y="-3551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743259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842466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30840" y="1675587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7296981" y="1774794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8786" y="1961725"/>
              <a:ext cx="1777524" cy="128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7274927" y="2060932"/>
              <a:ext cx="18152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3164762" y="2970910"/>
            <a:ext cx="5678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 (yet to add to gauss/figures)</a:t>
            </a:r>
          </a:p>
        </p:txBody>
      </p: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925AB61E-D9CD-4462-8AC2-864D6FA50044}"/>
              </a:ext>
            </a:extLst>
          </p:cNvPr>
          <p:cNvGrpSpPr/>
          <p:nvPr/>
        </p:nvGrpSpPr>
        <p:grpSpPr>
          <a:xfrm>
            <a:off x="1097354" y="3859699"/>
            <a:ext cx="3118996" cy="2322935"/>
            <a:chOff x="240851" y="374705"/>
            <a:chExt cx="3118996" cy="2322935"/>
          </a:xfrm>
        </p:grpSpPr>
        <p:sp>
          <p:nvSpPr>
            <p:cNvPr id="525" name="Parallelogram 524">
              <a:extLst>
                <a:ext uri="{FF2B5EF4-FFF2-40B4-BE49-F238E27FC236}">
                  <a16:creationId xmlns:a16="http://schemas.microsoft.com/office/drawing/2014/main" id="{952746C2-0746-434C-ACB7-ACAB9C9CA2F4}"/>
                </a:ext>
              </a:extLst>
            </p:cNvPr>
            <p:cNvSpPr/>
            <p:nvPr/>
          </p:nvSpPr>
          <p:spPr>
            <a:xfrm>
              <a:off x="240851" y="1522222"/>
              <a:ext cx="3118996" cy="696721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26" name="Parallelogram 525">
              <a:extLst>
                <a:ext uri="{FF2B5EF4-FFF2-40B4-BE49-F238E27FC236}">
                  <a16:creationId xmlns:a16="http://schemas.microsoft.com/office/drawing/2014/main" id="{CE8D634E-031E-4677-B73A-78BA7AC784B0}"/>
                </a:ext>
              </a:extLst>
            </p:cNvPr>
            <p:cNvSpPr/>
            <p:nvPr/>
          </p:nvSpPr>
          <p:spPr>
            <a:xfrm>
              <a:off x="262793" y="1990997"/>
              <a:ext cx="812156" cy="227947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32157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27" name="Straight Arrow Connector 526">
              <a:extLst>
                <a:ext uri="{FF2B5EF4-FFF2-40B4-BE49-F238E27FC236}">
                  <a16:creationId xmlns:a16="http://schemas.microsoft.com/office/drawing/2014/main" id="{EAFCD1B0-A1F5-4012-94A4-67B2491607F9}"/>
                </a:ext>
              </a:extLst>
            </p:cNvPr>
            <p:cNvCxnSpPr/>
            <p:nvPr/>
          </p:nvCxnSpPr>
          <p:spPr>
            <a:xfrm flipV="1">
              <a:off x="574366" y="905652"/>
              <a:ext cx="11212" cy="12483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F6132457-5F4F-4A23-B1D0-8317278A83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915" y="1770088"/>
              <a:ext cx="1" cy="14693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E0309FEB-4DAB-425A-A5DE-05BBFDB73219}"/>
                </a:ext>
              </a:extLst>
            </p:cNvPr>
            <p:cNvCxnSpPr>
              <a:cxnSpLocks/>
            </p:cNvCxnSpPr>
            <p:nvPr/>
          </p:nvCxnSpPr>
          <p:spPr>
            <a:xfrm>
              <a:off x="2620245" y="2032778"/>
              <a:ext cx="0" cy="2225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7612575D-03D8-423D-91DD-26A979AA55DE}"/>
                </a:ext>
              </a:extLst>
            </p:cNvPr>
            <p:cNvCxnSpPr/>
            <p:nvPr/>
          </p:nvCxnSpPr>
          <p:spPr>
            <a:xfrm flipH="1" flipV="1">
              <a:off x="898354" y="925573"/>
              <a:ext cx="4339" cy="12284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E94BE20-E9B8-4F7F-967B-BDD3462B9CD0}"/>
                </a:ext>
              </a:extLst>
            </p:cNvPr>
            <p:cNvCxnSpPr>
              <a:cxnSpLocks/>
            </p:cNvCxnSpPr>
            <p:nvPr/>
          </p:nvCxnSpPr>
          <p:spPr>
            <a:xfrm>
              <a:off x="579135" y="1198951"/>
              <a:ext cx="0" cy="718067"/>
            </a:xfrm>
            <a:prstGeom prst="line">
              <a:avLst/>
            </a:prstGeom>
            <a:ln w="3048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Arrow Connector 531">
              <a:extLst>
                <a:ext uri="{FF2B5EF4-FFF2-40B4-BE49-F238E27FC236}">
                  <a16:creationId xmlns:a16="http://schemas.microsoft.com/office/drawing/2014/main" id="{30CA2382-F8B5-4555-ABD6-30716AF219D6}"/>
                </a:ext>
              </a:extLst>
            </p:cNvPr>
            <p:cNvCxnSpPr/>
            <p:nvPr/>
          </p:nvCxnSpPr>
          <p:spPr>
            <a:xfrm flipV="1">
              <a:off x="1442275" y="374705"/>
              <a:ext cx="11212" cy="124833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80FE2659-7C1B-46ED-9F81-6B6D7C89CC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42679" y="1073877"/>
              <a:ext cx="6375" cy="43244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4" name="Parallelogram 533">
              <a:extLst>
                <a:ext uri="{FF2B5EF4-FFF2-40B4-BE49-F238E27FC236}">
                  <a16:creationId xmlns:a16="http://schemas.microsoft.com/office/drawing/2014/main" id="{0998C034-1D28-4188-80FF-B46177957DEB}"/>
                </a:ext>
              </a:extLst>
            </p:cNvPr>
            <p:cNvSpPr/>
            <p:nvPr/>
          </p:nvSpPr>
          <p:spPr>
            <a:xfrm>
              <a:off x="1910126" y="1526164"/>
              <a:ext cx="812156" cy="227947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32157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35" name="Straight Arrow Connector 534">
              <a:extLst>
                <a:ext uri="{FF2B5EF4-FFF2-40B4-BE49-F238E27FC236}">
                  <a16:creationId xmlns:a16="http://schemas.microsoft.com/office/drawing/2014/main" id="{52C72557-E96B-4DC6-9004-AE2C4A4914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3378" y="388753"/>
              <a:ext cx="14234" cy="1228158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Arrow Connector 535">
              <a:extLst>
                <a:ext uri="{FF2B5EF4-FFF2-40B4-BE49-F238E27FC236}">
                  <a16:creationId xmlns:a16="http://schemas.microsoft.com/office/drawing/2014/main" id="{EDC32C56-4046-4D4A-96F6-64F848713F92}"/>
                </a:ext>
              </a:extLst>
            </p:cNvPr>
            <p:cNvCxnSpPr/>
            <p:nvPr/>
          </p:nvCxnSpPr>
          <p:spPr>
            <a:xfrm flipH="1" flipV="1">
              <a:off x="1766263" y="394626"/>
              <a:ext cx="4339" cy="1228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Arrow Connector 536">
              <a:extLst>
                <a:ext uri="{FF2B5EF4-FFF2-40B4-BE49-F238E27FC236}">
                  <a16:creationId xmlns:a16="http://schemas.microsoft.com/office/drawing/2014/main" id="{376576DA-0A0F-4B9D-B3B6-8F229FB6BCE9}"/>
                </a:ext>
              </a:extLst>
            </p:cNvPr>
            <p:cNvCxnSpPr/>
            <p:nvPr/>
          </p:nvCxnSpPr>
          <p:spPr>
            <a:xfrm flipH="1" flipV="1">
              <a:off x="2708199" y="388753"/>
              <a:ext cx="4339" cy="1228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Arrow Connector 537">
              <a:extLst>
                <a:ext uri="{FF2B5EF4-FFF2-40B4-BE49-F238E27FC236}">
                  <a16:creationId xmlns:a16="http://schemas.microsoft.com/office/drawing/2014/main" id="{018CF1BF-032E-46C7-91FC-23E3CBFF2B04}"/>
                </a:ext>
              </a:extLst>
            </p:cNvPr>
            <p:cNvCxnSpPr/>
            <p:nvPr/>
          </p:nvCxnSpPr>
          <p:spPr>
            <a:xfrm flipH="1" flipV="1">
              <a:off x="3005915" y="384665"/>
              <a:ext cx="4339" cy="1228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Arrow Connector 538">
              <a:extLst>
                <a:ext uri="{FF2B5EF4-FFF2-40B4-BE49-F238E27FC236}">
                  <a16:creationId xmlns:a16="http://schemas.microsoft.com/office/drawing/2014/main" id="{198A7EE7-CB3A-4ACD-8FBA-F55E711DA2B0}"/>
                </a:ext>
              </a:extLst>
            </p:cNvPr>
            <p:cNvCxnSpPr/>
            <p:nvPr/>
          </p:nvCxnSpPr>
          <p:spPr>
            <a:xfrm flipV="1">
              <a:off x="1049000" y="617463"/>
              <a:ext cx="11212" cy="12483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Arrow Connector 539">
              <a:extLst>
                <a:ext uri="{FF2B5EF4-FFF2-40B4-BE49-F238E27FC236}">
                  <a16:creationId xmlns:a16="http://schemas.microsoft.com/office/drawing/2014/main" id="{43194FA7-3220-403A-90C5-57FB9D3F19F7}"/>
                </a:ext>
              </a:extLst>
            </p:cNvPr>
            <p:cNvCxnSpPr/>
            <p:nvPr/>
          </p:nvCxnSpPr>
          <p:spPr>
            <a:xfrm flipH="1" flipV="1">
              <a:off x="2009856" y="631511"/>
              <a:ext cx="4339" cy="1228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Arrow Connector 540">
              <a:extLst>
                <a:ext uri="{FF2B5EF4-FFF2-40B4-BE49-F238E27FC236}">
                  <a16:creationId xmlns:a16="http://schemas.microsoft.com/office/drawing/2014/main" id="{728AB595-819B-45D6-83FB-533D3DAF33BC}"/>
                </a:ext>
              </a:extLst>
            </p:cNvPr>
            <p:cNvCxnSpPr/>
            <p:nvPr/>
          </p:nvCxnSpPr>
          <p:spPr>
            <a:xfrm flipH="1" flipV="1">
              <a:off x="2612640" y="627423"/>
              <a:ext cx="4339" cy="1228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Arrow Connector 541">
              <a:extLst>
                <a:ext uri="{FF2B5EF4-FFF2-40B4-BE49-F238E27FC236}">
                  <a16:creationId xmlns:a16="http://schemas.microsoft.com/office/drawing/2014/main" id="{CF2B7F1B-ADBB-41B6-AC56-862FB7B4A32D}"/>
                </a:ext>
              </a:extLst>
            </p:cNvPr>
            <p:cNvCxnSpPr/>
            <p:nvPr/>
          </p:nvCxnSpPr>
          <p:spPr>
            <a:xfrm flipH="1" flipV="1">
              <a:off x="2138006" y="915612"/>
              <a:ext cx="4339" cy="12284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3" name="Parallelogram 542">
              <a:extLst>
                <a:ext uri="{FF2B5EF4-FFF2-40B4-BE49-F238E27FC236}">
                  <a16:creationId xmlns:a16="http://schemas.microsoft.com/office/drawing/2014/main" id="{FE175057-0746-4CA5-BAFF-BEC1F2D147F2}"/>
                </a:ext>
              </a:extLst>
            </p:cNvPr>
            <p:cNvSpPr/>
            <p:nvPr/>
          </p:nvSpPr>
          <p:spPr>
            <a:xfrm>
              <a:off x="1088697" y="1763050"/>
              <a:ext cx="812156" cy="227947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32157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D710B065-E4ED-456F-B11F-BDCB0CFB3CD6}"/>
                    </a:ext>
                  </a:extLst>
                </p:cNvPr>
                <p:cNvSpPr txBox="1"/>
                <p:nvPr/>
              </p:nvSpPr>
              <p:spPr>
                <a:xfrm>
                  <a:off x="2161847" y="2305956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4" name="TextBox 543">
                  <a:extLst>
                    <a:ext uri="{FF2B5EF4-FFF2-40B4-BE49-F238E27FC236}">
                      <a16:creationId xmlns:a16="http://schemas.microsoft.com/office/drawing/2014/main" id="{D710B065-E4ED-456F-B11F-BDCB0CFB3C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1847" y="2305956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7500" b="-701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5" name="Straight Arrow Connector 544">
              <a:extLst>
                <a:ext uri="{FF2B5EF4-FFF2-40B4-BE49-F238E27FC236}">
                  <a16:creationId xmlns:a16="http://schemas.microsoft.com/office/drawing/2014/main" id="{53388530-4872-453A-B46F-2EAF22DFE766}"/>
                </a:ext>
              </a:extLst>
            </p:cNvPr>
            <p:cNvCxnSpPr/>
            <p:nvPr/>
          </p:nvCxnSpPr>
          <p:spPr>
            <a:xfrm flipV="1">
              <a:off x="647733" y="1632223"/>
              <a:ext cx="8681" cy="485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04663982-5F6E-4F0F-B1E5-D14350A8B67C}"/>
                    </a:ext>
                  </a:extLst>
                </p:cNvPr>
                <p:cNvSpPr/>
                <p:nvPr/>
              </p:nvSpPr>
              <p:spPr>
                <a:xfrm>
                  <a:off x="383722" y="1240454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46" name="Rectangle 545">
                  <a:extLst>
                    <a:ext uri="{FF2B5EF4-FFF2-40B4-BE49-F238E27FC236}">
                      <a16:creationId xmlns:a16="http://schemas.microsoft.com/office/drawing/2014/main" id="{04663982-5F6E-4F0F-B1E5-D14350A8B6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722" y="1240454"/>
                  <a:ext cx="538929" cy="4037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2E76AC98-5220-431C-BE01-5F3A2F0665C1}"/>
                    </a:ext>
                  </a:extLst>
                </p:cNvPr>
                <p:cNvSpPr txBox="1"/>
                <p:nvPr/>
              </p:nvSpPr>
              <p:spPr>
                <a:xfrm>
                  <a:off x="2647968" y="193997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47" name="TextBox 546">
                  <a:extLst>
                    <a:ext uri="{FF2B5EF4-FFF2-40B4-BE49-F238E27FC236}">
                      <a16:creationId xmlns:a16="http://schemas.microsoft.com/office/drawing/2014/main" id="{2E76AC98-5220-431C-BE01-5F3A2F0665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7968" y="1939974"/>
                  <a:ext cx="21178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5714" r="-20000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ABAEF599-6F9B-4DFB-BCBE-3DD8ACBB16DD}"/>
                </a:ext>
              </a:extLst>
            </p:cNvPr>
            <p:cNvCxnSpPr>
              <a:cxnSpLocks/>
            </p:cNvCxnSpPr>
            <p:nvPr/>
          </p:nvCxnSpPr>
          <p:spPr>
            <a:xfrm>
              <a:off x="2143428" y="2236273"/>
              <a:ext cx="0" cy="461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63DF9405-D18F-41F1-876E-17F5997E9F4C}"/>
                </a:ext>
              </a:extLst>
            </p:cNvPr>
            <p:cNvCxnSpPr>
              <a:cxnSpLocks/>
            </p:cNvCxnSpPr>
            <p:nvPr/>
          </p:nvCxnSpPr>
          <p:spPr>
            <a:xfrm>
              <a:off x="1840290" y="2236272"/>
              <a:ext cx="0" cy="461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3807FCD6-C7E7-4BF4-9F56-2F7FB0D42B5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222" y="2236271"/>
              <a:ext cx="0" cy="461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D6012B26-EDA2-448C-BC59-6C3F447EE884}"/>
                </a:ext>
              </a:extLst>
            </p:cNvPr>
            <p:cNvCxnSpPr>
              <a:cxnSpLocks/>
            </p:cNvCxnSpPr>
            <p:nvPr/>
          </p:nvCxnSpPr>
          <p:spPr>
            <a:xfrm>
              <a:off x="1215469" y="2236270"/>
              <a:ext cx="0" cy="461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F8C2E353-8F7F-45B6-9A07-8418383227F6}"/>
                </a:ext>
              </a:extLst>
            </p:cNvPr>
            <p:cNvCxnSpPr>
              <a:cxnSpLocks/>
            </p:cNvCxnSpPr>
            <p:nvPr/>
          </p:nvCxnSpPr>
          <p:spPr>
            <a:xfrm>
              <a:off x="905947" y="2236270"/>
              <a:ext cx="0" cy="461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105DB841-2744-40EF-9767-7856BA8E174D}"/>
                </a:ext>
              </a:extLst>
            </p:cNvPr>
            <p:cNvCxnSpPr>
              <a:cxnSpLocks/>
            </p:cNvCxnSpPr>
            <p:nvPr/>
          </p:nvCxnSpPr>
          <p:spPr>
            <a:xfrm>
              <a:off x="574366" y="2236269"/>
              <a:ext cx="0" cy="4613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Arrow Connector 553">
              <a:extLst>
                <a:ext uri="{FF2B5EF4-FFF2-40B4-BE49-F238E27FC236}">
                  <a16:creationId xmlns:a16="http://schemas.microsoft.com/office/drawing/2014/main" id="{28A3EAD1-9704-49F8-A385-1463536F67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5469" y="919700"/>
              <a:ext cx="14234" cy="12281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Arrow Connector 554">
              <a:extLst>
                <a:ext uri="{FF2B5EF4-FFF2-40B4-BE49-F238E27FC236}">
                  <a16:creationId xmlns:a16="http://schemas.microsoft.com/office/drawing/2014/main" id="{65497A2E-B85D-4F51-A30C-EF9473C4D228}"/>
                </a:ext>
              </a:extLst>
            </p:cNvPr>
            <p:cNvCxnSpPr/>
            <p:nvPr/>
          </p:nvCxnSpPr>
          <p:spPr>
            <a:xfrm flipH="1" flipV="1">
              <a:off x="1372988" y="637384"/>
              <a:ext cx="4339" cy="1228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Arrow Connector 555">
              <a:extLst>
                <a:ext uri="{FF2B5EF4-FFF2-40B4-BE49-F238E27FC236}">
                  <a16:creationId xmlns:a16="http://schemas.microsoft.com/office/drawing/2014/main" id="{5AC967FA-15F7-4CB0-8613-7E6AACC776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90103" y="631511"/>
              <a:ext cx="14234" cy="12281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Arrow Connector 556">
              <a:extLst>
                <a:ext uri="{FF2B5EF4-FFF2-40B4-BE49-F238E27FC236}">
                  <a16:creationId xmlns:a16="http://schemas.microsoft.com/office/drawing/2014/main" id="{EE9FDD6D-9EEC-4CD2-8B77-994A8EA270F8}"/>
                </a:ext>
              </a:extLst>
            </p:cNvPr>
            <p:cNvCxnSpPr/>
            <p:nvPr/>
          </p:nvCxnSpPr>
          <p:spPr>
            <a:xfrm flipH="1" flipV="1">
              <a:off x="1840290" y="919700"/>
              <a:ext cx="4339" cy="12284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Arrow Connector 557">
              <a:extLst>
                <a:ext uri="{FF2B5EF4-FFF2-40B4-BE49-F238E27FC236}">
                  <a16:creationId xmlns:a16="http://schemas.microsoft.com/office/drawing/2014/main" id="{DA844891-0E8B-43B8-9E46-2E43F2C0985C}"/>
                </a:ext>
              </a:extLst>
            </p:cNvPr>
            <p:cNvCxnSpPr/>
            <p:nvPr/>
          </p:nvCxnSpPr>
          <p:spPr>
            <a:xfrm flipH="1" flipV="1">
              <a:off x="1535222" y="919700"/>
              <a:ext cx="4339" cy="12284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DBCC86DE-66B6-4325-91A1-F22C4F0D6A6A}"/>
                </a:ext>
              </a:extLst>
            </p:cNvPr>
            <p:cNvCxnSpPr>
              <a:cxnSpLocks/>
            </p:cNvCxnSpPr>
            <p:nvPr/>
          </p:nvCxnSpPr>
          <p:spPr>
            <a:xfrm>
              <a:off x="1377327" y="1157463"/>
              <a:ext cx="0" cy="328823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AA202863-81A2-4367-BE90-7DE3CBFE633D}"/>
                </a:ext>
              </a:extLst>
            </p:cNvPr>
            <p:cNvCxnSpPr>
              <a:cxnSpLocks/>
            </p:cNvCxnSpPr>
            <p:nvPr/>
          </p:nvCxnSpPr>
          <p:spPr>
            <a:xfrm>
              <a:off x="1535222" y="1127177"/>
              <a:ext cx="0" cy="627408"/>
            </a:xfrm>
            <a:prstGeom prst="line">
              <a:avLst/>
            </a:prstGeom>
            <a:ln w="3048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Arrow Connector 560">
              <a:extLst>
                <a:ext uri="{FF2B5EF4-FFF2-40B4-BE49-F238E27FC236}">
                  <a16:creationId xmlns:a16="http://schemas.microsoft.com/office/drawing/2014/main" id="{C38DF0BD-3E06-4649-8128-42287AA145CB}"/>
                </a:ext>
              </a:extLst>
            </p:cNvPr>
            <p:cNvCxnSpPr/>
            <p:nvPr/>
          </p:nvCxnSpPr>
          <p:spPr>
            <a:xfrm flipV="1">
              <a:off x="1493792" y="1367527"/>
              <a:ext cx="8681" cy="485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F0EBFEEF-8492-43A2-A1CC-8A09DC31A989}"/>
                    </a:ext>
                  </a:extLst>
                </p:cNvPr>
                <p:cNvSpPr/>
                <p:nvPr/>
              </p:nvSpPr>
              <p:spPr>
                <a:xfrm>
                  <a:off x="1198776" y="104589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F0EBFEEF-8492-43A2-A1CC-8A09DC31A9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8776" y="1045893"/>
                  <a:ext cx="538929" cy="4037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3" name="Straight Arrow Connector 562">
              <a:extLst>
                <a:ext uri="{FF2B5EF4-FFF2-40B4-BE49-F238E27FC236}">
                  <a16:creationId xmlns:a16="http://schemas.microsoft.com/office/drawing/2014/main" id="{8503708E-9E1E-4251-966E-1CCE18294FFD}"/>
                </a:ext>
              </a:extLst>
            </p:cNvPr>
            <p:cNvCxnSpPr/>
            <p:nvPr/>
          </p:nvCxnSpPr>
          <p:spPr>
            <a:xfrm flipH="1" flipV="1">
              <a:off x="2325415" y="631381"/>
              <a:ext cx="4339" cy="12284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Arrow Connector 563">
              <a:extLst>
                <a:ext uri="{FF2B5EF4-FFF2-40B4-BE49-F238E27FC236}">
                  <a16:creationId xmlns:a16="http://schemas.microsoft.com/office/drawing/2014/main" id="{6E842B18-ABDF-44F4-B902-47E0CB78ACE4}"/>
                </a:ext>
              </a:extLst>
            </p:cNvPr>
            <p:cNvCxnSpPr/>
            <p:nvPr/>
          </p:nvCxnSpPr>
          <p:spPr>
            <a:xfrm flipH="1" flipV="1">
              <a:off x="2403131" y="388753"/>
              <a:ext cx="4339" cy="1228417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8B6E2630-4C69-43BA-A352-CD39F0282A91}"/>
                </a:ext>
              </a:extLst>
            </p:cNvPr>
            <p:cNvCxnSpPr>
              <a:cxnSpLocks/>
            </p:cNvCxnSpPr>
            <p:nvPr/>
          </p:nvCxnSpPr>
          <p:spPr>
            <a:xfrm>
              <a:off x="2324885" y="923073"/>
              <a:ext cx="0" cy="328823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E9AC7102-C23A-4DCE-8B3F-649239B5133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682" y="926286"/>
              <a:ext cx="0" cy="419918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Arrow Connector 566">
              <a:extLst>
                <a:ext uri="{FF2B5EF4-FFF2-40B4-BE49-F238E27FC236}">
                  <a16:creationId xmlns:a16="http://schemas.microsoft.com/office/drawing/2014/main" id="{B68A2094-0A62-4854-9271-7BDF93147837}"/>
                </a:ext>
              </a:extLst>
            </p:cNvPr>
            <p:cNvCxnSpPr/>
            <p:nvPr/>
          </p:nvCxnSpPr>
          <p:spPr>
            <a:xfrm flipV="1">
              <a:off x="2316204" y="1184388"/>
              <a:ext cx="8681" cy="48580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37FBDE79-676C-449B-892A-73E6F580A0C5}"/>
                    </a:ext>
                  </a:extLst>
                </p:cNvPr>
                <p:cNvSpPr/>
                <p:nvPr/>
              </p:nvSpPr>
              <p:spPr>
                <a:xfrm>
                  <a:off x="2087961" y="874919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37FBDE79-676C-449B-892A-73E6F580A0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7961" y="874919"/>
                  <a:ext cx="538929" cy="40376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E3387602-5CB3-40B9-A09B-BC40CE0934D6}"/>
              </a:ext>
            </a:extLst>
          </p:cNvPr>
          <p:cNvGrpSpPr/>
          <p:nvPr/>
        </p:nvGrpSpPr>
        <p:grpSpPr>
          <a:xfrm>
            <a:off x="4492729" y="4045029"/>
            <a:ext cx="3101437" cy="1557989"/>
            <a:chOff x="3756721" y="495147"/>
            <a:chExt cx="3101437" cy="1557989"/>
          </a:xfrm>
        </p:grpSpPr>
        <p:cxnSp>
          <p:nvCxnSpPr>
            <p:cNvPr id="570" name="Straight Arrow Connector 569">
              <a:extLst>
                <a:ext uri="{FF2B5EF4-FFF2-40B4-BE49-F238E27FC236}">
                  <a16:creationId xmlns:a16="http://schemas.microsoft.com/office/drawing/2014/main" id="{06927AF7-DF90-47B4-A436-D7141B00B0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05614" y="998540"/>
              <a:ext cx="794217" cy="7824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922F650-1751-4189-A6FE-1B721CF11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6635" y="1224809"/>
              <a:ext cx="315538" cy="311781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A68686F4-BB44-449C-8199-703CD2A18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9868" y="1864217"/>
              <a:ext cx="279562" cy="18891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B18C7F49-002F-45A3-AEBE-5A46EF2C3E96}"/>
                </a:ext>
              </a:extLst>
            </p:cNvPr>
            <p:cNvCxnSpPr>
              <a:cxnSpLocks/>
            </p:cNvCxnSpPr>
            <p:nvPr/>
          </p:nvCxnSpPr>
          <p:spPr>
            <a:xfrm>
              <a:off x="5069484" y="1876464"/>
              <a:ext cx="277120" cy="16934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C294BA13-FE31-4AC9-B620-4A4BE7A9098C}"/>
                </a:ext>
              </a:extLst>
            </p:cNvPr>
            <p:cNvCxnSpPr>
              <a:cxnSpLocks/>
            </p:cNvCxnSpPr>
            <p:nvPr/>
          </p:nvCxnSpPr>
          <p:spPr>
            <a:xfrm>
              <a:off x="5273622" y="1880425"/>
              <a:ext cx="61045" cy="14549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DAA569A6-047B-4260-80DF-38ADC56E8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9183" y="1886483"/>
              <a:ext cx="69940" cy="1593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901F3AA7-A79A-4994-BC6F-111AD77A2A76}"/>
                </a:ext>
              </a:extLst>
            </p:cNvPr>
            <p:cNvCxnSpPr>
              <a:cxnSpLocks/>
            </p:cNvCxnSpPr>
            <p:nvPr/>
          </p:nvCxnSpPr>
          <p:spPr>
            <a:xfrm>
              <a:off x="5145276" y="1863032"/>
              <a:ext cx="201603" cy="1757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7" name="Straight Connector 576">
              <a:extLst>
                <a:ext uri="{FF2B5EF4-FFF2-40B4-BE49-F238E27FC236}">
                  <a16:creationId xmlns:a16="http://schemas.microsoft.com/office/drawing/2014/main" id="{4CEB5064-D74F-484A-952D-0989375D2D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391" y="1892578"/>
              <a:ext cx="0" cy="160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EDAD310D-B817-457B-8E50-BF12A3F12A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3807" y="1875474"/>
              <a:ext cx="389532" cy="17006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ADCB7DD7-E2B4-4DFF-8A23-F80760CB91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3787" y="1882850"/>
              <a:ext cx="185584" cy="17028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10A4C8A0-4C92-477B-8368-3922F8A1E3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47859" y="1870949"/>
              <a:ext cx="499020" cy="17195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1" name="Parallelogram 580">
              <a:extLst>
                <a:ext uri="{FF2B5EF4-FFF2-40B4-BE49-F238E27FC236}">
                  <a16:creationId xmlns:a16="http://schemas.microsoft.com/office/drawing/2014/main" id="{70E59DCE-3B3F-4C96-9938-17B5387076EA}"/>
                </a:ext>
              </a:extLst>
            </p:cNvPr>
            <p:cNvSpPr/>
            <p:nvPr/>
          </p:nvSpPr>
          <p:spPr>
            <a:xfrm>
              <a:off x="4200675" y="1613082"/>
              <a:ext cx="2331318" cy="259362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82" name="Straight Arrow Connector 581">
              <a:extLst>
                <a:ext uri="{FF2B5EF4-FFF2-40B4-BE49-F238E27FC236}">
                  <a16:creationId xmlns:a16="http://schemas.microsoft.com/office/drawing/2014/main" id="{F60CC2DF-FF76-455B-BE58-D33B23EC9A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46880" y="622558"/>
              <a:ext cx="2992" cy="11267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B5DE79CC-D9F2-4A5F-872A-0EB551695A60}"/>
                    </a:ext>
                  </a:extLst>
                </p:cNvPr>
                <p:cNvSpPr txBox="1"/>
                <p:nvPr/>
              </p:nvSpPr>
              <p:spPr>
                <a:xfrm>
                  <a:off x="5339535" y="49514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B5DE79CC-D9F2-4A5F-872A-0EB551695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535" y="495147"/>
                  <a:ext cx="240835" cy="345159"/>
                </a:xfrm>
                <a:prstGeom prst="rect">
                  <a:avLst/>
                </a:prstGeom>
                <a:blipFill>
                  <a:blip r:embed="rId17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4" name="Parallelogram 583">
              <a:extLst>
                <a:ext uri="{FF2B5EF4-FFF2-40B4-BE49-F238E27FC236}">
                  <a16:creationId xmlns:a16="http://schemas.microsoft.com/office/drawing/2014/main" id="{42AC999F-C5F9-45D9-BB9D-352CEC2F54FC}"/>
                </a:ext>
              </a:extLst>
            </p:cNvPr>
            <p:cNvSpPr/>
            <p:nvPr/>
          </p:nvSpPr>
          <p:spPr>
            <a:xfrm>
              <a:off x="4500358" y="1771337"/>
              <a:ext cx="294566" cy="82327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85" name="Straight Arrow Connector 584">
              <a:extLst>
                <a:ext uri="{FF2B5EF4-FFF2-40B4-BE49-F238E27FC236}">
                  <a16:creationId xmlns:a16="http://schemas.microsoft.com/office/drawing/2014/main" id="{7F005F00-CF8B-4A19-BEA9-A754169AC0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5306" y="1275245"/>
              <a:ext cx="587366" cy="4052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Arrow Connector 585">
              <a:extLst>
                <a:ext uri="{FF2B5EF4-FFF2-40B4-BE49-F238E27FC236}">
                  <a16:creationId xmlns:a16="http://schemas.microsoft.com/office/drawing/2014/main" id="{90894E48-3E5E-45D3-92FF-FDA96250B2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2933" y="1074976"/>
              <a:ext cx="284508" cy="6294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Arrow Connector 586">
              <a:extLst>
                <a:ext uri="{FF2B5EF4-FFF2-40B4-BE49-F238E27FC236}">
                  <a16:creationId xmlns:a16="http://schemas.microsoft.com/office/drawing/2014/main" id="{2C514456-FC92-4CAB-A4D6-2F8C939AC8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3540" y="1283093"/>
              <a:ext cx="581248" cy="40522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Arrow Connector 587">
              <a:extLst>
                <a:ext uri="{FF2B5EF4-FFF2-40B4-BE49-F238E27FC236}">
                  <a16:creationId xmlns:a16="http://schemas.microsoft.com/office/drawing/2014/main" id="{B3900CE7-A9DC-441D-9E4A-9BCFC0A507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6721" y="1509813"/>
              <a:ext cx="879652" cy="293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9" name="Parallelogram 588">
              <a:extLst>
                <a:ext uri="{FF2B5EF4-FFF2-40B4-BE49-F238E27FC236}">
                  <a16:creationId xmlns:a16="http://schemas.microsoft.com/office/drawing/2014/main" id="{6207EEB9-0145-4C29-9E09-45B4671225EF}"/>
                </a:ext>
              </a:extLst>
            </p:cNvPr>
            <p:cNvSpPr/>
            <p:nvPr/>
          </p:nvSpPr>
          <p:spPr>
            <a:xfrm>
              <a:off x="4944402" y="1723304"/>
              <a:ext cx="294566" cy="82327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0" name="Parallelogram 589">
              <a:extLst>
                <a:ext uri="{FF2B5EF4-FFF2-40B4-BE49-F238E27FC236}">
                  <a16:creationId xmlns:a16="http://schemas.microsoft.com/office/drawing/2014/main" id="{6E74193B-FEF4-4A58-9743-891EA77B8EFF}"/>
                </a:ext>
              </a:extLst>
            </p:cNvPr>
            <p:cNvSpPr/>
            <p:nvPr/>
          </p:nvSpPr>
          <p:spPr>
            <a:xfrm>
              <a:off x="5731629" y="1765744"/>
              <a:ext cx="294566" cy="82327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591" name="Straight Arrow Connector 590">
              <a:extLst>
                <a:ext uri="{FF2B5EF4-FFF2-40B4-BE49-F238E27FC236}">
                  <a16:creationId xmlns:a16="http://schemas.microsoft.com/office/drawing/2014/main" id="{E2CCE691-1938-42F0-9047-05679816C1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07254" y="983791"/>
              <a:ext cx="775592" cy="77673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Arrow Connector 591">
              <a:extLst>
                <a:ext uri="{FF2B5EF4-FFF2-40B4-BE49-F238E27FC236}">
                  <a16:creationId xmlns:a16="http://schemas.microsoft.com/office/drawing/2014/main" id="{E85F8B3E-F9BB-4681-9DC2-B266F307A1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95306" y="1409214"/>
              <a:ext cx="962852" cy="40549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Arrow Connector 592">
              <a:extLst>
                <a:ext uri="{FF2B5EF4-FFF2-40B4-BE49-F238E27FC236}">
                  <a16:creationId xmlns:a16="http://schemas.microsoft.com/office/drawing/2014/main" id="{8EC458CF-1B1F-4829-8BDC-742E0467EB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1756" y="1343896"/>
              <a:ext cx="8681" cy="485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04257EDA-DAC1-4F9B-83BA-F28E09AB0E47}"/>
                    </a:ext>
                  </a:extLst>
                </p:cNvPr>
                <p:cNvSpPr/>
                <p:nvPr/>
              </p:nvSpPr>
              <p:spPr>
                <a:xfrm>
                  <a:off x="5684230" y="1030366"/>
                  <a:ext cx="538929" cy="4037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94" name="Rectangle 593">
                  <a:extLst>
                    <a:ext uri="{FF2B5EF4-FFF2-40B4-BE49-F238E27FC236}">
                      <a16:creationId xmlns:a16="http://schemas.microsoft.com/office/drawing/2014/main" id="{04257EDA-DAC1-4F9B-83BA-F28E09AB0E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230" y="1030366"/>
                  <a:ext cx="538929" cy="4037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BB94F864-8DDB-4865-AE1C-67C12DF354E6}"/>
                    </a:ext>
                  </a:extLst>
                </p:cNvPr>
                <p:cNvSpPr txBox="1"/>
                <p:nvPr/>
              </p:nvSpPr>
              <p:spPr>
                <a:xfrm>
                  <a:off x="6386286" y="170445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95" name="TextBox 594">
                  <a:extLst>
                    <a:ext uri="{FF2B5EF4-FFF2-40B4-BE49-F238E27FC236}">
                      <a16:creationId xmlns:a16="http://schemas.microsoft.com/office/drawing/2014/main" id="{BB94F864-8DDB-4865-AE1C-67C12DF354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6286" y="1704454"/>
                  <a:ext cx="21178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2857" r="-22857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98AA8F14-1293-4BC7-8088-36E745A828F0}"/>
                </a:ext>
              </a:extLst>
            </p:cNvPr>
            <p:cNvCxnSpPr>
              <a:cxnSpLocks/>
            </p:cNvCxnSpPr>
            <p:nvPr/>
          </p:nvCxnSpPr>
          <p:spPr>
            <a:xfrm>
              <a:off x="4504164" y="1184629"/>
              <a:ext cx="207253" cy="201522"/>
            </a:xfrm>
            <a:prstGeom prst="line">
              <a:avLst/>
            </a:prstGeom>
            <a:ln w="3048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05EC917C-34F6-43E4-BC53-D2663E5C8E27}"/>
                </a:ext>
              </a:extLst>
            </p:cNvPr>
            <p:cNvCxnSpPr>
              <a:cxnSpLocks/>
            </p:cNvCxnSpPr>
            <p:nvPr/>
          </p:nvCxnSpPr>
          <p:spPr>
            <a:xfrm>
              <a:off x="4560307" y="1523761"/>
              <a:ext cx="136000" cy="92725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Arrow Connector 597">
              <a:extLst>
                <a:ext uri="{FF2B5EF4-FFF2-40B4-BE49-F238E27FC236}">
                  <a16:creationId xmlns:a16="http://schemas.microsoft.com/office/drawing/2014/main" id="{1E89223E-95D5-4240-B149-7A933B3BD5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0251" y="1324882"/>
              <a:ext cx="8681" cy="485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E37E3549-0713-491B-B5F0-96EC5C06101F}"/>
                    </a:ext>
                  </a:extLst>
                </p:cNvPr>
                <p:cNvSpPr/>
                <p:nvPr/>
              </p:nvSpPr>
              <p:spPr>
                <a:xfrm>
                  <a:off x="4427083" y="1010512"/>
                  <a:ext cx="538929" cy="4037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E37E3549-0713-491B-B5F0-96EC5C0610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083" y="1010512"/>
                  <a:ext cx="538929" cy="4037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0" name="Straight Arrow Connector 599">
              <a:extLst>
                <a:ext uri="{FF2B5EF4-FFF2-40B4-BE49-F238E27FC236}">
                  <a16:creationId xmlns:a16="http://schemas.microsoft.com/office/drawing/2014/main" id="{2E29933A-8862-4646-BAA9-0425692FC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42057" y="1074360"/>
              <a:ext cx="254856" cy="60642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E795CA8D-CB88-4054-9337-608889164A71}"/>
                </a:ext>
              </a:extLst>
            </p:cNvPr>
            <p:cNvCxnSpPr>
              <a:cxnSpLocks/>
            </p:cNvCxnSpPr>
            <p:nvPr/>
          </p:nvCxnSpPr>
          <p:spPr>
            <a:xfrm>
              <a:off x="4988622" y="1193147"/>
              <a:ext cx="130118" cy="299093"/>
            </a:xfrm>
            <a:prstGeom prst="line">
              <a:avLst/>
            </a:prstGeom>
            <a:ln w="254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Arrow Connector 601">
              <a:extLst>
                <a:ext uri="{FF2B5EF4-FFF2-40B4-BE49-F238E27FC236}">
                  <a16:creationId xmlns:a16="http://schemas.microsoft.com/office/drawing/2014/main" id="{6D68B0DB-3B05-466A-B16A-440761BE58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74165" y="1280442"/>
              <a:ext cx="8681" cy="485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22561199-64CF-46FF-8599-977A9CEA2BAC}"/>
                    </a:ext>
                  </a:extLst>
                </p:cNvPr>
                <p:cNvSpPr/>
                <p:nvPr/>
              </p:nvSpPr>
              <p:spPr>
                <a:xfrm>
                  <a:off x="4882473" y="975245"/>
                  <a:ext cx="538929" cy="4037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603" name="Rectangle 602">
                  <a:extLst>
                    <a:ext uri="{FF2B5EF4-FFF2-40B4-BE49-F238E27FC236}">
                      <a16:creationId xmlns:a16="http://schemas.microsoft.com/office/drawing/2014/main" id="{22561199-64CF-46FF-8599-977A9CEA2B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2473" y="975245"/>
                  <a:ext cx="538929" cy="40376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04" name="Group 603">
            <a:extLst>
              <a:ext uri="{FF2B5EF4-FFF2-40B4-BE49-F238E27FC236}">
                <a16:creationId xmlns:a16="http://schemas.microsoft.com/office/drawing/2014/main" id="{BEEB3F89-D9A8-48D2-9C11-C80FEBC74852}"/>
              </a:ext>
            </a:extLst>
          </p:cNvPr>
          <p:cNvGrpSpPr/>
          <p:nvPr/>
        </p:nvGrpSpPr>
        <p:grpSpPr>
          <a:xfrm>
            <a:off x="7599035" y="3879965"/>
            <a:ext cx="3369113" cy="2112135"/>
            <a:chOff x="3922591" y="3058532"/>
            <a:chExt cx="3369113" cy="2112135"/>
          </a:xfrm>
        </p:grpSpPr>
        <p:sp>
          <p:nvSpPr>
            <p:cNvPr id="605" name="Parallelogram 604">
              <a:extLst>
                <a:ext uri="{FF2B5EF4-FFF2-40B4-BE49-F238E27FC236}">
                  <a16:creationId xmlns:a16="http://schemas.microsoft.com/office/drawing/2014/main" id="{7261EC9D-C280-44C4-8AC1-6F8CE5DE61DB}"/>
                </a:ext>
              </a:extLst>
            </p:cNvPr>
            <p:cNvSpPr/>
            <p:nvPr/>
          </p:nvSpPr>
          <p:spPr>
            <a:xfrm rot="19417943">
              <a:off x="3922591" y="336125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chemeClr val="bg2">
                <a:lumMod val="90000"/>
                <a:alpha val="50000"/>
              </a:schemeClr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289" y="4243658"/>
              <a:ext cx="1259739" cy="8075"/>
            </a:xfrm>
            <a:prstGeom prst="straightConnector1">
              <a:avLst/>
            </a:prstGeom>
            <a:ln w="1270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5541084" y="4342866"/>
              <a:ext cx="1243843" cy="0"/>
            </a:xfrm>
            <a:prstGeom prst="straightConnector1">
              <a:avLst/>
            </a:prstGeom>
            <a:ln w="19050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5132464" y="4251733"/>
              <a:ext cx="391799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5091633" y="4342866"/>
              <a:ext cx="385343" cy="0"/>
            </a:xfrm>
            <a:prstGeom prst="line">
              <a:avLst/>
            </a:prstGeom>
            <a:ln w="190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5091633" y="3058532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5197034" y="414371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7034" y="4143718"/>
                  <a:ext cx="240835" cy="345159"/>
                </a:xfrm>
                <a:prstGeom prst="rect">
                  <a:avLst/>
                </a:prstGeom>
                <a:blipFill>
                  <a:blip r:embed="rId22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0603" y="3704461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5800398" y="3803669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712536"/>
              <a:ext cx="1138158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803669"/>
              <a:ext cx="1090871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5462" y="3974040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5685257" y="4073248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982115"/>
              <a:ext cx="100748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4075794"/>
              <a:ext cx="956892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13938" y="4496294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5467637" y="4589763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498630"/>
              <a:ext cx="727447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589763"/>
              <a:ext cx="68992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456" y="4772096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5284811" y="4876178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776970"/>
              <a:ext cx="590316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4673160" y="4876178"/>
              <a:ext cx="54864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5602634" y="4243242"/>
                  <a:ext cx="33098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634" y="4243242"/>
                  <a:ext cx="330988" cy="307777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5656565" y="4211804"/>
              <a:ext cx="488315" cy="24895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5608754" y="4147853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5642231" y="4197843"/>
              <a:ext cx="79839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1965" y="3390275"/>
              <a:ext cx="1259739" cy="80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5951760" y="3489483"/>
              <a:ext cx="124384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398350"/>
              <a:ext cx="1289520" cy="0"/>
            </a:xfrm>
            <a:prstGeom prst="line">
              <a:avLst/>
            </a:prstGeom>
            <a:ln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4645419" y="3489483"/>
              <a:ext cx="124223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6125607" y="4172749"/>
                  <a:ext cx="234936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125607" y="4172749"/>
                  <a:ext cx="234936" cy="347146"/>
                </a:xfrm>
                <a:prstGeom prst="rect">
                  <a:avLst/>
                </a:prstGeom>
                <a:blipFill>
                  <a:blip r:embed="rId24"/>
                  <a:stretch>
                    <a:fillRect l="-20000" t="-32759" r="-95000" b="-689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4673160" y="4340156"/>
              <a:ext cx="418473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3160" y="4251733"/>
              <a:ext cx="459304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9" name="TextBox 638">
            <a:extLst>
              <a:ext uri="{FF2B5EF4-FFF2-40B4-BE49-F238E27FC236}">
                <a16:creationId xmlns:a16="http://schemas.microsoft.com/office/drawing/2014/main" id="{1A2CCCF2-F85B-48D4-9CEF-592B64A49FBA}"/>
              </a:ext>
            </a:extLst>
          </p:cNvPr>
          <p:cNvSpPr txBox="1"/>
          <p:nvPr/>
        </p:nvSpPr>
        <p:spPr>
          <a:xfrm>
            <a:off x="318086" y="6206088"/>
            <a:ext cx="56788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This one does not look as good as I’d like. Will need to take another look at it</a:t>
            </a:r>
          </a:p>
        </p:txBody>
      </p: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roup 400"/>
          <p:cNvGrpSpPr/>
          <p:nvPr/>
        </p:nvGrpSpPr>
        <p:grpSpPr>
          <a:xfrm>
            <a:off x="346502" y="2855181"/>
            <a:ext cx="3491284" cy="2691911"/>
            <a:chOff x="346502" y="2855181"/>
            <a:chExt cx="3491284" cy="2691911"/>
          </a:xfrm>
        </p:grpSpPr>
        <p:grpSp>
          <p:nvGrpSpPr>
            <p:cNvPr id="381" name="Group 380"/>
            <p:cNvGrpSpPr/>
            <p:nvPr/>
          </p:nvGrpSpPr>
          <p:grpSpPr>
            <a:xfrm>
              <a:off x="346502" y="2855181"/>
              <a:ext cx="3491284" cy="2356988"/>
              <a:chOff x="3845352" y="2778981"/>
              <a:chExt cx="3491284" cy="2356988"/>
            </a:xfrm>
          </p:grpSpPr>
          <p:cxnSp>
            <p:nvCxnSpPr>
              <p:cNvPr id="359" name="Straight Arrow Connector 358"/>
              <p:cNvCxnSpPr/>
              <p:nvPr/>
            </p:nvCxnSpPr>
            <p:spPr>
              <a:xfrm flipV="1">
                <a:off x="6269873" y="4663316"/>
                <a:ext cx="0" cy="16889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356"/>
              <p:cNvCxnSpPr/>
              <p:nvPr/>
            </p:nvCxnSpPr>
            <p:spPr>
              <a:xfrm flipV="1">
                <a:off x="6164721" y="4362134"/>
                <a:ext cx="3976" cy="5529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9" name="Straight Arrow Connector 348"/>
              <p:cNvCxnSpPr/>
              <p:nvPr/>
            </p:nvCxnSpPr>
            <p:spPr>
              <a:xfrm flipV="1">
                <a:off x="5644533" y="4399194"/>
                <a:ext cx="7939" cy="54180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343"/>
              <p:cNvCxnSpPr/>
              <p:nvPr/>
            </p:nvCxnSpPr>
            <p:spPr>
              <a:xfrm flipV="1">
                <a:off x="5117075" y="4723433"/>
                <a:ext cx="1593" cy="2175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334"/>
              <p:cNvCxnSpPr/>
              <p:nvPr/>
            </p:nvCxnSpPr>
            <p:spPr>
              <a:xfrm flipV="1">
                <a:off x="5507254" y="4247546"/>
                <a:ext cx="15827" cy="6675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Arrow Connector 332"/>
              <p:cNvCxnSpPr/>
              <p:nvPr/>
            </p:nvCxnSpPr>
            <p:spPr>
              <a:xfrm flipV="1">
                <a:off x="5226787" y="4457202"/>
                <a:ext cx="6102" cy="457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4905418" y="4684190"/>
                <a:ext cx="1260" cy="23091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Straight Arrow Connector 312"/>
              <p:cNvCxnSpPr/>
              <p:nvPr/>
            </p:nvCxnSpPr>
            <p:spPr>
              <a:xfrm flipV="1">
                <a:off x="4686538" y="4645457"/>
                <a:ext cx="2190" cy="25316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Arrow Connector 302"/>
              <p:cNvCxnSpPr/>
              <p:nvPr/>
            </p:nvCxnSpPr>
            <p:spPr>
              <a:xfrm flipH="1" flipV="1">
                <a:off x="4514521" y="4563649"/>
                <a:ext cx="3766" cy="30777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Arrow Connector 304"/>
              <p:cNvCxnSpPr/>
              <p:nvPr/>
            </p:nvCxnSpPr>
            <p:spPr>
              <a:xfrm flipH="1" flipV="1">
                <a:off x="4615805" y="4796191"/>
                <a:ext cx="1244" cy="1189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Arrow Connector 306"/>
              <p:cNvCxnSpPr/>
              <p:nvPr/>
            </p:nvCxnSpPr>
            <p:spPr>
              <a:xfrm flipV="1">
                <a:off x="4837116" y="4374266"/>
                <a:ext cx="0" cy="54084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Straight Arrow Connector 308"/>
              <p:cNvCxnSpPr/>
              <p:nvPr/>
            </p:nvCxnSpPr>
            <p:spPr>
              <a:xfrm flipV="1">
                <a:off x="4993231" y="4239796"/>
                <a:ext cx="13785" cy="6854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Straight Arrow Connector 310"/>
              <p:cNvCxnSpPr/>
              <p:nvPr/>
            </p:nvCxnSpPr>
            <p:spPr>
              <a:xfrm flipV="1">
                <a:off x="5158181" y="4129810"/>
                <a:ext cx="0" cy="79545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Straight Arrow Connector 269"/>
              <p:cNvCxnSpPr/>
              <p:nvPr/>
            </p:nvCxnSpPr>
            <p:spPr>
              <a:xfrm flipH="1" flipV="1">
                <a:off x="4351619" y="4684191"/>
                <a:ext cx="4187" cy="21092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8" name="Parallelogram 277"/>
              <p:cNvSpPr/>
              <p:nvPr/>
            </p:nvSpPr>
            <p:spPr>
              <a:xfrm>
                <a:off x="4468142" y="4198389"/>
                <a:ext cx="1369756" cy="696722"/>
              </a:xfrm>
              <a:prstGeom prst="parallelogram">
                <a:avLst>
                  <a:gd name="adj" fmla="val 150714"/>
                </a:avLst>
              </a:prstGeom>
              <a:solidFill>
                <a:srgbClr val="C42A2A">
                  <a:alpha val="32157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6" name="TextBox 285"/>
                  <p:cNvSpPr txBox="1"/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6" name="TextBox 28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2123" y="3268695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7" name="Straight Arrow Connector 286"/>
              <p:cNvCxnSpPr/>
              <p:nvPr/>
            </p:nvCxnSpPr>
            <p:spPr>
              <a:xfrm flipV="1">
                <a:off x="5358834" y="3925334"/>
                <a:ext cx="8681" cy="48580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0" name="Rectangle 289"/>
                  <p:cNvSpPr/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0" name="Rectangle 28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98050" y="3522336"/>
                    <a:ext cx="538929" cy="4037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6" name="Parallelogram 275"/>
              <p:cNvSpPr/>
              <p:nvPr/>
            </p:nvSpPr>
            <p:spPr>
              <a:xfrm>
                <a:off x="4062123" y="4198390"/>
                <a:ext cx="3118996" cy="6967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cxnSp>
            <p:nvCxnSpPr>
              <p:cNvPr id="284" name="Straight Arrow Connector 283"/>
              <p:cNvCxnSpPr/>
              <p:nvPr/>
            </p:nvCxnSpPr>
            <p:spPr>
              <a:xfrm flipV="1">
                <a:off x="4355150" y="3389237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Arrow Connector 303"/>
              <p:cNvCxnSpPr/>
              <p:nvPr/>
            </p:nvCxnSpPr>
            <p:spPr>
              <a:xfrm flipV="1">
                <a:off x="4518287" y="3268695"/>
                <a:ext cx="8373" cy="150329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Arrow Connector 305"/>
              <p:cNvCxnSpPr/>
              <p:nvPr/>
            </p:nvCxnSpPr>
            <p:spPr>
              <a:xfrm flipV="1">
                <a:off x="4613518" y="3389237"/>
                <a:ext cx="2943" cy="14645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Straight Arrow Connector 307"/>
              <p:cNvCxnSpPr/>
              <p:nvPr/>
            </p:nvCxnSpPr>
            <p:spPr>
              <a:xfrm flipV="1">
                <a:off x="4837116" y="3079312"/>
                <a:ext cx="4187" cy="141549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Straight Arrow Connector 309"/>
              <p:cNvCxnSpPr/>
              <p:nvPr/>
            </p:nvCxnSpPr>
            <p:spPr>
              <a:xfrm flipV="1">
                <a:off x="5001314" y="2944842"/>
                <a:ext cx="1042" cy="146446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Straight Arrow Connector 311"/>
              <p:cNvCxnSpPr/>
              <p:nvPr/>
            </p:nvCxnSpPr>
            <p:spPr>
              <a:xfrm flipV="1">
                <a:off x="5158336" y="2834857"/>
                <a:ext cx="9348" cy="148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Straight Arrow Connector 313"/>
              <p:cNvCxnSpPr/>
              <p:nvPr/>
            </p:nvCxnSpPr>
            <p:spPr>
              <a:xfrm flipV="1">
                <a:off x="4686906" y="3173869"/>
                <a:ext cx="708" cy="14689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4907582" y="3213183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333"/>
              <p:cNvCxnSpPr/>
              <p:nvPr/>
            </p:nvCxnSpPr>
            <p:spPr>
              <a:xfrm flipV="1">
                <a:off x="5234827" y="2986195"/>
                <a:ext cx="8255" cy="14710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5523032" y="2778981"/>
                <a:ext cx="7386" cy="14753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344"/>
              <p:cNvCxnSpPr/>
              <p:nvPr/>
            </p:nvCxnSpPr>
            <p:spPr>
              <a:xfrm flipH="1" flipV="1">
                <a:off x="5114522" y="3254867"/>
                <a:ext cx="1229" cy="151712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0" name="Straight Arrow Connector 349"/>
              <p:cNvCxnSpPr/>
              <p:nvPr/>
            </p:nvCxnSpPr>
            <p:spPr>
              <a:xfrm flipV="1">
                <a:off x="5652472" y="298190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357"/>
              <p:cNvCxnSpPr/>
              <p:nvPr/>
            </p:nvCxnSpPr>
            <p:spPr>
              <a:xfrm flipV="1">
                <a:off x="6164721" y="2944842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Arrow Connector 359"/>
              <p:cNvCxnSpPr/>
              <p:nvPr/>
            </p:nvCxnSpPr>
            <p:spPr>
              <a:xfrm flipV="1">
                <a:off x="6269873" y="3246023"/>
                <a:ext cx="2817" cy="143860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3" name="Straight Arrow Connector 362"/>
              <p:cNvCxnSpPr/>
              <p:nvPr/>
            </p:nvCxnSpPr>
            <p:spPr>
              <a:xfrm flipV="1">
                <a:off x="4062123" y="4642838"/>
                <a:ext cx="370729" cy="25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4" name="Straight Arrow Connector 363"/>
              <p:cNvCxnSpPr/>
              <p:nvPr/>
            </p:nvCxnSpPr>
            <p:spPr>
              <a:xfrm>
                <a:off x="4062757" y="4896898"/>
                <a:ext cx="359961" cy="124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365"/>
              <p:cNvCxnSpPr/>
              <p:nvPr/>
            </p:nvCxnSpPr>
            <p:spPr>
              <a:xfrm flipV="1">
                <a:off x="4061304" y="4420510"/>
                <a:ext cx="8201" cy="49459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0" name="TextBox 369"/>
                  <p:cNvSpPr txBox="1"/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0" name="TextBox 3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6564" y="4846085"/>
                    <a:ext cx="17293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4286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1" name="TextBox 370"/>
                  <p:cNvSpPr txBox="1"/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𝑦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1" name="TextBox 3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74755" y="4425654"/>
                    <a:ext cx="176651" cy="246221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4138" r="-20690" b="-243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2" name="TextBox 371"/>
                  <p:cNvSpPr txBox="1"/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𝑧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2" name="TextBox 37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5352" y="4457202"/>
                    <a:ext cx="160621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4" name="Straight Arrow Connector 373"/>
              <p:cNvCxnSpPr/>
              <p:nvPr/>
            </p:nvCxnSpPr>
            <p:spPr>
              <a:xfrm>
                <a:off x="4468142" y="4911387"/>
                <a:ext cx="34868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6" name="TextBox 375"/>
                  <p:cNvSpPr txBox="1"/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𝑑𝑥</m:t>
                          </m:r>
                        </m:oMath>
                      </m:oMathPara>
                    </a14:m>
                    <a:endParaRPr lang="en-US" sz="16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76" name="TextBox 3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17349" y="4889748"/>
                    <a:ext cx="291555" cy="24622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4583" r="-12500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7" name="Straight Arrow Connector 376"/>
              <p:cNvCxnSpPr/>
              <p:nvPr/>
            </p:nvCxnSpPr>
            <p:spPr>
              <a:xfrm flipV="1">
                <a:off x="6275445" y="4214451"/>
                <a:ext cx="1061191" cy="7108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0" name="TextBox 379"/>
                  <p:cNvSpPr txBox="1"/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𝐿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0" name="TextBox 37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0370" y="4563648"/>
                    <a:ext cx="212045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471" r="-23529" b="-980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98" name="Straight Arrow Connector 397"/>
            <p:cNvCxnSpPr/>
            <p:nvPr/>
          </p:nvCxnSpPr>
          <p:spPr>
            <a:xfrm flipV="1">
              <a:off x="562708" y="5213426"/>
              <a:ext cx="2077265" cy="78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/>
                <p:cNvSpPr txBox="1"/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0" name="TextBox 3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6987" y="5239315"/>
                  <a:ext cx="212045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2" name="Group 421"/>
          <p:cNvGrpSpPr/>
          <p:nvPr/>
        </p:nvGrpSpPr>
        <p:grpSpPr>
          <a:xfrm>
            <a:off x="4700780" y="1506783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29425" y="3498399"/>
            <a:ext cx="3048819" cy="2873420"/>
            <a:chOff x="2325281" y="3584054"/>
            <a:chExt cx="3048819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25281" y="4087609"/>
              <a:ext cx="3029935" cy="2246079"/>
              <a:chOff x="4103968" y="1546126"/>
              <a:chExt cx="3029935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03968" y="2220650"/>
                <a:ext cx="3029935" cy="508118"/>
                <a:chOff x="5099538" y="2318331"/>
                <a:chExt cx="236513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890976" y="1563404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75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B2035DC-7145-4367-BB84-75B27E9F3BB6}"/>
              </a:ext>
            </a:extLst>
          </p:cNvPr>
          <p:cNvGrpSpPr/>
          <p:nvPr/>
        </p:nvGrpSpPr>
        <p:grpSpPr>
          <a:xfrm>
            <a:off x="458158" y="645782"/>
            <a:ext cx="5851320" cy="1635805"/>
            <a:chOff x="414468" y="329727"/>
            <a:chExt cx="7396387" cy="298594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0422C4-3C5A-4200-A7F7-481B129CAC50}"/>
                </a:ext>
              </a:extLst>
            </p:cNvPr>
            <p:cNvSpPr/>
            <p:nvPr/>
          </p:nvSpPr>
          <p:spPr>
            <a:xfrm>
              <a:off x="3463975" y="368444"/>
              <a:ext cx="837324" cy="2897073"/>
            </a:xfrm>
            <a:custGeom>
              <a:avLst/>
              <a:gdLst>
                <a:gd name="connsiteX0" fmla="*/ 55072 w 1749042"/>
                <a:gd name="connsiteY0" fmla="*/ 1269258 h 3158000"/>
                <a:gd name="connsiteX1" fmla="*/ 709589 w 1749042"/>
                <a:gd name="connsiteY1" fmla="*/ 220104 h 3158000"/>
                <a:gd name="connsiteX2" fmla="*/ 1614364 w 1749042"/>
                <a:gd name="connsiteY2" fmla="*/ 27599 h 3158000"/>
                <a:gd name="connsiteX3" fmla="*/ 1710617 w 1749042"/>
                <a:gd name="connsiteY3" fmla="*/ 624365 h 3158000"/>
                <a:gd name="connsiteX4" fmla="*/ 1277480 w 1749042"/>
                <a:gd name="connsiteY4" fmla="*/ 778369 h 3158000"/>
                <a:gd name="connsiteX5" fmla="*/ 1546987 w 1749042"/>
                <a:gd name="connsiteY5" fmla="*/ 1307759 h 3158000"/>
                <a:gd name="connsiteX6" fmla="*/ 1219728 w 1749042"/>
                <a:gd name="connsiteY6" fmla="*/ 1615767 h 3158000"/>
                <a:gd name="connsiteX7" fmla="*/ 1113850 w 1749042"/>
                <a:gd name="connsiteY7" fmla="*/ 1144129 h 3158000"/>
                <a:gd name="connsiteX8" fmla="*/ 834718 w 1749042"/>
                <a:gd name="connsiteY8" fmla="*/ 1471388 h 3158000"/>
                <a:gd name="connsiteX9" fmla="*/ 979097 w 1749042"/>
                <a:gd name="connsiteY9" fmla="*/ 2174032 h 3158000"/>
                <a:gd name="connsiteX10" fmla="*/ 1335232 w 1749042"/>
                <a:gd name="connsiteY10" fmla="*/ 2077780 h 3158000"/>
                <a:gd name="connsiteX11" fmla="*/ 1315981 w 1749042"/>
                <a:gd name="connsiteY11" fmla="*/ 2405039 h 3158000"/>
                <a:gd name="connsiteX12" fmla="*/ 853968 w 1749042"/>
                <a:gd name="connsiteY12" fmla="*/ 2568668 h 3158000"/>
                <a:gd name="connsiteX13" fmla="*/ 632587 w 1749042"/>
                <a:gd name="connsiteY13" fmla="*/ 2790049 h 3158000"/>
                <a:gd name="connsiteX14" fmla="*/ 603712 w 1749042"/>
                <a:gd name="connsiteY14" fmla="*/ 3049931 h 3158000"/>
                <a:gd name="connsiteX15" fmla="*/ 565210 w 1749042"/>
                <a:gd name="connsiteY15" fmla="*/ 3155809 h 3158000"/>
                <a:gd name="connsiteX16" fmla="*/ 276453 w 1749042"/>
                <a:gd name="connsiteY16" fmla="*/ 2963304 h 3158000"/>
                <a:gd name="connsiteX17" fmla="*/ 372705 w 1749042"/>
                <a:gd name="connsiteY17" fmla="*/ 2510917 h 3158000"/>
                <a:gd name="connsiteX18" fmla="*/ 74322 w 1749042"/>
                <a:gd name="connsiteY18" fmla="*/ 2251035 h 3158000"/>
                <a:gd name="connsiteX19" fmla="*/ 122448 w 1749042"/>
                <a:gd name="connsiteY19" fmla="*/ 1683144 h 3158000"/>
                <a:gd name="connsiteX20" fmla="*/ 45446 w 1749042"/>
                <a:gd name="connsiteY20" fmla="*/ 1394386 h 3158000"/>
                <a:gd name="connsiteX21" fmla="*/ 55072 w 1749042"/>
                <a:gd name="connsiteY21" fmla="*/ 1269258 h 3158000"/>
                <a:gd name="connsiteX0" fmla="*/ 7908 w 1701878"/>
                <a:gd name="connsiteY0" fmla="*/ 1269258 h 3158000"/>
                <a:gd name="connsiteX1" fmla="*/ 662425 w 1701878"/>
                <a:gd name="connsiteY1" fmla="*/ 220104 h 3158000"/>
                <a:gd name="connsiteX2" fmla="*/ 1567200 w 1701878"/>
                <a:gd name="connsiteY2" fmla="*/ 27599 h 3158000"/>
                <a:gd name="connsiteX3" fmla="*/ 1663453 w 1701878"/>
                <a:gd name="connsiteY3" fmla="*/ 624365 h 3158000"/>
                <a:gd name="connsiteX4" fmla="*/ 1230316 w 1701878"/>
                <a:gd name="connsiteY4" fmla="*/ 778369 h 3158000"/>
                <a:gd name="connsiteX5" fmla="*/ 1499823 w 1701878"/>
                <a:gd name="connsiteY5" fmla="*/ 1307759 h 3158000"/>
                <a:gd name="connsiteX6" fmla="*/ 1172564 w 1701878"/>
                <a:gd name="connsiteY6" fmla="*/ 1615767 h 3158000"/>
                <a:gd name="connsiteX7" fmla="*/ 1066686 w 1701878"/>
                <a:gd name="connsiteY7" fmla="*/ 1144129 h 3158000"/>
                <a:gd name="connsiteX8" fmla="*/ 787554 w 1701878"/>
                <a:gd name="connsiteY8" fmla="*/ 1471388 h 3158000"/>
                <a:gd name="connsiteX9" fmla="*/ 931933 w 1701878"/>
                <a:gd name="connsiteY9" fmla="*/ 2174032 h 3158000"/>
                <a:gd name="connsiteX10" fmla="*/ 1288068 w 1701878"/>
                <a:gd name="connsiteY10" fmla="*/ 2077780 h 3158000"/>
                <a:gd name="connsiteX11" fmla="*/ 1268817 w 1701878"/>
                <a:gd name="connsiteY11" fmla="*/ 2405039 h 3158000"/>
                <a:gd name="connsiteX12" fmla="*/ 806804 w 1701878"/>
                <a:gd name="connsiteY12" fmla="*/ 2568668 h 3158000"/>
                <a:gd name="connsiteX13" fmla="*/ 585423 w 1701878"/>
                <a:gd name="connsiteY13" fmla="*/ 2790049 h 3158000"/>
                <a:gd name="connsiteX14" fmla="*/ 556548 w 1701878"/>
                <a:gd name="connsiteY14" fmla="*/ 3049931 h 3158000"/>
                <a:gd name="connsiteX15" fmla="*/ 518046 w 1701878"/>
                <a:gd name="connsiteY15" fmla="*/ 3155809 h 3158000"/>
                <a:gd name="connsiteX16" fmla="*/ 229289 w 1701878"/>
                <a:gd name="connsiteY16" fmla="*/ 2963304 h 3158000"/>
                <a:gd name="connsiteX17" fmla="*/ 325541 w 1701878"/>
                <a:gd name="connsiteY17" fmla="*/ 2510917 h 3158000"/>
                <a:gd name="connsiteX18" fmla="*/ 27158 w 1701878"/>
                <a:gd name="connsiteY18" fmla="*/ 2251035 h 3158000"/>
                <a:gd name="connsiteX19" fmla="*/ 75284 w 1701878"/>
                <a:gd name="connsiteY19" fmla="*/ 1683144 h 3158000"/>
                <a:gd name="connsiteX20" fmla="*/ 287040 w 1701878"/>
                <a:gd name="connsiteY20" fmla="*/ 1509889 h 3158000"/>
                <a:gd name="connsiteX21" fmla="*/ 7908 w 1701878"/>
                <a:gd name="connsiteY21" fmla="*/ 1269258 h 3158000"/>
                <a:gd name="connsiteX0" fmla="*/ 32601 w 1726571"/>
                <a:gd name="connsiteY0" fmla="*/ 1269258 h 3158000"/>
                <a:gd name="connsiteX1" fmla="*/ 687118 w 1726571"/>
                <a:gd name="connsiteY1" fmla="*/ 220104 h 3158000"/>
                <a:gd name="connsiteX2" fmla="*/ 1591893 w 1726571"/>
                <a:gd name="connsiteY2" fmla="*/ 27599 h 3158000"/>
                <a:gd name="connsiteX3" fmla="*/ 1688146 w 1726571"/>
                <a:gd name="connsiteY3" fmla="*/ 624365 h 3158000"/>
                <a:gd name="connsiteX4" fmla="*/ 1255009 w 1726571"/>
                <a:gd name="connsiteY4" fmla="*/ 778369 h 3158000"/>
                <a:gd name="connsiteX5" fmla="*/ 1524516 w 1726571"/>
                <a:gd name="connsiteY5" fmla="*/ 1307759 h 3158000"/>
                <a:gd name="connsiteX6" fmla="*/ 1197257 w 1726571"/>
                <a:gd name="connsiteY6" fmla="*/ 1615767 h 3158000"/>
                <a:gd name="connsiteX7" fmla="*/ 1091379 w 1726571"/>
                <a:gd name="connsiteY7" fmla="*/ 1144129 h 3158000"/>
                <a:gd name="connsiteX8" fmla="*/ 812247 w 1726571"/>
                <a:gd name="connsiteY8" fmla="*/ 1471388 h 3158000"/>
                <a:gd name="connsiteX9" fmla="*/ 956626 w 1726571"/>
                <a:gd name="connsiteY9" fmla="*/ 2174032 h 3158000"/>
                <a:gd name="connsiteX10" fmla="*/ 1312761 w 1726571"/>
                <a:gd name="connsiteY10" fmla="*/ 2077780 h 3158000"/>
                <a:gd name="connsiteX11" fmla="*/ 1293510 w 1726571"/>
                <a:gd name="connsiteY11" fmla="*/ 2405039 h 3158000"/>
                <a:gd name="connsiteX12" fmla="*/ 831497 w 1726571"/>
                <a:gd name="connsiteY12" fmla="*/ 2568668 h 3158000"/>
                <a:gd name="connsiteX13" fmla="*/ 610116 w 1726571"/>
                <a:gd name="connsiteY13" fmla="*/ 2790049 h 3158000"/>
                <a:gd name="connsiteX14" fmla="*/ 581241 w 1726571"/>
                <a:gd name="connsiteY14" fmla="*/ 3049931 h 3158000"/>
                <a:gd name="connsiteX15" fmla="*/ 542739 w 1726571"/>
                <a:gd name="connsiteY15" fmla="*/ 3155809 h 3158000"/>
                <a:gd name="connsiteX16" fmla="*/ 253982 w 1726571"/>
                <a:gd name="connsiteY16" fmla="*/ 2963304 h 3158000"/>
                <a:gd name="connsiteX17" fmla="*/ 350234 w 1726571"/>
                <a:gd name="connsiteY17" fmla="*/ 2510917 h 3158000"/>
                <a:gd name="connsiteX18" fmla="*/ 51851 w 1726571"/>
                <a:gd name="connsiteY18" fmla="*/ 2251035 h 3158000"/>
                <a:gd name="connsiteX19" fmla="*/ 99977 w 1726571"/>
                <a:gd name="connsiteY19" fmla="*/ 1683144 h 3158000"/>
                <a:gd name="connsiteX20" fmla="*/ 99977 w 1726571"/>
                <a:gd name="connsiteY20" fmla="*/ 1471388 h 3158000"/>
                <a:gd name="connsiteX21" fmla="*/ 32601 w 1726571"/>
                <a:gd name="connsiteY21" fmla="*/ 1269258 h 3158000"/>
                <a:gd name="connsiteX0" fmla="*/ 45038 w 1739008"/>
                <a:gd name="connsiteY0" fmla="*/ 1269258 h 3158000"/>
                <a:gd name="connsiteX1" fmla="*/ 699555 w 1739008"/>
                <a:gd name="connsiteY1" fmla="*/ 220104 h 3158000"/>
                <a:gd name="connsiteX2" fmla="*/ 1604330 w 1739008"/>
                <a:gd name="connsiteY2" fmla="*/ 27599 h 3158000"/>
                <a:gd name="connsiteX3" fmla="*/ 1700583 w 1739008"/>
                <a:gd name="connsiteY3" fmla="*/ 624365 h 3158000"/>
                <a:gd name="connsiteX4" fmla="*/ 1267446 w 1739008"/>
                <a:gd name="connsiteY4" fmla="*/ 778369 h 3158000"/>
                <a:gd name="connsiteX5" fmla="*/ 1536953 w 1739008"/>
                <a:gd name="connsiteY5" fmla="*/ 1307759 h 3158000"/>
                <a:gd name="connsiteX6" fmla="*/ 1209694 w 1739008"/>
                <a:gd name="connsiteY6" fmla="*/ 1615767 h 3158000"/>
                <a:gd name="connsiteX7" fmla="*/ 1103816 w 1739008"/>
                <a:gd name="connsiteY7" fmla="*/ 1144129 h 3158000"/>
                <a:gd name="connsiteX8" fmla="*/ 824684 w 1739008"/>
                <a:gd name="connsiteY8" fmla="*/ 1471388 h 3158000"/>
                <a:gd name="connsiteX9" fmla="*/ 969063 w 1739008"/>
                <a:gd name="connsiteY9" fmla="*/ 2174032 h 3158000"/>
                <a:gd name="connsiteX10" fmla="*/ 1325198 w 1739008"/>
                <a:gd name="connsiteY10" fmla="*/ 2077780 h 3158000"/>
                <a:gd name="connsiteX11" fmla="*/ 1305947 w 1739008"/>
                <a:gd name="connsiteY11" fmla="*/ 2405039 h 3158000"/>
                <a:gd name="connsiteX12" fmla="*/ 843934 w 1739008"/>
                <a:gd name="connsiteY12" fmla="*/ 2568668 h 3158000"/>
                <a:gd name="connsiteX13" fmla="*/ 622553 w 1739008"/>
                <a:gd name="connsiteY13" fmla="*/ 2790049 h 3158000"/>
                <a:gd name="connsiteX14" fmla="*/ 593678 w 1739008"/>
                <a:gd name="connsiteY14" fmla="*/ 3049931 h 3158000"/>
                <a:gd name="connsiteX15" fmla="*/ 555176 w 1739008"/>
                <a:gd name="connsiteY15" fmla="*/ 3155809 h 3158000"/>
                <a:gd name="connsiteX16" fmla="*/ 266419 w 1739008"/>
                <a:gd name="connsiteY16" fmla="*/ 2963304 h 3158000"/>
                <a:gd name="connsiteX17" fmla="*/ 362671 w 1739008"/>
                <a:gd name="connsiteY17" fmla="*/ 2510917 h 3158000"/>
                <a:gd name="connsiteX18" fmla="*/ 64288 w 1739008"/>
                <a:gd name="connsiteY18" fmla="*/ 2251035 h 3158000"/>
                <a:gd name="connsiteX19" fmla="*/ 112414 w 1739008"/>
                <a:gd name="connsiteY19" fmla="*/ 1683144 h 3158000"/>
                <a:gd name="connsiteX20" fmla="*/ 64288 w 1739008"/>
                <a:gd name="connsiteY20" fmla="*/ 1538765 h 3158000"/>
                <a:gd name="connsiteX21" fmla="*/ 45038 w 1739008"/>
                <a:gd name="connsiteY21" fmla="*/ 1269258 h 3158000"/>
                <a:gd name="connsiteX0" fmla="*/ 34048 w 1728018"/>
                <a:gd name="connsiteY0" fmla="*/ 1269258 h 3158000"/>
                <a:gd name="connsiteX1" fmla="*/ 688565 w 1728018"/>
                <a:gd name="connsiteY1" fmla="*/ 220104 h 3158000"/>
                <a:gd name="connsiteX2" fmla="*/ 1593340 w 1728018"/>
                <a:gd name="connsiteY2" fmla="*/ 27599 h 3158000"/>
                <a:gd name="connsiteX3" fmla="*/ 1689593 w 1728018"/>
                <a:gd name="connsiteY3" fmla="*/ 624365 h 3158000"/>
                <a:gd name="connsiteX4" fmla="*/ 1256456 w 1728018"/>
                <a:gd name="connsiteY4" fmla="*/ 778369 h 3158000"/>
                <a:gd name="connsiteX5" fmla="*/ 1525963 w 1728018"/>
                <a:gd name="connsiteY5" fmla="*/ 1307759 h 3158000"/>
                <a:gd name="connsiteX6" fmla="*/ 1198704 w 1728018"/>
                <a:gd name="connsiteY6" fmla="*/ 1615767 h 3158000"/>
                <a:gd name="connsiteX7" fmla="*/ 1092826 w 1728018"/>
                <a:gd name="connsiteY7" fmla="*/ 1144129 h 3158000"/>
                <a:gd name="connsiteX8" fmla="*/ 813694 w 1728018"/>
                <a:gd name="connsiteY8" fmla="*/ 1471388 h 3158000"/>
                <a:gd name="connsiteX9" fmla="*/ 958073 w 1728018"/>
                <a:gd name="connsiteY9" fmla="*/ 2174032 h 3158000"/>
                <a:gd name="connsiteX10" fmla="*/ 1314208 w 1728018"/>
                <a:gd name="connsiteY10" fmla="*/ 2077780 h 3158000"/>
                <a:gd name="connsiteX11" fmla="*/ 1294957 w 1728018"/>
                <a:gd name="connsiteY11" fmla="*/ 2405039 h 3158000"/>
                <a:gd name="connsiteX12" fmla="*/ 832944 w 1728018"/>
                <a:gd name="connsiteY12" fmla="*/ 2568668 h 3158000"/>
                <a:gd name="connsiteX13" fmla="*/ 611563 w 1728018"/>
                <a:gd name="connsiteY13" fmla="*/ 2790049 h 3158000"/>
                <a:gd name="connsiteX14" fmla="*/ 582688 w 1728018"/>
                <a:gd name="connsiteY14" fmla="*/ 3049931 h 3158000"/>
                <a:gd name="connsiteX15" fmla="*/ 544186 w 1728018"/>
                <a:gd name="connsiteY15" fmla="*/ 3155809 h 3158000"/>
                <a:gd name="connsiteX16" fmla="*/ 255429 w 1728018"/>
                <a:gd name="connsiteY16" fmla="*/ 2963304 h 3158000"/>
                <a:gd name="connsiteX17" fmla="*/ 351681 w 1728018"/>
                <a:gd name="connsiteY17" fmla="*/ 2510917 h 3158000"/>
                <a:gd name="connsiteX18" fmla="*/ 53298 w 1728018"/>
                <a:gd name="connsiteY18" fmla="*/ 2251035 h 3158000"/>
                <a:gd name="connsiteX19" fmla="*/ 101424 w 1728018"/>
                <a:gd name="connsiteY19" fmla="*/ 1683144 h 3158000"/>
                <a:gd name="connsiteX20" fmla="*/ 94861 w 1728018"/>
                <a:gd name="connsiteY20" fmla="*/ 1513827 h 3158000"/>
                <a:gd name="connsiteX21" fmla="*/ 34048 w 1728018"/>
                <a:gd name="connsiteY21" fmla="*/ 1269258 h 31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8018" h="3158000">
                  <a:moveTo>
                    <a:pt x="34048" y="1269258"/>
                  </a:moveTo>
                  <a:cubicBezTo>
                    <a:pt x="132999" y="1053638"/>
                    <a:pt x="428683" y="427047"/>
                    <a:pt x="688565" y="220104"/>
                  </a:cubicBezTo>
                  <a:cubicBezTo>
                    <a:pt x="948447" y="13161"/>
                    <a:pt x="1426502" y="-39778"/>
                    <a:pt x="1593340" y="27599"/>
                  </a:cubicBezTo>
                  <a:cubicBezTo>
                    <a:pt x="1760178" y="94976"/>
                    <a:pt x="1745740" y="499237"/>
                    <a:pt x="1689593" y="624365"/>
                  </a:cubicBezTo>
                  <a:cubicBezTo>
                    <a:pt x="1633446" y="749493"/>
                    <a:pt x="1283728" y="664470"/>
                    <a:pt x="1256456" y="778369"/>
                  </a:cubicBezTo>
                  <a:cubicBezTo>
                    <a:pt x="1229184" y="892268"/>
                    <a:pt x="1535588" y="1168193"/>
                    <a:pt x="1525963" y="1307759"/>
                  </a:cubicBezTo>
                  <a:cubicBezTo>
                    <a:pt x="1516338" y="1447325"/>
                    <a:pt x="1270894" y="1643039"/>
                    <a:pt x="1198704" y="1615767"/>
                  </a:cubicBezTo>
                  <a:cubicBezTo>
                    <a:pt x="1126515" y="1588495"/>
                    <a:pt x="1156994" y="1168192"/>
                    <a:pt x="1092826" y="1144129"/>
                  </a:cubicBezTo>
                  <a:cubicBezTo>
                    <a:pt x="1028658" y="1120066"/>
                    <a:pt x="836153" y="1299737"/>
                    <a:pt x="813694" y="1471388"/>
                  </a:cubicBezTo>
                  <a:cubicBezTo>
                    <a:pt x="791235" y="1643039"/>
                    <a:pt x="874654" y="2072967"/>
                    <a:pt x="958073" y="2174032"/>
                  </a:cubicBezTo>
                  <a:cubicBezTo>
                    <a:pt x="1041492" y="2275097"/>
                    <a:pt x="1258061" y="2039279"/>
                    <a:pt x="1314208" y="2077780"/>
                  </a:cubicBezTo>
                  <a:cubicBezTo>
                    <a:pt x="1370355" y="2116281"/>
                    <a:pt x="1375168" y="2323224"/>
                    <a:pt x="1294957" y="2405039"/>
                  </a:cubicBezTo>
                  <a:cubicBezTo>
                    <a:pt x="1214746" y="2486854"/>
                    <a:pt x="946843" y="2504500"/>
                    <a:pt x="832944" y="2568668"/>
                  </a:cubicBezTo>
                  <a:cubicBezTo>
                    <a:pt x="719045" y="2632836"/>
                    <a:pt x="653272" y="2709839"/>
                    <a:pt x="611563" y="2790049"/>
                  </a:cubicBezTo>
                  <a:cubicBezTo>
                    <a:pt x="569854" y="2870259"/>
                    <a:pt x="593918" y="2988971"/>
                    <a:pt x="582688" y="3049931"/>
                  </a:cubicBezTo>
                  <a:cubicBezTo>
                    <a:pt x="571458" y="3110891"/>
                    <a:pt x="598729" y="3170247"/>
                    <a:pt x="544186" y="3155809"/>
                  </a:cubicBezTo>
                  <a:cubicBezTo>
                    <a:pt x="489643" y="3141371"/>
                    <a:pt x="287513" y="3070786"/>
                    <a:pt x="255429" y="2963304"/>
                  </a:cubicBezTo>
                  <a:cubicBezTo>
                    <a:pt x="223345" y="2855822"/>
                    <a:pt x="385369" y="2629628"/>
                    <a:pt x="351681" y="2510917"/>
                  </a:cubicBezTo>
                  <a:cubicBezTo>
                    <a:pt x="317993" y="2392206"/>
                    <a:pt x="95007" y="2388997"/>
                    <a:pt x="53298" y="2251035"/>
                  </a:cubicBezTo>
                  <a:cubicBezTo>
                    <a:pt x="11589" y="2113073"/>
                    <a:pt x="106237" y="1825919"/>
                    <a:pt x="101424" y="1683144"/>
                  </a:cubicBezTo>
                  <a:cubicBezTo>
                    <a:pt x="96611" y="1540369"/>
                    <a:pt x="107695" y="1582808"/>
                    <a:pt x="94861" y="1513827"/>
                  </a:cubicBezTo>
                  <a:cubicBezTo>
                    <a:pt x="82027" y="1444846"/>
                    <a:pt x="-64903" y="1484879"/>
                    <a:pt x="34048" y="1269258"/>
                  </a:cubicBezTo>
                  <a:close/>
                </a:path>
              </a:pathLst>
            </a:custGeom>
            <a:solidFill>
              <a:srgbClr val="EFAFAF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294215-05F4-4BED-AB8E-96BB9879AE1A}"/>
                </a:ext>
              </a:extLst>
            </p:cNvPr>
            <p:cNvSpPr/>
            <p:nvPr/>
          </p:nvSpPr>
          <p:spPr>
            <a:xfrm flipV="1">
              <a:off x="648057" y="368444"/>
              <a:ext cx="3217490" cy="565676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1486 h 411486"/>
                <a:gd name="connsiteX1" fmla="*/ 1798890 w 5930781"/>
                <a:gd name="connsiteY1" fmla="*/ 73597 h 411486"/>
                <a:gd name="connsiteX2" fmla="*/ 2700471 w 5930781"/>
                <a:gd name="connsiteY2" fmla="*/ 69654 h 411486"/>
                <a:gd name="connsiteX3" fmla="*/ 4007977 w 5930781"/>
                <a:gd name="connsiteY3" fmla="*/ 1287 h 411486"/>
                <a:gd name="connsiteX4" fmla="*/ 5930781 w 5930781"/>
                <a:gd name="connsiteY4" fmla="*/ 138020 h 411486"/>
                <a:gd name="connsiteX0" fmla="*/ 0 w 5930781"/>
                <a:gd name="connsiteY0" fmla="*/ 516792 h 516792"/>
                <a:gd name="connsiteX1" fmla="*/ 1798890 w 5930781"/>
                <a:gd name="connsiteY1" fmla="*/ 178903 h 516792"/>
                <a:gd name="connsiteX2" fmla="*/ 2700471 w 5930781"/>
                <a:gd name="connsiteY2" fmla="*/ 174960 h 516792"/>
                <a:gd name="connsiteX3" fmla="*/ 3610598 w 5930781"/>
                <a:gd name="connsiteY3" fmla="*/ 1144 h 516792"/>
                <a:gd name="connsiteX4" fmla="*/ 4007977 w 5930781"/>
                <a:gd name="connsiteY4" fmla="*/ 106593 h 516792"/>
                <a:gd name="connsiteX5" fmla="*/ 5930781 w 5930781"/>
                <a:gd name="connsiteY5" fmla="*/ 243326 h 516792"/>
                <a:gd name="connsiteX0" fmla="*/ 0 w 5930781"/>
                <a:gd name="connsiteY0" fmla="*/ 516442 h 516442"/>
                <a:gd name="connsiteX1" fmla="*/ 1798890 w 5930781"/>
                <a:gd name="connsiteY1" fmla="*/ 178553 h 516442"/>
                <a:gd name="connsiteX2" fmla="*/ 2700471 w 5930781"/>
                <a:gd name="connsiteY2" fmla="*/ 174610 h 516442"/>
                <a:gd name="connsiteX3" fmla="*/ 3610598 w 5930781"/>
                <a:gd name="connsiteY3" fmla="*/ 794 h 516442"/>
                <a:gd name="connsiteX4" fmla="*/ 4007977 w 5930781"/>
                <a:gd name="connsiteY4" fmla="*/ 106243 h 516442"/>
                <a:gd name="connsiteX5" fmla="*/ 4960834 w 5930781"/>
                <a:gd name="connsiteY5" fmla="*/ 11636 h 516442"/>
                <a:gd name="connsiteX6" fmla="*/ 5930781 w 5930781"/>
                <a:gd name="connsiteY6" fmla="*/ 242976 h 516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0781" h="516442">
                  <a:moveTo>
                    <a:pt x="0" y="516442"/>
                  </a:moveTo>
                  <a:cubicBezTo>
                    <a:pt x="502778" y="448984"/>
                    <a:pt x="1296112" y="246011"/>
                    <a:pt x="1798890" y="178553"/>
                  </a:cubicBezTo>
                  <a:cubicBezTo>
                    <a:pt x="2099417" y="177239"/>
                    <a:pt x="2398520" y="204237"/>
                    <a:pt x="2700471" y="174610"/>
                  </a:cubicBezTo>
                  <a:cubicBezTo>
                    <a:pt x="3002422" y="144983"/>
                    <a:pt x="3392680" y="12188"/>
                    <a:pt x="3610598" y="794"/>
                  </a:cubicBezTo>
                  <a:cubicBezTo>
                    <a:pt x="3828516" y="-10600"/>
                    <a:pt x="3782938" y="104436"/>
                    <a:pt x="4007977" y="106243"/>
                  </a:cubicBezTo>
                  <a:cubicBezTo>
                    <a:pt x="4233016" y="108050"/>
                    <a:pt x="4640367" y="-11153"/>
                    <a:pt x="4960834" y="11636"/>
                  </a:cubicBezTo>
                  <a:cubicBezTo>
                    <a:pt x="5281301" y="34425"/>
                    <a:pt x="5710727" y="230619"/>
                    <a:pt x="5930781" y="24297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AB5E86-F8B0-4058-9626-423A4AA8505E}"/>
                </a:ext>
              </a:extLst>
            </p:cNvPr>
            <p:cNvSpPr/>
            <p:nvPr/>
          </p:nvSpPr>
          <p:spPr>
            <a:xfrm flipV="1">
              <a:off x="551205" y="950058"/>
              <a:ext cx="3217490" cy="596819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39433 h 439433"/>
                <a:gd name="connsiteX1" fmla="*/ 2700471 w 5930781"/>
                <a:gd name="connsiteY1" fmla="*/ 97601 h 439433"/>
                <a:gd name="connsiteX2" fmla="*/ 4007977 w 5930781"/>
                <a:gd name="connsiteY2" fmla="*/ 29234 h 439433"/>
                <a:gd name="connsiteX3" fmla="*/ 5278452 w 5930781"/>
                <a:gd name="connsiteY3" fmla="*/ 8488 h 439433"/>
                <a:gd name="connsiteX4" fmla="*/ 5930781 w 5930781"/>
                <a:gd name="connsiteY4" fmla="*/ 165967 h 439433"/>
                <a:gd name="connsiteX0" fmla="*/ 0 w 5930781"/>
                <a:gd name="connsiteY0" fmla="*/ 544873 h 544873"/>
                <a:gd name="connsiteX1" fmla="*/ 2700471 w 5930781"/>
                <a:gd name="connsiteY1" fmla="*/ 203041 h 544873"/>
                <a:gd name="connsiteX2" fmla="*/ 4007977 w 5930781"/>
                <a:gd name="connsiteY2" fmla="*/ 134674 h 544873"/>
                <a:gd name="connsiteX3" fmla="*/ 4346961 w 5930781"/>
                <a:gd name="connsiteY3" fmla="*/ 94 h 544873"/>
                <a:gd name="connsiteX4" fmla="*/ 5278452 w 5930781"/>
                <a:gd name="connsiteY4" fmla="*/ 113928 h 544873"/>
                <a:gd name="connsiteX5" fmla="*/ 5930781 w 5930781"/>
                <a:gd name="connsiteY5" fmla="*/ 271407 h 544873"/>
                <a:gd name="connsiteX0" fmla="*/ 0 w 5930781"/>
                <a:gd name="connsiteY0" fmla="*/ 544873 h 544873"/>
                <a:gd name="connsiteX1" fmla="*/ 2700471 w 5930781"/>
                <a:gd name="connsiteY1" fmla="*/ 203041 h 544873"/>
                <a:gd name="connsiteX2" fmla="*/ 3509473 w 5930781"/>
                <a:gd name="connsiteY2" fmla="*/ 43459 h 544873"/>
                <a:gd name="connsiteX3" fmla="*/ 4007977 w 5930781"/>
                <a:gd name="connsiteY3" fmla="*/ 134674 h 544873"/>
                <a:gd name="connsiteX4" fmla="*/ 4346961 w 5930781"/>
                <a:gd name="connsiteY4" fmla="*/ 94 h 544873"/>
                <a:gd name="connsiteX5" fmla="*/ 5278452 w 5930781"/>
                <a:gd name="connsiteY5" fmla="*/ 113928 h 544873"/>
                <a:gd name="connsiteX6" fmla="*/ 5930781 w 5930781"/>
                <a:gd name="connsiteY6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700471 w 5930781"/>
                <a:gd name="connsiteY2" fmla="*/ 203041 h 544873"/>
                <a:gd name="connsiteX3" fmla="*/ 3509473 w 5930781"/>
                <a:gd name="connsiteY3" fmla="*/ 43459 h 544873"/>
                <a:gd name="connsiteX4" fmla="*/ 4007977 w 5930781"/>
                <a:gd name="connsiteY4" fmla="*/ 134674 h 544873"/>
                <a:gd name="connsiteX5" fmla="*/ 4346961 w 5930781"/>
                <a:gd name="connsiteY5" fmla="*/ 94 h 544873"/>
                <a:gd name="connsiteX6" fmla="*/ 5278452 w 5930781"/>
                <a:gd name="connsiteY6" fmla="*/ 113928 h 544873"/>
                <a:gd name="connsiteX7" fmla="*/ 5930781 w 5930781"/>
                <a:gd name="connsiteY7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700471 w 5930781"/>
                <a:gd name="connsiteY2" fmla="*/ 203041 h 544873"/>
                <a:gd name="connsiteX3" fmla="*/ 3509473 w 5930781"/>
                <a:gd name="connsiteY3" fmla="*/ 43459 h 544873"/>
                <a:gd name="connsiteX4" fmla="*/ 4007977 w 5930781"/>
                <a:gd name="connsiteY4" fmla="*/ 134674 h 544873"/>
                <a:gd name="connsiteX5" fmla="*/ 4346961 w 5930781"/>
                <a:gd name="connsiteY5" fmla="*/ 94 h 544873"/>
                <a:gd name="connsiteX6" fmla="*/ 5278452 w 5930781"/>
                <a:gd name="connsiteY6" fmla="*/ 113928 h 544873"/>
                <a:gd name="connsiteX7" fmla="*/ 5930781 w 5930781"/>
                <a:gd name="connsiteY7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372882 w 5930781"/>
                <a:gd name="connsiteY2" fmla="*/ 151873 h 544873"/>
                <a:gd name="connsiteX3" fmla="*/ 2700471 w 5930781"/>
                <a:gd name="connsiteY3" fmla="*/ 203041 h 544873"/>
                <a:gd name="connsiteX4" fmla="*/ 3509473 w 5930781"/>
                <a:gd name="connsiteY4" fmla="*/ 43459 h 544873"/>
                <a:gd name="connsiteX5" fmla="*/ 4007977 w 5930781"/>
                <a:gd name="connsiteY5" fmla="*/ 134674 h 544873"/>
                <a:gd name="connsiteX6" fmla="*/ 4346961 w 5930781"/>
                <a:gd name="connsiteY6" fmla="*/ 94 h 544873"/>
                <a:gd name="connsiteX7" fmla="*/ 5278452 w 5930781"/>
                <a:gd name="connsiteY7" fmla="*/ 113928 h 544873"/>
                <a:gd name="connsiteX8" fmla="*/ 5930781 w 5930781"/>
                <a:gd name="connsiteY8" fmla="*/ 271407 h 544873"/>
                <a:gd name="connsiteX0" fmla="*/ 0 w 5930781"/>
                <a:gd name="connsiteY0" fmla="*/ 544873 h 544873"/>
                <a:gd name="connsiteX1" fmla="*/ 1330295 w 5930781"/>
                <a:gd name="connsiteY1" fmla="*/ 287390 h 544873"/>
                <a:gd name="connsiteX2" fmla="*/ 2276911 w 5930781"/>
                <a:gd name="connsiteY2" fmla="*/ 220514 h 544873"/>
                <a:gd name="connsiteX3" fmla="*/ 2700471 w 5930781"/>
                <a:gd name="connsiteY3" fmla="*/ 203041 h 544873"/>
                <a:gd name="connsiteX4" fmla="*/ 3509473 w 5930781"/>
                <a:gd name="connsiteY4" fmla="*/ 43459 h 544873"/>
                <a:gd name="connsiteX5" fmla="*/ 4007977 w 5930781"/>
                <a:gd name="connsiteY5" fmla="*/ 134674 h 544873"/>
                <a:gd name="connsiteX6" fmla="*/ 4346961 w 5930781"/>
                <a:gd name="connsiteY6" fmla="*/ 94 h 544873"/>
                <a:gd name="connsiteX7" fmla="*/ 5278452 w 5930781"/>
                <a:gd name="connsiteY7" fmla="*/ 113928 h 544873"/>
                <a:gd name="connsiteX8" fmla="*/ 5930781 w 5930781"/>
                <a:gd name="connsiteY8" fmla="*/ 271407 h 544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30781" h="544873">
                  <a:moveTo>
                    <a:pt x="0" y="544873"/>
                  </a:moveTo>
                  <a:cubicBezTo>
                    <a:pt x="451978" y="486149"/>
                    <a:pt x="878317" y="346114"/>
                    <a:pt x="1330295" y="287390"/>
                  </a:cubicBezTo>
                  <a:cubicBezTo>
                    <a:pt x="1720078" y="233635"/>
                    <a:pt x="2048548" y="234572"/>
                    <a:pt x="2276911" y="220514"/>
                  </a:cubicBezTo>
                  <a:cubicBezTo>
                    <a:pt x="2505274" y="206456"/>
                    <a:pt x="2495044" y="232550"/>
                    <a:pt x="2700471" y="203041"/>
                  </a:cubicBezTo>
                  <a:cubicBezTo>
                    <a:pt x="2905898" y="173532"/>
                    <a:pt x="3291555" y="54853"/>
                    <a:pt x="3509473" y="43459"/>
                  </a:cubicBezTo>
                  <a:cubicBezTo>
                    <a:pt x="3727391" y="32065"/>
                    <a:pt x="3868396" y="141902"/>
                    <a:pt x="4007977" y="134674"/>
                  </a:cubicBezTo>
                  <a:cubicBezTo>
                    <a:pt x="4147558" y="127446"/>
                    <a:pt x="4135215" y="3552"/>
                    <a:pt x="4346961" y="94"/>
                  </a:cubicBezTo>
                  <a:cubicBezTo>
                    <a:pt x="4558707" y="-3364"/>
                    <a:pt x="5017331" y="89488"/>
                    <a:pt x="5278452" y="113928"/>
                  </a:cubicBezTo>
                  <a:cubicBezTo>
                    <a:pt x="5598919" y="136717"/>
                    <a:pt x="5790725" y="260519"/>
                    <a:pt x="5930781" y="27140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3537FD8-9734-427F-9CD9-9919C4465AC5}"/>
                </a:ext>
              </a:extLst>
            </p:cNvPr>
            <p:cNvSpPr/>
            <p:nvPr/>
          </p:nvSpPr>
          <p:spPr>
            <a:xfrm flipV="1">
              <a:off x="551204" y="1213891"/>
              <a:ext cx="3525139" cy="628880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30267 h 530267"/>
                <a:gd name="connsiteX1" fmla="*/ 2700471 w 5930781"/>
                <a:gd name="connsiteY1" fmla="*/ 188435 h 530267"/>
                <a:gd name="connsiteX2" fmla="*/ 4358355 w 5930781"/>
                <a:gd name="connsiteY2" fmla="*/ 812 h 530267"/>
                <a:gd name="connsiteX3" fmla="*/ 5930781 w 5930781"/>
                <a:gd name="connsiteY3" fmla="*/ 256801 h 530267"/>
                <a:gd name="connsiteX0" fmla="*/ 0 w 5930781"/>
                <a:gd name="connsiteY0" fmla="*/ 534124 h 534124"/>
                <a:gd name="connsiteX1" fmla="*/ 2700471 w 5930781"/>
                <a:gd name="connsiteY1" fmla="*/ 192292 h 534124"/>
                <a:gd name="connsiteX2" fmla="*/ 2869962 w 5930781"/>
                <a:gd name="connsiteY2" fmla="*/ 102275 h 534124"/>
                <a:gd name="connsiteX3" fmla="*/ 4358355 w 5930781"/>
                <a:gd name="connsiteY3" fmla="*/ 4669 h 534124"/>
                <a:gd name="connsiteX4" fmla="*/ 5930781 w 5930781"/>
                <a:gd name="connsiteY4" fmla="*/ 260658 h 534124"/>
                <a:gd name="connsiteX0" fmla="*/ 0 w 5930781"/>
                <a:gd name="connsiteY0" fmla="*/ 535171 h 535171"/>
                <a:gd name="connsiteX1" fmla="*/ 2700471 w 5930781"/>
                <a:gd name="connsiteY1" fmla="*/ 193339 h 535171"/>
                <a:gd name="connsiteX2" fmla="*/ 3092153 w 5930781"/>
                <a:gd name="connsiteY2" fmla="*/ 92480 h 535171"/>
                <a:gd name="connsiteX3" fmla="*/ 4358355 w 5930781"/>
                <a:gd name="connsiteY3" fmla="*/ 5716 h 535171"/>
                <a:gd name="connsiteX4" fmla="*/ 5930781 w 5930781"/>
                <a:gd name="connsiteY4" fmla="*/ 261705 h 535171"/>
                <a:gd name="connsiteX0" fmla="*/ 0 w 5930781"/>
                <a:gd name="connsiteY0" fmla="*/ 574144 h 574144"/>
                <a:gd name="connsiteX1" fmla="*/ 2700471 w 5930781"/>
                <a:gd name="connsiteY1" fmla="*/ 232312 h 574144"/>
                <a:gd name="connsiteX2" fmla="*/ 3527989 w 5930781"/>
                <a:gd name="connsiteY2" fmla="*/ 17618 h 574144"/>
                <a:gd name="connsiteX3" fmla="*/ 4358355 w 5930781"/>
                <a:gd name="connsiteY3" fmla="*/ 44689 h 574144"/>
                <a:gd name="connsiteX4" fmla="*/ 5930781 w 5930781"/>
                <a:gd name="connsiteY4" fmla="*/ 300678 h 574144"/>
                <a:gd name="connsiteX0" fmla="*/ 0 w 5930781"/>
                <a:gd name="connsiteY0" fmla="*/ 574144 h 574144"/>
                <a:gd name="connsiteX1" fmla="*/ 1579548 w 5930781"/>
                <a:gd name="connsiteY1" fmla="*/ 288656 h 574144"/>
                <a:gd name="connsiteX2" fmla="*/ 2700471 w 5930781"/>
                <a:gd name="connsiteY2" fmla="*/ 232312 h 574144"/>
                <a:gd name="connsiteX3" fmla="*/ 3527989 w 5930781"/>
                <a:gd name="connsiteY3" fmla="*/ 17618 h 574144"/>
                <a:gd name="connsiteX4" fmla="*/ 4358355 w 5930781"/>
                <a:gd name="connsiteY4" fmla="*/ 44689 h 574144"/>
                <a:gd name="connsiteX5" fmla="*/ 5930781 w 5930781"/>
                <a:gd name="connsiteY5" fmla="*/ 300678 h 574144"/>
                <a:gd name="connsiteX0" fmla="*/ 0 w 5930781"/>
                <a:gd name="connsiteY0" fmla="*/ 574144 h 574144"/>
                <a:gd name="connsiteX1" fmla="*/ 1579548 w 5930781"/>
                <a:gd name="connsiteY1" fmla="*/ 288656 h 574144"/>
                <a:gd name="connsiteX2" fmla="*/ 2323032 w 5930781"/>
                <a:gd name="connsiteY2" fmla="*/ 185663 h 574144"/>
                <a:gd name="connsiteX3" fmla="*/ 2700471 w 5930781"/>
                <a:gd name="connsiteY3" fmla="*/ 232312 h 574144"/>
                <a:gd name="connsiteX4" fmla="*/ 3527989 w 5930781"/>
                <a:gd name="connsiteY4" fmla="*/ 17618 h 574144"/>
                <a:gd name="connsiteX5" fmla="*/ 4358355 w 5930781"/>
                <a:gd name="connsiteY5" fmla="*/ 44689 h 574144"/>
                <a:gd name="connsiteX6" fmla="*/ 5930781 w 5930781"/>
                <a:gd name="connsiteY6" fmla="*/ 300678 h 574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930781" h="574144">
                  <a:moveTo>
                    <a:pt x="0" y="574144"/>
                  </a:moveTo>
                  <a:cubicBezTo>
                    <a:pt x="552153" y="504278"/>
                    <a:pt x="1027395" y="358522"/>
                    <a:pt x="1579548" y="288656"/>
                  </a:cubicBezTo>
                  <a:cubicBezTo>
                    <a:pt x="1970993" y="237461"/>
                    <a:pt x="2136212" y="195054"/>
                    <a:pt x="2323032" y="185663"/>
                  </a:cubicBezTo>
                  <a:cubicBezTo>
                    <a:pt x="2509853" y="176272"/>
                    <a:pt x="2499645" y="260319"/>
                    <a:pt x="2700471" y="232312"/>
                  </a:cubicBezTo>
                  <a:cubicBezTo>
                    <a:pt x="2901297" y="204305"/>
                    <a:pt x="3251675" y="48889"/>
                    <a:pt x="3527989" y="17618"/>
                  </a:cubicBezTo>
                  <a:cubicBezTo>
                    <a:pt x="3804303" y="-13653"/>
                    <a:pt x="3957890" y="-2488"/>
                    <a:pt x="4358355" y="44689"/>
                  </a:cubicBezTo>
                  <a:cubicBezTo>
                    <a:pt x="4758820" y="91866"/>
                    <a:pt x="5603192" y="290708"/>
                    <a:pt x="5930781" y="30067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62DCC5C-E51B-48A0-8C41-DB82FC19C204}"/>
                </a:ext>
              </a:extLst>
            </p:cNvPr>
            <p:cNvSpPr/>
            <p:nvPr/>
          </p:nvSpPr>
          <p:spPr>
            <a:xfrm flipV="1">
              <a:off x="551205" y="1570595"/>
              <a:ext cx="3217489" cy="587694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30266 h 530266"/>
                <a:gd name="connsiteX1" fmla="*/ 2700471 w 5930781"/>
                <a:gd name="connsiteY1" fmla="*/ 188434 h 530266"/>
                <a:gd name="connsiteX2" fmla="*/ 4503633 w 5930781"/>
                <a:gd name="connsiteY2" fmla="*/ 812 h 530266"/>
                <a:gd name="connsiteX3" fmla="*/ 5930781 w 5930781"/>
                <a:gd name="connsiteY3" fmla="*/ 256800 h 530266"/>
                <a:gd name="connsiteX0" fmla="*/ 0 w 5930781"/>
                <a:gd name="connsiteY0" fmla="*/ 536543 h 536543"/>
                <a:gd name="connsiteX1" fmla="*/ 2700471 w 5930781"/>
                <a:gd name="connsiteY1" fmla="*/ 194711 h 536543"/>
                <a:gd name="connsiteX2" fmla="*/ 2760291 w 5930781"/>
                <a:gd name="connsiteY2" fmla="*/ 82108 h 536543"/>
                <a:gd name="connsiteX3" fmla="*/ 4503633 w 5930781"/>
                <a:gd name="connsiteY3" fmla="*/ 7089 h 536543"/>
                <a:gd name="connsiteX4" fmla="*/ 5930781 w 5930781"/>
                <a:gd name="connsiteY4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700471 w 5930781"/>
                <a:gd name="connsiteY2" fmla="*/ 194711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521009 w 5930781"/>
                <a:gd name="connsiteY2" fmla="*/ 183870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  <a:gd name="connsiteX0" fmla="*/ 0 w 5930781"/>
                <a:gd name="connsiteY0" fmla="*/ 536543 h 536543"/>
                <a:gd name="connsiteX1" fmla="*/ 1794617 w 5930781"/>
                <a:gd name="connsiteY1" fmla="*/ 233888 h 536543"/>
                <a:gd name="connsiteX2" fmla="*/ 2427005 w 5930781"/>
                <a:gd name="connsiteY2" fmla="*/ 124243 h 536543"/>
                <a:gd name="connsiteX3" fmla="*/ 2760291 w 5930781"/>
                <a:gd name="connsiteY3" fmla="*/ 82108 h 536543"/>
                <a:gd name="connsiteX4" fmla="*/ 4503633 w 5930781"/>
                <a:gd name="connsiteY4" fmla="*/ 7089 h 536543"/>
                <a:gd name="connsiteX5" fmla="*/ 5930781 w 5930781"/>
                <a:gd name="connsiteY5" fmla="*/ 263077 h 536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0781" h="536543">
                  <a:moveTo>
                    <a:pt x="0" y="536543"/>
                  </a:moveTo>
                  <a:cubicBezTo>
                    <a:pt x="717847" y="446499"/>
                    <a:pt x="1076770" y="323932"/>
                    <a:pt x="1794617" y="233888"/>
                  </a:cubicBezTo>
                  <a:cubicBezTo>
                    <a:pt x="2096568" y="220829"/>
                    <a:pt x="2266059" y="149540"/>
                    <a:pt x="2427005" y="124243"/>
                  </a:cubicBezTo>
                  <a:cubicBezTo>
                    <a:pt x="2587951" y="98946"/>
                    <a:pt x="2459764" y="113378"/>
                    <a:pt x="2760291" y="82108"/>
                  </a:cubicBezTo>
                  <a:cubicBezTo>
                    <a:pt x="3060818" y="50838"/>
                    <a:pt x="3975218" y="-23072"/>
                    <a:pt x="4503633" y="7089"/>
                  </a:cubicBezTo>
                  <a:cubicBezTo>
                    <a:pt x="5032048" y="37250"/>
                    <a:pt x="5603192" y="253107"/>
                    <a:pt x="5930781" y="26307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0D3513-ACFF-4977-B3DE-B29ACB59AB58}"/>
                </a:ext>
              </a:extLst>
            </p:cNvPr>
            <p:cNvSpPr/>
            <p:nvPr/>
          </p:nvSpPr>
          <p:spPr>
            <a:xfrm flipV="1">
              <a:off x="482836" y="1854346"/>
              <a:ext cx="3217490" cy="682943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546446 h 546446"/>
                <a:gd name="connsiteX1" fmla="*/ 2700471 w 5930781"/>
                <a:gd name="connsiteY1" fmla="*/ 204614 h 546446"/>
                <a:gd name="connsiteX2" fmla="*/ 5007835 w 5930781"/>
                <a:gd name="connsiteY2" fmla="*/ 730 h 546446"/>
                <a:gd name="connsiteX3" fmla="*/ 5930781 w 5930781"/>
                <a:gd name="connsiteY3" fmla="*/ 272980 h 546446"/>
                <a:gd name="connsiteX0" fmla="*/ 0 w 5930781"/>
                <a:gd name="connsiteY0" fmla="*/ 546251 h 546251"/>
                <a:gd name="connsiteX1" fmla="*/ 1608034 w 5930781"/>
                <a:gd name="connsiteY1" fmla="*/ 248113 h 546251"/>
                <a:gd name="connsiteX2" fmla="*/ 2700471 w 5930781"/>
                <a:gd name="connsiteY2" fmla="*/ 204419 h 546251"/>
                <a:gd name="connsiteX3" fmla="*/ 5007835 w 5930781"/>
                <a:gd name="connsiteY3" fmla="*/ 535 h 546251"/>
                <a:gd name="connsiteX4" fmla="*/ 5930781 w 5930781"/>
                <a:gd name="connsiteY4" fmla="*/ 272785 h 546251"/>
                <a:gd name="connsiteX0" fmla="*/ 0 w 5930781"/>
                <a:gd name="connsiteY0" fmla="*/ 551870 h 551870"/>
                <a:gd name="connsiteX1" fmla="*/ 1608034 w 5930781"/>
                <a:gd name="connsiteY1" fmla="*/ 253732 h 551870"/>
                <a:gd name="connsiteX2" fmla="*/ 2666287 w 5930781"/>
                <a:gd name="connsiteY2" fmla="*/ 101624 h 551870"/>
                <a:gd name="connsiteX3" fmla="*/ 5007835 w 5930781"/>
                <a:gd name="connsiteY3" fmla="*/ 6154 h 551870"/>
                <a:gd name="connsiteX4" fmla="*/ 5930781 w 5930781"/>
                <a:gd name="connsiteY4" fmla="*/ 278404 h 551870"/>
                <a:gd name="connsiteX0" fmla="*/ 0 w 5930781"/>
                <a:gd name="connsiteY0" fmla="*/ 623503 h 623503"/>
                <a:gd name="connsiteX1" fmla="*/ 1608034 w 5930781"/>
                <a:gd name="connsiteY1" fmla="*/ 325365 h 623503"/>
                <a:gd name="connsiteX2" fmla="*/ 2666287 w 5930781"/>
                <a:gd name="connsiteY2" fmla="*/ 173257 h 623503"/>
                <a:gd name="connsiteX3" fmla="*/ 4238422 w 5930781"/>
                <a:gd name="connsiteY3" fmla="*/ 4074 h 623503"/>
                <a:gd name="connsiteX4" fmla="*/ 5007835 w 5930781"/>
                <a:gd name="connsiteY4" fmla="*/ 77787 h 623503"/>
                <a:gd name="connsiteX5" fmla="*/ 5930781 w 5930781"/>
                <a:gd name="connsiteY5" fmla="*/ 350037 h 623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30781" h="623503">
                  <a:moveTo>
                    <a:pt x="0" y="623503"/>
                  </a:moveTo>
                  <a:cubicBezTo>
                    <a:pt x="658501" y="538579"/>
                    <a:pt x="949533" y="410289"/>
                    <a:pt x="1608034" y="325365"/>
                  </a:cubicBezTo>
                  <a:cubicBezTo>
                    <a:pt x="1972180" y="310800"/>
                    <a:pt x="2227889" y="226805"/>
                    <a:pt x="2666287" y="173257"/>
                  </a:cubicBezTo>
                  <a:cubicBezTo>
                    <a:pt x="3104685" y="119709"/>
                    <a:pt x="3848164" y="19986"/>
                    <a:pt x="4238422" y="4074"/>
                  </a:cubicBezTo>
                  <a:cubicBezTo>
                    <a:pt x="4628680" y="-11838"/>
                    <a:pt x="4725775" y="20126"/>
                    <a:pt x="5007835" y="77787"/>
                  </a:cubicBezTo>
                  <a:cubicBezTo>
                    <a:pt x="5289895" y="135448"/>
                    <a:pt x="5603192" y="340067"/>
                    <a:pt x="5930781" y="350037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1519997-B006-4910-9EC1-0367C6F51D7F}"/>
                </a:ext>
              </a:extLst>
            </p:cNvPr>
            <p:cNvSpPr/>
            <p:nvPr/>
          </p:nvSpPr>
          <p:spPr>
            <a:xfrm flipV="1">
              <a:off x="783323" y="2133512"/>
              <a:ext cx="3200399" cy="752300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652344 h 652344"/>
                <a:gd name="connsiteX1" fmla="*/ 2700471 w 5930781"/>
                <a:gd name="connsiteY1" fmla="*/ 310512 h 652344"/>
                <a:gd name="connsiteX2" fmla="*/ 4016523 w 5930781"/>
                <a:gd name="connsiteY2" fmla="*/ 439 h 652344"/>
                <a:gd name="connsiteX3" fmla="*/ 5930781 w 5930781"/>
                <a:gd name="connsiteY3" fmla="*/ 378878 h 652344"/>
                <a:gd name="connsiteX0" fmla="*/ 0 w 5930781"/>
                <a:gd name="connsiteY0" fmla="*/ 652929 h 652929"/>
                <a:gd name="connsiteX1" fmla="*/ 3153398 w 5930781"/>
                <a:gd name="connsiteY1" fmla="*/ 280334 h 652929"/>
                <a:gd name="connsiteX2" fmla="*/ 4016523 w 5930781"/>
                <a:gd name="connsiteY2" fmla="*/ 1024 h 652929"/>
                <a:gd name="connsiteX3" fmla="*/ 5930781 w 5930781"/>
                <a:gd name="connsiteY3" fmla="*/ 379463 h 652929"/>
                <a:gd name="connsiteX0" fmla="*/ 0 w 5930781"/>
                <a:gd name="connsiteY0" fmla="*/ 652723 h 652723"/>
                <a:gd name="connsiteX1" fmla="*/ 1712007 w 5930781"/>
                <a:gd name="connsiteY1" fmla="*/ 344364 h 652723"/>
                <a:gd name="connsiteX2" fmla="*/ 3153398 w 5930781"/>
                <a:gd name="connsiteY2" fmla="*/ 280128 h 652723"/>
                <a:gd name="connsiteX3" fmla="*/ 4016523 w 5930781"/>
                <a:gd name="connsiteY3" fmla="*/ 818 h 652723"/>
                <a:gd name="connsiteX4" fmla="*/ 5930781 w 5930781"/>
                <a:gd name="connsiteY4" fmla="*/ 379257 h 652723"/>
                <a:gd name="connsiteX0" fmla="*/ 0 w 5852019"/>
                <a:gd name="connsiteY0" fmla="*/ 653348 h 653348"/>
                <a:gd name="connsiteX1" fmla="*/ 1712007 w 5852019"/>
                <a:gd name="connsiteY1" fmla="*/ 344989 h 653348"/>
                <a:gd name="connsiteX2" fmla="*/ 3153398 w 5852019"/>
                <a:gd name="connsiteY2" fmla="*/ 280753 h 653348"/>
                <a:gd name="connsiteX3" fmla="*/ 4016523 w 5852019"/>
                <a:gd name="connsiteY3" fmla="*/ 1443 h 653348"/>
                <a:gd name="connsiteX4" fmla="*/ 5852019 w 5852019"/>
                <a:gd name="connsiteY4" fmla="*/ 415040 h 653348"/>
                <a:gd name="connsiteX0" fmla="*/ 0 w 5899277"/>
                <a:gd name="connsiteY0" fmla="*/ 653178 h 653178"/>
                <a:gd name="connsiteX1" fmla="*/ 1712007 w 5899277"/>
                <a:gd name="connsiteY1" fmla="*/ 344819 h 653178"/>
                <a:gd name="connsiteX2" fmla="*/ 3153398 w 5899277"/>
                <a:gd name="connsiteY2" fmla="*/ 280583 h 653178"/>
                <a:gd name="connsiteX3" fmla="*/ 4016523 w 5899277"/>
                <a:gd name="connsiteY3" fmla="*/ 1273 h 653178"/>
                <a:gd name="connsiteX4" fmla="*/ 5899277 w 5899277"/>
                <a:gd name="connsiteY4" fmla="*/ 406080 h 653178"/>
                <a:gd name="connsiteX0" fmla="*/ 0 w 5899277"/>
                <a:gd name="connsiteY0" fmla="*/ 652826 h 652826"/>
                <a:gd name="connsiteX1" fmla="*/ 1712007 w 5899277"/>
                <a:gd name="connsiteY1" fmla="*/ 344467 h 652826"/>
                <a:gd name="connsiteX2" fmla="*/ 3153398 w 5899277"/>
                <a:gd name="connsiteY2" fmla="*/ 280231 h 652826"/>
                <a:gd name="connsiteX3" fmla="*/ 4016523 w 5899277"/>
                <a:gd name="connsiteY3" fmla="*/ 921 h 652826"/>
                <a:gd name="connsiteX4" fmla="*/ 5552725 w 5899277"/>
                <a:gd name="connsiteY4" fmla="*/ 385772 h 652826"/>
                <a:gd name="connsiteX5" fmla="*/ 5899277 w 5899277"/>
                <a:gd name="connsiteY5" fmla="*/ 405728 h 652826"/>
                <a:gd name="connsiteX0" fmla="*/ 0 w 5899277"/>
                <a:gd name="connsiteY0" fmla="*/ 553114 h 553114"/>
                <a:gd name="connsiteX1" fmla="*/ 1712007 w 5899277"/>
                <a:gd name="connsiteY1" fmla="*/ 244755 h 553114"/>
                <a:gd name="connsiteX2" fmla="*/ 3153398 w 5899277"/>
                <a:gd name="connsiteY2" fmla="*/ 180519 h 553114"/>
                <a:gd name="connsiteX3" fmla="*/ 4035719 w 5899277"/>
                <a:gd name="connsiteY3" fmla="*/ 1377 h 553114"/>
                <a:gd name="connsiteX4" fmla="*/ 5552725 w 5899277"/>
                <a:gd name="connsiteY4" fmla="*/ 286060 h 553114"/>
                <a:gd name="connsiteX5" fmla="*/ 5899277 w 5899277"/>
                <a:gd name="connsiteY5" fmla="*/ 306016 h 553114"/>
                <a:gd name="connsiteX0" fmla="*/ 0 w 5899277"/>
                <a:gd name="connsiteY0" fmla="*/ 556821 h 556821"/>
                <a:gd name="connsiteX1" fmla="*/ 1712007 w 5899277"/>
                <a:gd name="connsiteY1" fmla="*/ 248462 h 556821"/>
                <a:gd name="connsiteX2" fmla="*/ 3134204 w 5899277"/>
                <a:gd name="connsiteY2" fmla="*/ 117448 h 556821"/>
                <a:gd name="connsiteX3" fmla="*/ 4035719 w 5899277"/>
                <a:gd name="connsiteY3" fmla="*/ 5084 h 556821"/>
                <a:gd name="connsiteX4" fmla="*/ 5552725 w 5899277"/>
                <a:gd name="connsiteY4" fmla="*/ 289767 h 556821"/>
                <a:gd name="connsiteX5" fmla="*/ 5899277 w 5899277"/>
                <a:gd name="connsiteY5" fmla="*/ 309723 h 556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99277" h="556821">
                  <a:moveTo>
                    <a:pt x="0" y="556821"/>
                  </a:moveTo>
                  <a:cubicBezTo>
                    <a:pt x="316669" y="522274"/>
                    <a:pt x="1186441" y="310561"/>
                    <a:pt x="1712007" y="248462"/>
                  </a:cubicBezTo>
                  <a:cubicBezTo>
                    <a:pt x="2237573" y="186363"/>
                    <a:pt x="2746919" y="158011"/>
                    <a:pt x="3134204" y="117448"/>
                  </a:cubicBezTo>
                  <a:cubicBezTo>
                    <a:pt x="3521489" y="76885"/>
                    <a:pt x="3632632" y="-23636"/>
                    <a:pt x="4035719" y="5084"/>
                  </a:cubicBezTo>
                  <a:cubicBezTo>
                    <a:pt x="4438806" y="33804"/>
                    <a:pt x="5238933" y="222299"/>
                    <a:pt x="5552725" y="289767"/>
                  </a:cubicBezTo>
                  <a:cubicBezTo>
                    <a:pt x="5866517" y="357235"/>
                    <a:pt x="5815264" y="295410"/>
                    <a:pt x="5899277" y="309723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AD0803D-9C5F-4587-B9D0-4847283A3926}"/>
                </a:ext>
              </a:extLst>
            </p:cNvPr>
            <p:cNvSpPr/>
            <p:nvPr/>
          </p:nvSpPr>
          <p:spPr>
            <a:xfrm flipV="1">
              <a:off x="414468" y="2405710"/>
              <a:ext cx="3217490" cy="909964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6561 h 416561"/>
                <a:gd name="connsiteX1" fmla="*/ 2700471 w 5930781"/>
                <a:gd name="connsiteY1" fmla="*/ 74729 h 416561"/>
                <a:gd name="connsiteX2" fmla="*/ 4007977 w 5930781"/>
                <a:gd name="connsiteY2" fmla="*/ 6362 h 416561"/>
                <a:gd name="connsiteX3" fmla="*/ 5568476 w 5930781"/>
                <a:gd name="connsiteY3" fmla="*/ 180149 h 416561"/>
                <a:gd name="connsiteX4" fmla="*/ 5930781 w 5930781"/>
                <a:gd name="connsiteY4" fmla="*/ 143095 h 41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0781" h="416561">
                  <a:moveTo>
                    <a:pt x="0" y="416561"/>
                  </a:moveTo>
                  <a:lnTo>
                    <a:pt x="2700471" y="74729"/>
                  </a:lnTo>
                  <a:cubicBezTo>
                    <a:pt x="3368467" y="6363"/>
                    <a:pt x="3529976" y="-11208"/>
                    <a:pt x="4007977" y="6362"/>
                  </a:cubicBezTo>
                  <a:cubicBezTo>
                    <a:pt x="4485978" y="23932"/>
                    <a:pt x="5248009" y="157360"/>
                    <a:pt x="5568476" y="180149"/>
                  </a:cubicBezTo>
                  <a:cubicBezTo>
                    <a:pt x="5888943" y="202938"/>
                    <a:pt x="5888775" y="139758"/>
                    <a:pt x="5930781" y="143095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233EE0A-BF53-41AF-B553-0B8481ECEADC}"/>
                </a:ext>
              </a:extLst>
            </p:cNvPr>
            <p:cNvSpPr/>
            <p:nvPr/>
          </p:nvSpPr>
          <p:spPr>
            <a:xfrm flipV="1">
              <a:off x="648056" y="650952"/>
              <a:ext cx="3217490" cy="598212"/>
            </a:xfrm>
            <a:custGeom>
              <a:avLst/>
              <a:gdLst>
                <a:gd name="connsiteX0" fmla="*/ 0 w 5930781"/>
                <a:gd name="connsiteY0" fmla="*/ 414048 h 414048"/>
                <a:gd name="connsiteX1" fmla="*/ 2700471 w 5930781"/>
                <a:gd name="connsiteY1" fmla="*/ 72216 h 414048"/>
                <a:gd name="connsiteX2" fmla="*/ 4007977 w 5930781"/>
                <a:gd name="connsiteY2" fmla="*/ 3849 h 414048"/>
                <a:gd name="connsiteX3" fmla="*/ 5930781 w 5930781"/>
                <a:gd name="connsiteY3" fmla="*/ 140582 h 414048"/>
                <a:gd name="connsiteX0" fmla="*/ 0 w 5930781"/>
                <a:gd name="connsiteY0" fmla="*/ 411486 h 411486"/>
                <a:gd name="connsiteX1" fmla="*/ 1798890 w 5930781"/>
                <a:gd name="connsiteY1" fmla="*/ 73597 h 411486"/>
                <a:gd name="connsiteX2" fmla="*/ 2700471 w 5930781"/>
                <a:gd name="connsiteY2" fmla="*/ 69654 h 411486"/>
                <a:gd name="connsiteX3" fmla="*/ 4007977 w 5930781"/>
                <a:gd name="connsiteY3" fmla="*/ 1287 h 411486"/>
                <a:gd name="connsiteX4" fmla="*/ 5930781 w 5930781"/>
                <a:gd name="connsiteY4" fmla="*/ 138020 h 411486"/>
                <a:gd name="connsiteX0" fmla="*/ 0 w 5930781"/>
                <a:gd name="connsiteY0" fmla="*/ 516792 h 516792"/>
                <a:gd name="connsiteX1" fmla="*/ 1798890 w 5930781"/>
                <a:gd name="connsiteY1" fmla="*/ 178903 h 516792"/>
                <a:gd name="connsiteX2" fmla="*/ 2700471 w 5930781"/>
                <a:gd name="connsiteY2" fmla="*/ 174960 h 516792"/>
                <a:gd name="connsiteX3" fmla="*/ 3610598 w 5930781"/>
                <a:gd name="connsiteY3" fmla="*/ 1144 h 516792"/>
                <a:gd name="connsiteX4" fmla="*/ 4007977 w 5930781"/>
                <a:gd name="connsiteY4" fmla="*/ 106593 h 516792"/>
                <a:gd name="connsiteX5" fmla="*/ 5930781 w 5930781"/>
                <a:gd name="connsiteY5" fmla="*/ 243326 h 516792"/>
                <a:gd name="connsiteX0" fmla="*/ 0 w 5930781"/>
                <a:gd name="connsiteY0" fmla="*/ 516442 h 516442"/>
                <a:gd name="connsiteX1" fmla="*/ 1798890 w 5930781"/>
                <a:gd name="connsiteY1" fmla="*/ 178553 h 516442"/>
                <a:gd name="connsiteX2" fmla="*/ 2700471 w 5930781"/>
                <a:gd name="connsiteY2" fmla="*/ 174610 h 516442"/>
                <a:gd name="connsiteX3" fmla="*/ 3610598 w 5930781"/>
                <a:gd name="connsiteY3" fmla="*/ 794 h 516442"/>
                <a:gd name="connsiteX4" fmla="*/ 4007977 w 5930781"/>
                <a:gd name="connsiteY4" fmla="*/ 106243 h 516442"/>
                <a:gd name="connsiteX5" fmla="*/ 4960834 w 5930781"/>
                <a:gd name="connsiteY5" fmla="*/ 11636 h 516442"/>
                <a:gd name="connsiteX6" fmla="*/ 5930781 w 5930781"/>
                <a:gd name="connsiteY6" fmla="*/ 242976 h 516442"/>
                <a:gd name="connsiteX0" fmla="*/ 0 w 5930781"/>
                <a:gd name="connsiteY0" fmla="*/ 546146 h 546146"/>
                <a:gd name="connsiteX1" fmla="*/ 1798890 w 5930781"/>
                <a:gd name="connsiteY1" fmla="*/ 208257 h 546146"/>
                <a:gd name="connsiteX2" fmla="*/ 2700471 w 5930781"/>
                <a:gd name="connsiteY2" fmla="*/ 204314 h 546146"/>
                <a:gd name="connsiteX3" fmla="*/ 3610598 w 5930781"/>
                <a:gd name="connsiteY3" fmla="*/ 30498 h 546146"/>
                <a:gd name="connsiteX4" fmla="*/ 4007977 w 5930781"/>
                <a:gd name="connsiteY4" fmla="*/ 135947 h 546146"/>
                <a:gd name="connsiteX5" fmla="*/ 4693044 w 5930781"/>
                <a:gd name="connsiteY5" fmla="*/ 2330 h 546146"/>
                <a:gd name="connsiteX6" fmla="*/ 5930781 w 5930781"/>
                <a:gd name="connsiteY6" fmla="*/ 272680 h 546146"/>
                <a:gd name="connsiteX0" fmla="*/ 0 w 5930781"/>
                <a:gd name="connsiteY0" fmla="*/ 546146 h 546146"/>
                <a:gd name="connsiteX1" fmla="*/ 1063286 w 5930781"/>
                <a:gd name="connsiteY1" fmla="*/ 506242 h 546146"/>
                <a:gd name="connsiteX2" fmla="*/ 1798890 w 5930781"/>
                <a:gd name="connsiteY2" fmla="*/ 208257 h 546146"/>
                <a:gd name="connsiteX3" fmla="*/ 2700471 w 5930781"/>
                <a:gd name="connsiteY3" fmla="*/ 204314 h 546146"/>
                <a:gd name="connsiteX4" fmla="*/ 3610598 w 5930781"/>
                <a:gd name="connsiteY4" fmla="*/ 30498 h 546146"/>
                <a:gd name="connsiteX5" fmla="*/ 4007977 w 5930781"/>
                <a:gd name="connsiteY5" fmla="*/ 135947 h 546146"/>
                <a:gd name="connsiteX6" fmla="*/ 4693044 w 5930781"/>
                <a:gd name="connsiteY6" fmla="*/ 2330 h 546146"/>
                <a:gd name="connsiteX7" fmla="*/ 5930781 w 5930781"/>
                <a:gd name="connsiteY7" fmla="*/ 272680 h 546146"/>
                <a:gd name="connsiteX0" fmla="*/ 0 w 5930781"/>
                <a:gd name="connsiteY0" fmla="*/ 546146 h 546146"/>
                <a:gd name="connsiteX1" fmla="*/ 890535 w 5930781"/>
                <a:gd name="connsiteY1" fmla="*/ 204218 h 546146"/>
                <a:gd name="connsiteX2" fmla="*/ 1798890 w 5930781"/>
                <a:gd name="connsiteY2" fmla="*/ 208257 h 546146"/>
                <a:gd name="connsiteX3" fmla="*/ 2700471 w 5930781"/>
                <a:gd name="connsiteY3" fmla="*/ 204314 h 546146"/>
                <a:gd name="connsiteX4" fmla="*/ 3610598 w 5930781"/>
                <a:gd name="connsiteY4" fmla="*/ 30498 h 546146"/>
                <a:gd name="connsiteX5" fmla="*/ 4007977 w 5930781"/>
                <a:gd name="connsiteY5" fmla="*/ 135947 h 546146"/>
                <a:gd name="connsiteX6" fmla="*/ 4693044 w 5930781"/>
                <a:gd name="connsiteY6" fmla="*/ 2330 h 546146"/>
                <a:gd name="connsiteX7" fmla="*/ 5930781 w 5930781"/>
                <a:gd name="connsiteY7" fmla="*/ 272680 h 546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930781" h="546146">
                  <a:moveTo>
                    <a:pt x="0" y="546146"/>
                  </a:moveTo>
                  <a:cubicBezTo>
                    <a:pt x="198218" y="508287"/>
                    <a:pt x="590720" y="260533"/>
                    <a:pt x="890535" y="204218"/>
                  </a:cubicBezTo>
                  <a:cubicBezTo>
                    <a:pt x="1190350" y="147903"/>
                    <a:pt x="1547029" y="227370"/>
                    <a:pt x="1798890" y="208257"/>
                  </a:cubicBezTo>
                  <a:cubicBezTo>
                    <a:pt x="2099417" y="206943"/>
                    <a:pt x="2398520" y="233941"/>
                    <a:pt x="2700471" y="204314"/>
                  </a:cubicBezTo>
                  <a:cubicBezTo>
                    <a:pt x="3002422" y="174687"/>
                    <a:pt x="3392680" y="41892"/>
                    <a:pt x="3610598" y="30498"/>
                  </a:cubicBezTo>
                  <a:cubicBezTo>
                    <a:pt x="3828516" y="19104"/>
                    <a:pt x="3827569" y="140642"/>
                    <a:pt x="4007977" y="135947"/>
                  </a:cubicBezTo>
                  <a:cubicBezTo>
                    <a:pt x="4188385" y="131252"/>
                    <a:pt x="4372577" y="-20459"/>
                    <a:pt x="4693044" y="2330"/>
                  </a:cubicBezTo>
                  <a:cubicBezTo>
                    <a:pt x="5013511" y="25119"/>
                    <a:pt x="5710727" y="260323"/>
                    <a:pt x="5930781" y="27268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929282D-C242-4332-A421-036469897696}"/>
                </a:ext>
              </a:extLst>
            </p:cNvPr>
            <p:cNvSpPr/>
            <p:nvPr/>
          </p:nvSpPr>
          <p:spPr>
            <a:xfrm>
              <a:off x="4307080" y="329727"/>
              <a:ext cx="3503775" cy="536247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775" h="536247">
                  <a:moveTo>
                    <a:pt x="0" y="345390"/>
                  </a:moveTo>
                  <a:cubicBezTo>
                    <a:pt x="188007" y="325450"/>
                    <a:pt x="376015" y="305510"/>
                    <a:pt x="752030" y="336845"/>
                  </a:cubicBezTo>
                  <a:cubicBezTo>
                    <a:pt x="1128045" y="368180"/>
                    <a:pt x="1948441" y="561884"/>
                    <a:pt x="2256089" y="533398"/>
                  </a:cubicBezTo>
                  <a:cubicBezTo>
                    <a:pt x="2563737" y="504912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8830EEE-30F9-4FD4-A546-E42CBE995546}"/>
                </a:ext>
              </a:extLst>
            </p:cNvPr>
            <p:cNvSpPr/>
            <p:nvPr/>
          </p:nvSpPr>
          <p:spPr>
            <a:xfrm>
              <a:off x="4307080" y="551551"/>
              <a:ext cx="3503775" cy="628627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620829"/>
                <a:gd name="connsiteX1" fmla="*/ 752030 w 3503775"/>
                <a:gd name="connsiteY1" fmla="*/ 336845 h 620829"/>
                <a:gd name="connsiteX2" fmla="*/ 1059678 w 3503775"/>
                <a:gd name="connsiteY2" fmla="*/ 608335 h 620829"/>
                <a:gd name="connsiteX3" fmla="*/ 2256089 w 3503775"/>
                <a:gd name="connsiteY3" fmla="*/ 533398 h 620829"/>
                <a:gd name="connsiteX4" fmla="*/ 2597921 w 3503775"/>
                <a:gd name="connsiteY4" fmla="*/ 165929 h 620829"/>
                <a:gd name="connsiteX5" fmla="*/ 3503775 w 3503775"/>
                <a:gd name="connsiteY5" fmla="*/ 29196 h 620829"/>
                <a:gd name="connsiteX0" fmla="*/ 0 w 3503775"/>
                <a:gd name="connsiteY0" fmla="*/ 345390 h 635853"/>
                <a:gd name="connsiteX1" fmla="*/ 752030 w 3503775"/>
                <a:gd name="connsiteY1" fmla="*/ 336845 h 635853"/>
                <a:gd name="connsiteX2" fmla="*/ 1213503 w 3503775"/>
                <a:gd name="connsiteY2" fmla="*/ 625427 h 635853"/>
                <a:gd name="connsiteX3" fmla="*/ 2256089 w 3503775"/>
                <a:gd name="connsiteY3" fmla="*/ 533398 h 635853"/>
                <a:gd name="connsiteX4" fmla="*/ 2597921 w 3503775"/>
                <a:gd name="connsiteY4" fmla="*/ 165929 h 635853"/>
                <a:gd name="connsiteX5" fmla="*/ 3503775 w 3503775"/>
                <a:gd name="connsiteY5" fmla="*/ 29196 h 635853"/>
                <a:gd name="connsiteX0" fmla="*/ 0 w 3503775"/>
                <a:gd name="connsiteY0" fmla="*/ 345390 h 635853"/>
                <a:gd name="connsiteX1" fmla="*/ 658026 w 3503775"/>
                <a:gd name="connsiteY1" fmla="*/ 422303 h 635853"/>
                <a:gd name="connsiteX2" fmla="*/ 1213503 w 3503775"/>
                <a:gd name="connsiteY2" fmla="*/ 625427 h 635853"/>
                <a:gd name="connsiteX3" fmla="*/ 2256089 w 3503775"/>
                <a:gd name="connsiteY3" fmla="*/ 533398 h 635853"/>
                <a:gd name="connsiteX4" fmla="*/ 2597921 w 3503775"/>
                <a:gd name="connsiteY4" fmla="*/ 165929 h 635853"/>
                <a:gd name="connsiteX5" fmla="*/ 3503775 w 3503775"/>
                <a:gd name="connsiteY5" fmla="*/ 29196 h 635853"/>
                <a:gd name="connsiteX0" fmla="*/ 0 w 3503775"/>
                <a:gd name="connsiteY0" fmla="*/ 339186 h 628627"/>
                <a:gd name="connsiteX1" fmla="*/ 658026 w 3503775"/>
                <a:gd name="connsiteY1" fmla="*/ 416099 h 628627"/>
                <a:gd name="connsiteX2" fmla="*/ 1213503 w 3503775"/>
                <a:gd name="connsiteY2" fmla="*/ 619223 h 628627"/>
                <a:gd name="connsiteX3" fmla="*/ 2256089 w 3503775"/>
                <a:gd name="connsiteY3" fmla="*/ 527194 h 628627"/>
                <a:gd name="connsiteX4" fmla="*/ 2734654 w 3503775"/>
                <a:gd name="connsiteY4" fmla="*/ 219545 h 628627"/>
                <a:gd name="connsiteX5" fmla="*/ 3503775 w 3503775"/>
                <a:gd name="connsiteY5" fmla="*/ 22992 h 628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28627">
                  <a:moveTo>
                    <a:pt x="0" y="339186"/>
                  </a:moveTo>
                  <a:cubicBezTo>
                    <a:pt x="188007" y="319246"/>
                    <a:pt x="455776" y="369426"/>
                    <a:pt x="658026" y="416099"/>
                  </a:cubicBezTo>
                  <a:cubicBezTo>
                    <a:pt x="860276" y="462772"/>
                    <a:pt x="962827" y="586464"/>
                    <a:pt x="1213503" y="619223"/>
                  </a:cubicBezTo>
                  <a:cubicBezTo>
                    <a:pt x="1464180" y="651982"/>
                    <a:pt x="2002564" y="593807"/>
                    <a:pt x="2256089" y="527194"/>
                  </a:cubicBezTo>
                  <a:cubicBezTo>
                    <a:pt x="2509614" y="460581"/>
                    <a:pt x="2526706" y="303579"/>
                    <a:pt x="2734654" y="219545"/>
                  </a:cubicBezTo>
                  <a:cubicBezTo>
                    <a:pt x="2942602" y="135511"/>
                    <a:pt x="3297252" y="-68163"/>
                    <a:pt x="3503775" y="2299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7531DFF-712A-4FD2-B0EE-563F5DC20923}"/>
                </a:ext>
              </a:extLst>
            </p:cNvPr>
            <p:cNvSpPr/>
            <p:nvPr/>
          </p:nvSpPr>
          <p:spPr>
            <a:xfrm>
              <a:off x="4101573" y="879184"/>
              <a:ext cx="3503775" cy="841578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9912 h 529418"/>
                <a:gd name="connsiteX1" fmla="*/ 752030 w 3503775"/>
                <a:gd name="connsiteY1" fmla="*/ 331367 h 529418"/>
                <a:gd name="connsiteX2" fmla="*/ 2256089 w 3503775"/>
                <a:gd name="connsiteY2" fmla="*/ 527920 h 529418"/>
                <a:gd name="connsiteX3" fmla="*/ 2914115 w 3503775"/>
                <a:gd name="connsiteY3" fmla="*/ 211726 h 529418"/>
                <a:gd name="connsiteX4" fmla="*/ 3503775 w 3503775"/>
                <a:gd name="connsiteY4" fmla="*/ 23718 h 529418"/>
                <a:gd name="connsiteX0" fmla="*/ 0 w 3503775"/>
                <a:gd name="connsiteY0" fmla="*/ 339912 h 841578"/>
                <a:gd name="connsiteX1" fmla="*/ 752030 w 3503775"/>
                <a:gd name="connsiteY1" fmla="*/ 331367 h 841578"/>
                <a:gd name="connsiteX2" fmla="*/ 1632654 w 3503775"/>
                <a:gd name="connsiteY2" fmla="*/ 838520 h 841578"/>
                <a:gd name="connsiteX3" fmla="*/ 2256089 w 3503775"/>
                <a:gd name="connsiteY3" fmla="*/ 527920 h 841578"/>
                <a:gd name="connsiteX4" fmla="*/ 2914115 w 3503775"/>
                <a:gd name="connsiteY4" fmla="*/ 211726 h 841578"/>
                <a:gd name="connsiteX5" fmla="*/ 3503775 w 3503775"/>
                <a:gd name="connsiteY5" fmla="*/ 23718 h 8415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841578">
                  <a:moveTo>
                    <a:pt x="0" y="339912"/>
                  </a:moveTo>
                  <a:cubicBezTo>
                    <a:pt x="188007" y="319972"/>
                    <a:pt x="479921" y="248266"/>
                    <a:pt x="752030" y="331367"/>
                  </a:cubicBezTo>
                  <a:cubicBezTo>
                    <a:pt x="1024139" y="414468"/>
                    <a:pt x="1381978" y="805761"/>
                    <a:pt x="1632654" y="838520"/>
                  </a:cubicBezTo>
                  <a:cubicBezTo>
                    <a:pt x="1883331" y="871279"/>
                    <a:pt x="2042512" y="632386"/>
                    <a:pt x="2256089" y="527920"/>
                  </a:cubicBezTo>
                  <a:cubicBezTo>
                    <a:pt x="2469666" y="423454"/>
                    <a:pt x="2706167" y="295760"/>
                    <a:pt x="2914115" y="211726"/>
                  </a:cubicBezTo>
                  <a:cubicBezTo>
                    <a:pt x="3122063" y="127692"/>
                    <a:pt x="3297252" y="-67437"/>
                    <a:pt x="3503775" y="2371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ABDE3DF-6B6A-4BEA-9BB3-AD7880F22E4E}"/>
                </a:ext>
              </a:extLst>
            </p:cNvPr>
            <p:cNvSpPr/>
            <p:nvPr/>
          </p:nvSpPr>
          <p:spPr>
            <a:xfrm>
              <a:off x="4219424" y="1158096"/>
              <a:ext cx="3503776" cy="736242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8310 h 674909"/>
                <a:gd name="connsiteX1" fmla="*/ 752030 w 3503775"/>
                <a:gd name="connsiteY1" fmla="*/ 339765 h 674909"/>
                <a:gd name="connsiteX2" fmla="*/ 1632246 w 3503775"/>
                <a:gd name="connsiteY2" fmla="*/ 673051 h 674909"/>
                <a:gd name="connsiteX3" fmla="*/ 2597921 w 3503775"/>
                <a:gd name="connsiteY3" fmla="*/ 168849 h 674909"/>
                <a:gd name="connsiteX4" fmla="*/ 3503775 w 3503775"/>
                <a:gd name="connsiteY4" fmla="*/ 32116 h 674909"/>
                <a:gd name="connsiteX0" fmla="*/ 0 w 3503775"/>
                <a:gd name="connsiteY0" fmla="*/ 350884 h 782350"/>
                <a:gd name="connsiteX1" fmla="*/ 752030 w 3503775"/>
                <a:gd name="connsiteY1" fmla="*/ 342339 h 782350"/>
                <a:gd name="connsiteX2" fmla="*/ 1621833 w 3503775"/>
                <a:gd name="connsiteY2" fmla="*/ 780885 h 782350"/>
                <a:gd name="connsiteX3" fmla="*/ 2597921 w 3503775"/>
                <a:gd name="connsiteY3" fmla="*/ 171423 h 782350"/>
                <a:gd name="connsiteX4" fmla="*/ 3503775 w 3503775"/>
                <a:gd name="connsiteY4" fmla="*/ 34690 h 782350"/>
                <a:gd name="connsiteX0" fmla="*/ 0 w 3503775"/>
                <a:gd name="connsiteY0" fmla="*/ 349743 h 736243"/>
                <a:gd name="connsiteX1" fmla="*/ 752030 w 3503775"/>
                <a:gd name="connsiteY1" fmla="*/ 341198 h 736243"/>
                <a:gd name="connsiteX2" fmla="*/ 1705138 w 3503775"/>
                <a:gd name="connsiteY2" fmla="*/ 734631 h 736243"/>
                <a:gd name="connsiteX3" fmla="*/ 2597921 w 3503775"/>
                <a:gd name="connsiteY3" fmla="*/ 170282 h 736243"/>
                <a:gd name="connsiteX4" fmla="*/ 3503775 w 3503775"/>
                <a:gd name="connsiteY4" fmla="*/ 33549 h 736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03775" h="736243">
                  <a:moveTo>
                    <a:pt x="0" y="349743"/>
                  </a:moveTo>
                  <a:cubicBezTo>
                    <a:pt x="188007" y="329803"/>
                    <a:pt x="467840" y="277050"/>
                    <a:pt x="752030" y="341198"/>
                  </a:cubicBezTo>
                  <a:cubicBezTo>
                    <a:pt x="1036220" y="405346"/>
                    <a:pt x="1397490" y="763117"/>
                    <a:pt x="1705138" y="734631"/>
                  </a:cubicBezTo>
                  <a:cubicBezTo>
                    <a:pt x="2012786" y="706145"/>
                    <a:pt x="2298148" y="287129"/>
                    <a:pt x="2597921" y="170282"/>
                  </a:cubicBezTo>
                  <a:cubicBezTo>
                    <a:pt x="2897694" y="53435"/>
                    <a:pt x="3297252" y="-57606"/>
                    <a:pt x="3503775" y="33549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C778212-3D69-4047-AF79-770BBCCBE95E}"/>
                </a:ext>
              </a:extLst>
            </p:cNvPr>
            <p:cNvSpPr/>
            <p:nvPr/>
          </p:nvSpPr>
          <p:spPr>
            <a:xfrm>
              <a:off x="3871245" y="1539906"/>
              <a:ext cx="3503775" cy="530672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6120 h 524655"/>
                <a:gd name="connsiteX1" fmla="*/ 752030 w 3503775"/>
                <a:gd name="connsiteY1" fmla="*/ 327575 h 524655"/>
                <a:gd name="connsiteX2" fmla="*/ 2256089 w 3503775"/>
                <a:gd name="connsiteY2" fmla="*/ 524128 h 524655"/>
                <a:gd name="connsiteX3" fmla="*/ 2743199 w 3503775"/>
                <a:gd name="connsiteY3" fmla="*/ 259208 h 524655"/>
                <a:gd name="connsiteX4" fmla="*/ 3503775 w 3503775"/>
                <a:gd name="connsiteY4" fmla="*/ 19926 h 524655"/>
                <a:gd name="connsiteX0" fmla="*/ 0 w 3503775"/>
                <a:gd name="connsiteY0" fmla="*/ 336120 h 524128"/>
                <a:gd name="connsiteX1" fmla="*/ 1008404 w 3503775"/>
                <a:gd name="connsiteY1" fmla="*/ 259209 h 524128"/>
                <a:gd name="connsiteX2" fmla="*/ 2256089 w 3503775"/>
                <a:gd name="connsiteY2" fmla="*/ 524128 h 524128"/>
                <a:gd name="connsiteX3" fmla="*/ 2743199 w 3503775"/>
                <a:gd name="connsiteY3" fmla="*/ 259208 h 524128"/>
                <a:gd name="connsiteX4" fmla="*/ 3503775 w 3503775"/>
                <a:gd name="connsiteY4" fmla="*/ 19926 h 524128"/>
                <a:gd name="connsiteX0" fmla="*/ 0 w 3503775"/>
                <a:gd name="connsiteY0" fmla="*/ 336120 h 562463"/>
                <a:gd name="connsiteX1" fmla="*/ 1469877 w 3503775"/>
                <a:gd name="connsiteY1" fmla="*/ 541221 h 562463"/>
                <a:gd name="connsiteX2" fmla="*/ 2256089 w 3503775"/>
                <a:gd name="connsiteY2" fmla="*/ 524128 h 562463"/>
                <a:gd name="connsiteX3" fmla="*/ 2743199 w 3503775"/>
                <a:gd name="connsiteY3" fmla="*/ 259208 h 562463"/>
                <a:gd name="connsiteX4" fmla="*/ 3503775 w 3503775"/>
                <a:gd name="connsiteY4" fmla="*/ 19926 h 562463"/>
                <a:gd name="connsiteX0" fmla="*/ 0 w 3503775"/>
                <a:gd name="connsiteY0" fmla="*/ 336120 h 531489"/>
                <a:gd name="connsiteX1" fmla="*/ 1469877 w 3503775"/>
                <a:gd name="connsiteY1" fmla="*/ 447217 h 531489"/>
                <a:gd name="connsiteX2" fmla="*/ 2256089 w 3503775"/>
                <a:gd name="connsiteY2" fmla="*/ 524128 h 531489"/>
                <a:gd name="connsiteX3" fmla="*/ 2743199 w 3503775"/>
                <a:gd name="connsiteY3" fmla="*/ 259208 h 531489"/>
                <a:gd name="connsiteX4" fmla="*/ 3503775 w 3503775"/>
                <a:gd name="connsiteY4" fmla="*/ 19926 h 531489"/>
                <a:gd name="connsiteX0" fmla="*/ 0 w 3503775"/>
                <a:gd name="connsiteY0" fmla="*/ 336120 h 530672"/>
                <a:gd name="connsiteX1" fmla="*/ 350377 w 3503775"/>
                <a:gd name="connsiteY1" fmla="*/ 417081 h 530672"/>
                <a:gd name="connsiteX2" fmla="*/ 1469877 w 3503775"/>
                <a:gd name="connsiteY2" fmla="*/ 447217 h 530672"/>
                <a:gd name="connsiteX3" fmla="*/ 2256089 w 3503775"/>
                <a:gd name="connsiteY3" fmla="*/ 524128 h 530672"/>
                <a:gd name="connsiteX4" fmla="*/ 2743199 w 3503775"/>
                <a:gd name="connsiteY4" fmla="*/ 259208 h 530672"/>
                <a:gd name="connsiteX5" fmla="*/ 3503775 w 3503775"/>
                <a:gd name="connsiteY5" fmla="*/ 19926 h 53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530672">
                  <a:moveTo>
                    <a:pt x="0" y="336120"/>
                  </a:moveTo>
                  <a:cubicBezTo>
                    <a:pt x="59821" y="336795"/>
                    <a:pt x="105398" y="398565"/>
                    <a:pt x="350377" y="417081"/>
                  </a:cubicBezTo>
                  <a:cubicBezTo>
                    <a:pt x="595357" y="435597"/>
                    <a:pt x="1152258" y="429376"/>
                    <a:pt x="1469877" y="447217"/>
                  </a:cubicBezTo>
                  <a:cubicBezTo>
                    <a:pt x="1787496" y="465058"/>
                    <a:pt x="2043869" y="555463"/>
                    <a:pt x="2256089" y="524128"/>
                  </a:cubicBezTo>
                  <a:cubicBezTo>
                    <a:pt x="2468309" y="492793"/>
                    <a:pt x="2535251" y="343242"/>
                    <a:pt x="2743199" y="259208"/>
                  </a:cubicBezTo>
                  <a:cubicBezTo>
                    <a:pt x="2951147" y="175174"/>
                    <a:pt x="3297252" y="-71229"/>
                    <a:pt x="3503775" y="1992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760BC0B-0A89-45EB-A06D-FA84B31583D5}"/>
                </a:ext>
              </a:extLst>
            </p:cNvPr>
            <p:cNvSpPr/>
            <p:nvPr/>
          </p:nvSpPr>
          <p:spPr>
            <a:xfrm>
              <a:off x="3901848" y="1795175"/>
              <a:ext cx="3503776" cy="654959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533951"/>
                <a:gd name="connsiteX1" fmla="*/ 760576 w 3503775"/>
                <a:gd name="connsiteY1" fmla="*/ 251388 h 533951"/>
                <a:gd name="connsiteX2" fmla="*/ 2256089 w 3503775"/>
                <a:gd name="connsiteY2" fmla="*/ 533398 h 533951"/>
                <a:gd name="connsiteX3" fmla="*/ 2597921 w 3503775"/>
                <a:gd name="connsiteY3" fmla="*/ 165929 h 533951"/>
                <a:gd name="connsiteX4" fmla="*/ 3503775 w 3503775"/>
                <a:gd name="connsiteY4" fmla="*/ 29196 h 533951"/>
                <a:gd name="connsiteX0" fmla="*/ 0 w 3503775"/>
                <a:gd name="connsiteY0" fmla="*/ 345390 h 654958"/>
                <a:gd name="connsiteX1" fmla="*/ 760576 w 3503775"/>
                <a:gd name="connsiteY1" fmla="*/ 251388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  <a:gd name="connsiteX0" fmla="*/ 0 w 3503775"/>
                <a:gd name="connsiteY0" fmla="*/ 345390 h 654958"/>
                <a:gd name="connsiteX1" fmla="*/ 739750 w 3503775"/>
                <a:gd name="connsiteY1" fmla="*/ 446870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  <a:gd name="connsiteX0" fmla="*/ 0 w 3503775"/>
                <a:gd name="connsiteY0" fmla="*/ 345390 h 654958"/>
                <a:gd name="connsiteX1" fmla="*/ 1010490 w 3503775"/>
                <a:gd name="connsiteY1" fmla="*/ 386722 h 654958"/>
                <a:gd name="connsiteX2" fmla="*/ 1644373 w 3503775"/>
                <a:gd name="connsiteY2" fmla="*/ 640378 h 654958"/>
                <a:gd name="connsiteX3" fmla="*/ 2256089 w 3503775"/>
                <a:gd name="connsiteY3" fmla="*/ 533398 h 654958"/>
                <a:gd name="connsiteX4" fmla="*/ 2597921 w 3503775"/>
                <a:gd name="connsiteY4" fmla="*/ 165929 h 654958"/>
                <a:gd name="connsiteX5" fmla="*/ 3503775 w 3503775"/>
                <a:gd name="connsiteY5" fmla="*/ 29196 h 654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54958">
                  <a:moveTo>
                    <a:pt x="0" y="345390"/>
                  </a:moveTo>
                  <a:cubicBezTo>
                    <a:pt x="188007" y="325450"/>
                    <a:pt x="736428" y="337557"/>
                    <a:pt x="1010490" y="386722"/>
                  </a:cubicBezTo>
                  <a:cubicBezTo>
                    <a:pt x="1284552" y="435887"/>
                    <a:pt x="1395121" y="593376"/>
                    <a:pt x="1644373" y="640378"/>
                  </a:cubicBezTo>
                  <a:cubicBezTo>
                    <a:pt x="1893625" y="687380"/>
                    <a:pt x="2097164" y="612473"/>
                    <a:pt x="2256089" y="533398"/>
                  </a:cubicBezTo>
                  <a:cubicBezTo>
                    <a:pt x="2415014" y="454323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0DAC19D-DD2C-4C70-AAFA-4AB1E3CDCA25}"/>
                </a:ext>
              </a:extLst>
            </p:cNvPr>
            <p:cNvSpPr/>
            <p:nvPr/>
          </p:nvSpPr>
          <p:spPr>
            <a:xfrm>
              <a:off x="3768695" y="2668853"/>
              <a:ext cx="3503776" cy="521836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33355 h 521398"/>
                <a:gd name="connsiteX1" fmla="*/ 752030 w 3503775"/>
                <a:gd name="connsiteY1" fmla="*/ 324810 h 521398"/>
                <a:gd name="connsiteX2" fmla="*/ 2256089 w 3503775"/>
                <a:gd name="connsiteY2" fmla="*/ 521363 h 521398"/>
                <a:gd name="connsiteX3" fmla="*/ 2794475 w 3503775"/>
                <a:gd name="connsiteY3" fmla="*/ 307719 h 521398"/>
                <a:gd name="connsiteX4" fmla="*/ 3503775 w 3503775"/>
                <a:gd name="connsiteY4" fmla="*/ 17161 h 521398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1444240 w 3503775"/>
                <a:gd name="connsiteY2" fmla="*/ 250008 h 521836"/>
                <a:gd name="connsiteX3" fmla="*/ 2256089 w 3503775"/>
                <a:gd name="connsiteY3" fmla="*/ 521363 h 521836"/>
                <a:gd name="connsiteX4" fmla="*/ 2794475 w 3503775"/>
                <a:gd name="connsiteY4" fmla="*/ 307719 h 521836"/>
                <a:gd name="connsiteX5" fmla="*/ 3503775 w 3503775"/>
                <a:gd name="connsiteY5" fmla="*/ 17161 h 521836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914401 w 3503775"/>
                <a:gd name="connsiteY2" fmla="*/ 25000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752030 w 3503775"/>
                <a:gd name="connsiteY1" fmla="*/ 324810 h 521836"/>
                <a:gd name="connsiteX2" fmla="*/ 1133077 w 3503775"/>
                <a:gd name="connsiteY2" fmla="*/ 40037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658312 w 3503775"/>
                <a:gd name="connsiteY1" fmla="*/ 475180 h 521836"/>
                <a:gd name="connsiteX2" fmla="*/ 1133077 w 3503775"/>
                <a:gd name="connsiteY2" fmla="*/ 400378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  <a:gd name="connsiteX0" fmla="*/ 0 w 3503775"/>
                <a:gd name="connsiteY0" fmla="*/ 333355 h 521836"/>
                <a:gd name="connsiteX1" fmla="*/ 658312 w 3503775"/>
                <a:gd name="connsiteY1" fmla="*/ 475180 h 521836"/>
                <a:gd name="connsiteX2" fmla="*/ 1060186 w 3503775"/>
                <a:gd name="connsiteY2" fmla="*/ 325193 h 521836"/>
                <a:gd name="connsiteX3" fmla="*/ 1444240 w 3503775"/>
                <a:gd name="connsiteY3" fmla="*/ 250008 h 521836"/>
                <a:gd name="connsiteX4" fmla="*/ 2256089 w 3503775"/>
                <a:gd name="connsiteY4" fmla="*/ 521363 h 521836"/>
                <a:gd name="connsiteX5" fmla="*/ 2794475 w 3503775"/>
                <a:gd name="connsiteY5" fmla="*/ 307719 h 521836"/>
                <a:gd name="connsiteX6" fmla="*/ 3503775 w 3503775"/>
                <a:gd name="connsiteY6" fmla="*/ 17161 h 521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03775" h="521836">
                  <a:moveTo>
                    <a:pt x="0" y="333355"/>
                  </a:moveTo>
                  <a:cubicBezTo>
                    <a:pt x="188007" y="313415"/>
                    <a:pt x="481614" y="476540"/>
                    <a:pt x="658312" y="475180"/>
                  </a:cubicBezTo>
                  <a:cubicBezTo>
                    <a:pt x="835010" y="473820"/>
                    <a:pt x="944818" y="337660"/>
                    <a:pt x="1060186" y="325193"/>
                  </a:cubicBezTo>
                  <a:cubicBezTo>
                    <a:pt x="1175554" y="312726"/>
                    <a:pt x="1223474" y="213328"/>
                    <a:pt x="1444240" y="250008"/>
                  </a:cubicBezTo>
                  <a:cubicBezTo>
                    <a:pt x="1665006" y="286688"/>
                    <a:pt x="2031050" y="511745"/>
                    <a:pt x="2256089" y="521363"/>
                  </a:cubicBezTo>
                  <a:cubicBezTo>
                    <a:pt x="2481128" y="530981"/>
                    <a:pt x="2586527" y="391753"/>
                    <a:pt x="2794475" y="307719"/>
                  </a:cubicBezTo>
                  <a:cubicBezTo>
                    <a:pt x="3002423" y="223685"/>
                    <a:pt x="3297252" y="-73994"/>
                    <a:pt x="3503775" y="17161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AC3926D-EB47-4475-90A3-2D618A3CC795}"/>
                </a:ext>
              </a:extLst>
            </p:cNvPr>
            <p:cNvSpPr/>
            <p:nvPr/>
          </p:nvSpPr>
          <p:spPr>
            <a:xfrm>
              <a:off x="4137549" y="2132607"/>
              <a:ext cx="3503775" cy="693878"/>
            </a:xfrm>
            <a:custGeom>
              <a:avLst/>
              <a:gdLst>
                <a:gd name="connsiteX0" fmla="*/ 0 w 3503775"/>
                <a:gd name="connsiteY0" fmla="*/ 345390 h 536247"/>
                <a:gd name="connsiteX1" fmla="*/ 752030 w 3503775"/>
                <a:gd name="connsiteY1" fmla="*/ 336845 h 536247"/>
                <a:gd name="connsiteX2" fmla="*/ 2256089 w 3503775"/>
                <a:gd name="connsiteY2" fmla="*/ 533398 h 536247"/>
                <a:gd name="connsiteX3" fmla="*/ 2597921 w 3503775"/>
                <a:gd name="connsiteY3" fmla="*/ 165929 h 536247"/>
                <a:gd name="connsiteX4" fmla="*/ 3503775 w 3503775"/>
                <a:gd name="connsiteY4" fmla="*/ 29196 h 536247"/>
                <a:gd name="connsiteX0" fmla="*/ 0 w 3503775"/>
                <a:gd name="connsiteY0" fmla="*/ 345390 h 645642"/>
                <a:gd name="connsiteX1" fmla="*/ 752030 w 3503775"/>
                <a:gd name="connsiteY1" fmla="*/ 336845 h 645642"/>
                <a:gd name="connsiteX2" fmla="*/ 1383034 w 3503775"/>
                <a:gd name="connsiteY2" fmla="*/ 636231 h 645642"/>
                <a:gd name="connsiteX3" fmla="*/ 2256089 w 3503775"/>
                <a:gd name="connsiteY3" fmla="*/ 533398 h 645642"/>
                <a:gd name="connsiteX4" fmla="*/ 2597921 w 3503775"/>
                <a:gd name="connsiteY4" fmla="*/ 165929 h 645642"/>
                <a:gd name="connsiteX5" fmla="*/ 3503775 w 3503775"/>
                <a:gd name="connsiteY5" fmla="*/ 29196 h 645642"/>
                <a:gd name="connsiteX0" fmla="*/ 0 w 3937907"/>
                <a:gd name="connsiteY0" fmla="*/ 345390 h 1380864"/>
                <a:gd name="connsiteX1" fmla="*/ 752030 w 3937907"/>
                <a:gd name="connsiteY1" fmla="*/ 336845 h 1380864"/>
                <a:gd name="connsiteX2" fmla="*/ 3912589 w 3937907"/>
                <a:gd name="connsiteY2" fmla="*/ 1379715 h 1380864"/>
                <a:gd name="connsiteX3" fmla="*/ 2256089 w 3937907"/>
                <a:gd name="connsiteY3" fmla="*/ 533398 h 1380864"/>
                <a:gd name="connsiteX4" fmla="*/ 2597921 w 3937907"/>
                <a:gd name="connsiteY4" fmla="*/ 165929 h 1380864"/>
                <a:gd name="connsiteX5" fmla="*/ 3503775 w 3937907"/>
                <a:gd name="connsiteY5" fmla="*/ 29196 h 1380864"/>
                <a:gd name="connsiteX0" fmla="*/ 0 w 3503775"/>
                <a:gd name="connsiteY0" fmla="*/ 345390 h 554415"/>
                <a:gd name="connsiteX1" fmla="*/ 752030 w 3503775"/>
                <a:gd name="connsiteY1" fmla="*/ 336845 h 554415"/>
                <a:gd name="connsiteX2" fmla="*/ 1442854 w 3503775"/>
                <a:gd name="connsiteY2" fmla="*/ 490953 h 554415"/>
                <a:gd name="connsiteX3" fmla="*/ 2256089 w 3503775"/>
                <a:gd name="connsiteY3" fmla="*/ 533398 h 554415"/>
                <a:gd name="connsiteX4" fmla="*/ 2597921 w 3503775"/>
                <a:gd name="connsiteY4" fmla="*/ 165929 h 554415"/>
                <a:gd name="connsiteX5" fmla="*/ 3503775 w 3503775"/>
                <a:gd name="connsiteY5" fmla="*/ 29196 h 554415"/>
                <a:gd name="connsiteX0" fmla="*/ 0 w 3503775"/>
                <a:gd name="connsiteY0" fmla="*/ 345390 h 693878"/>
                <a:gd name="connsiteX1" fmla="*/ 752030 w 3503775"/>
                <a:gd name="connsiteY1" fmla="*/ 336845 h 693878"/>
                <a:gd name="connsiteX2" fmla="*/ 1434308 w 3503775"/>
                <a:gd name="connsiteY2" fmla="*/ 687507 h 693878"/>
                <a:gd name="connsiteX3" fmla="*/ 2256089 w 3503775"/>
                <a:gd name="connsiteY3" fmla="*/ 533398 h 693878"/>
                <a:gd name="connsiteX4" fmla="*/ 2597921 w 3503775"/>
                <a:gd name="connsiteY4" fmla="*/ 165929 h 693878"/>
                <a:gd name="connsiteX5" fmla="*/ 3503775 w 3503775"/>
                <a:gd name="connsiteY5" fmla="*/ 29196 h 69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3775" h="693878">
                  <a:moveTo>
                    <a:pt x="0" y="345390"/>
                  </a:moveTo>
                  <a:cubicBezTo>
                    <a:pt x="188007" y="325450"/>
                    <a:pt x="512979" y="279826"/>
                    <a:pt x="752030" y="336845"/>
                  </a:cubicBezTo>
                  <a:cubicBezTo>
                    <a:pt x="991081" y="393865"/>
                    <a:pt x="1183632" y="654748"/>
                    <a:pt x="1434308" y="687507"/>
                  </a:cubicBezTo>
                  <a:cubicBezTo>
                    <a:pt x="1684985" y="720266"/>
                    <a:pt x="2062154" y="620328"/>
                    <a:pt x="2256089" y="533398"/>
                  </a:cubicBezTo>
                  <a:cubicBezTo>
                    <a:pt x="2450025" y="446468"/>
                    <a:pt x="2389973" y="249963"/>
                    <a:pt x="2597921" y="165929"/>
                  </a:cubicBezTo>
                  <a:cubicBezTo>
                    <a:pt x="2805869" y="81895"/>
                    <a:pt x="3297252" y="-61959"/>
                    <a:pt x="3503775" y="29196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9" name="Cube 28">
            <a:extLst>
              <a:ext uri="{FF2B5EF4-FFF2-40B4-BE49-F238E27FC236}">
                <a16:creationId xmlns:a16="http://schemas.microsoft.com/office/drawing/2014/main" id="{BE216E1D-B628-4CC8-A473-9EAFB5EF9D9A}"/>
              </a:ext>
            </a:extLst>
          </p:cNvPr>
          <p:cNvSpPr/>
          <p:nvPr/>
        </p:nvSpPr>
        <p:spPr>
          <a:xfrm>
            <a:off x="2007756" y="4777118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E81884-834D-432E-BA51-1544A7B4220A}"/>
              </a:ext>
            </a:extLst>
          </p:cNvPr>
          <p:cNvCxnSpPr>
            <a:cxnSpLocks/>
          </p:cNvCxnSpPr>
          <p:nvPr/>
        </p:nvCxnSpPr>
        <p:spPr>
          <a:xfrm>
            <a:off x="2267018" y="5628504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15C01E0-2DC9-4B08-8F02-CC8D5739C4FE}"/>
              </a:ext>
            </a:extLst>
          </p:cNvPr>
          <p:cNvCxnSpPr>
            <a:cxnSpLocks/>
          </p:cNvCxnSpPr>
          <p:nvPr/>
        </p:nvCxnSpPr>
        <p:spPr>
          <a:xfrm flipH="1">
            <a:off x="1991598" y="5624428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CB8BFC-AACC-493D-A9C1-084FEDC06EA4}"/>
              </a:ext>
            </a:extLst>
          </p:cNvPr>
          <p:cNvCxnSpPr>
            <a:cxnSpLocks/>
          </p:cNvCxnSpPr>
          <p:nvPr/>
        </p:nvCxnSpPr>
        <p:spPr>
          <a:xfrm>
            <a:off x="2278972" y="4786514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53D2CDD-FF01-4F33-9199-0F5D356E0084}"/>
              </a:ext>
            </a:extLst>
          </p:cNvPr>
          <p:cNvSpPr/>
          <p:nvPr/>
        </p:nvSpPr>
        <p:spPr>
          <a:xfrm>
            <a:off x="1361241" y="4093602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7FE644E6-03C6-4E32-A638-4E1F3EB28912}"/>
              </a:ext>
            </a:extLst>
          </p:cNvPr>
          <p:cNvSpPr/>
          <p:nvPr/>
        </p:nvSpPr>
        <p:spPr>
          <a:xfrm>
            <a:off x="1360961" y="5168794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49C042EF-EF9E-4813-A676-7D1A71994093}"/>
              </a:ext>
            </a:extLst>
          </p:cNvPr>
          <p:cNvSpPr/>
          <p:nvPr/>
        </p:nvSpPr>
        <p:spPr>
          <a:xfrm>
            <a:off x="1404536" y="5138112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B2B3BABD-B269-42DB-91AB-319EFCFFCA86}"/>
              </a:ext>
            </a:extLst>
          </p:cNvPr>
          <p:cNvSpPr/>
          <p:nvPr/>
        </p:nvSpPr>
        <p:spPr>
          <a:xfrm flipH="1">
            <a:off x="1364853" y="5198019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8830F6B-339E-43A3-8797-DCD36DC2CE56}"/>
              </a:ext>
            </a:extLst>
          </p:cNvPr>
          <p:cNvSpPr/>
          <p:nvPr/>
        </p:nvSpPr>
        <p:spPr>
          <a:xfrm>
            <a:off x="4786400" y="3247744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6016774-CD3B-4424-A160-020D8134F34E}"/>
              </a:ext>
            </a:extLst>
          </p:cNvPr>
          <p:cNvSpPr/>
          <p:nvPr/>
        </p:nvSpPr>
        <p:spPr>
          <a:xfrm>
            <a:off x="5258550" y="3719894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7097248-CCB7-49F3-9801-FABC8B6ADB55}"/>
              </a:ext>
            </a:extLst>
          </p:cNvPr>
          <p:cNvSpPr/>
          <p:nvPr/>
        </p:nvSpPr>
        <p:spPr>
          <a:xfrm flipV="1">
            <a:off x="9829999" y="4502333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D582F1E-902F-4879-A30E-359C00587884}"/>
              </a:ext>
            </a:extLst>
          </p:cNvPr>
          <p:cNvSpPr/>
          <p:nvPr/>
        </p:nvSpPr>
        <p:spPr>
          <a:xfrm>
            <a:off x="8550783" y="3252862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C88E4F8-F61C-4096-93F3-F5E018009C3E}"/>
              </a:ext>
            </a:extLst>
          </p:cNvPr>
          <p:cNvSpPr/>
          <p:nvPr/>
        </p:nvSpPr>
        <p:spPr>
          <a:xfrm>
            <a:off x="9026809" y="3667980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77AA8-AE9A-48CF-9124-3510DE6220A2}"/>
                  </a:ext>
                </a:extLst>
              </p:cNvPr>
              <p:cNvSpPr txBox="1"/>
              <p:nvPr/>
            </p:nvSpPr>
            <p:spPr>
              <a:xfrm>
                <a:off x="9814655" y="4729203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77AA8-AE9A-48CF-9124-3510DE622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4655" y="4729203"/>
                <a:ext cx="443519" cy="307777"/>
              </a:xfrm>
              <a:prstGeom prst="rect">
                <a:avLst/>
              </a:prstGeom>
              <a:blipFill>
                <a:blip r:embed="rId2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91018DA-27CD-4172-A077-C3BCE47F86C9}"/>
              </a:ext>
            </a:extLst>
          </p:cNvPr>
          <p:cNvSpPr txBox="1"/>
          <p:nvPr/>
        </p:nvSpPr>
        <p:spPr>
          <a:xfrm>
            <a:off x="9287608" y="382861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9D7010A-E87C-41A1-A935-DB3D860473EE}"/>
              </a:ext>
            </a:extLst>
          </p:cNvPr>
          <p:cNvSpPr txBox="1"/>
          <p:nvPr/>
        </p:nvSpPr>
        <p:spPr>
          <a:xfrm>
            <a:off x="9050434" y="43770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DA671D-E4C2-43FD-8787-3BFBAE8A8749}"/>
              </a:ext>
            </a:extLst>
          </p:cNvPr>
          <p:cNvSpPr txBox="1"/>
          <p:nvPr/>
        </p:nvSpPr>
        <p:spPr>
          <a:xfrm>
            <a:off x="10546354" y="442388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56777F-93B9-4FC6-8DEA-ED236365D36B}"/>
              </a:ext>
            </a:extLst>
          </p:cNvPr>
          <p:cNvSpPr txBox="1"/>
          <p:nvPr/>
        </p:nvSpPr>
        <p:spPr>
          <a:xfrm>
            <a:off x="9232845" y="488073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D645969-DE12-45C9-964F-FDFEF2CDA4E8}"/>
              </a:ext>
            </a:extLst>
          </p:cNvPr>
          <p:cNvSpPr txBox="1"/>
          <p:nvPr/>
        </p:nvSpPr>
        <p:spPr>
          <a:xfrm>
            <a:off x="9803983" y="35959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139D886-4D46-4D52-B446-B5548AFA1DF2}"/>
              </a:ext>
            </a:extLst>
          </p:cNvPr>
          <p:cNvSpPr txBox="1"/>
          <p:nvPr/>
        </p:nvSpPr>
        <p:spPr>
          <a:xfrm>
            <a:off x="10346886" y="386997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C57B2D2-88F8-4331-AB4E-CA6AEF5D6BFE}"/>
              </a:ext>
            </a:extLst>
          </p:cNvPr>
          <p:cNvSpPr txBox="1"/>
          <p:nvPr/>
        </p:nvSpPr>
        <p:spPr>
          <a:xfrm>
            <a:off x="9766788" y="514840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4701A25-7A49-43C2-8F66-1CD5CF7A5FFE}"/>
              </a:ext>
            </a:extLst>
          </p:cNvPr>
          <p:cNvSpPr txBox="1"/>
          <p:nvPr/>
        </p:nvSpPr>
        <p:spPr>
          <a:xfrm>
            <a:off x="10344394" y="495816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D68EBCE-9E8A-433C-A9DC-F5EB4CCC6B14}"/>
              </a:ext>
            </a:extLst>
          </p:cNvPr>
          <p:cNvSpPr txBox="1"/>
          <p:nvPr/>
        </p:nvSpPr>
        <p:spPr>
          <a:xfrm>
            <a:off x="7737209" y="472749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1F36AFB-53C6-4BBB-B24F-FBB05901EC6E}"/>
              </a:ext>
            </a:extLst>
          </p:cNvPr>
          <p:cNvSpPr txBox="1"/>
          <p:nvPr/>
        </p:nvSpPr>
        <p:spPr>
          <a:xfrm>
            <a:off x="8147250" y="567707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E598A58-BCDA-464A-A16F-E46D34B5971F}"/>
              </a:ext>
            </a:extLst>
          </p:cNvPr>
          <p:cNvSpPr txBox="1"/>
          <p:nvPr/>
        </p:nvSpPr>
        <p:spPr>
          <a:xfrm>
            <a:off x="9146028" y="2504667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AF5221-9345-4C5C-A4C0-AB1F7E3C0802}"/>
              </a:ext>
            </a:extLst>
          </p:cNvPr>
          <p:cNvSpPr txBox="1"/>
          <p:nvPr/>
        </p:nvSpPr>
        <p:spPr>
          <a:xfrm>
            <a:off x="7728118" y="421600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DBE633-12AB-49DA-90C2-D6CB39F2CEE2}"/>
              </a:ext>
            </a:extLst>
          </p:cNvPr>
          <p:cNvSpPr txBox="1"/>
          <p:nvPr/>
        </p:nvSpPr>
        <p:spPr>
          <a:xfrm>
            <a:off x="8746175" y="266938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F0B1EB-7EE9-4738-AC67-D611BB7B282C}"/>
              </a:ext>
            </a:extLst>
          </p:cNvPr>
          <p:cNvSpPr txBox="1"/>
          <p:nvPr/>
        </p:nvSpPr>
        <p:spPr>
          <a:xfrm>
            <a:off x="9510326" y="6383457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828EB81-10BD-4604-B806-1C555D685D7E}"/>
              </a:ext>
            </a:extLst>
          </p:cNvPr>
          <p:cNvSpPr txBox="1"/>
          <p:nvPr/>
        </p:nvSpPr>
        <p:spPr>
          <a:xfrm>
            <a:off x="7904082" y="526719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C0F3A2-F543-4D07-BEA1-149F864BBE7B}"/>
              </a:ext>
            </a:extLst>
          </p:cNvPr>
          <p:cNvSpPr txBox="1"/>
          <p:nvPr/>
        </p:nvSpPr>
        <p:spPr>
          <a:xfrm>
            <a:off x="9011959" y="626913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4488313-EABF-4A23-80B3-F8E220C23638}"/>
              </a:ext>
            </a:extLst>
          </p:cNvPr>
          <p:cNvSpPr txBox="1"/>
          <p:nvPr/>
        </p:nvSpPr>
        <p:spPr>
          <a:xfrm>
            <a:off x="8549505" y="60532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5EECA6D-BD64-4B08-B956-607B721107D7}"/>
              </a:ext>
            </a:extLst>
          </p:cNvPr>
          <p:cNvSpPr txBox="1"/>
          <p:nvPr/>
        </p:nvSpPr>
        <p:spPr>
          <a:xfrm>
            <a:off x="7850867" y="370451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D39F16C-386B-4F46-8F76-46BF2BF0D9DA}"/>
              </a:ext>
            </a:extLst>
          </p:cNvPr>
          <p:cNvSpPr txBox="1"/>
          <p:nvPr/>
        </p:nvSpPr>
        <p:spPr>
          <a:xfrm>
            <a:off x="8382632" y="2918874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F4A5585-6CF6-4AA8-909F-81F201F8483B}"/>
              </a:ext>
            </a:extLst>
          </p:cNvPr>
          <p:cNvSpPr txBox="1"/>
          <p:nvPr/>
        </p:nvSpPr>
        <p:spPr>
          <a:xfrm>
            <a:off x="8065343" y="3265011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E54DA96-345D-462F-A795-3D567266395F}"/>
              </a:ext>
            </a:extLst>
          </p:cNvPr>
          <p:cNvCxnSpPr>
            <a:cxnSpLocks/>
          </p:cNvCxnSpPr>
          <p:nvPr/>
        </p:nvCxnSpPr>
        <p:spPr>
          <a:xfrm flipH="1">
            <a:off x="10486355" y="3536375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214243A-F95E-48AC-9FF0-9E346AB017E0}"/>
              </a:ext>
            </a:extLst>
          </p:cNvPr>
          <p:cNvCxnSpPr>
            <a:cxnSpLocks/>
            <a:endCxn id="36" idx="7"/>
          </p:cNvCxnSpPr>
          <p:nvPr/>
        </p:nvCxnSpPr>
        <p:spPr>
          <a:xfrm flipV="1">
            <a:off x="10600010" y="3649044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552A4-3700-4993-B982-259B59E57E5D}"/>
                  </a:ext>
                </a:extLst>
              </p:cNvPr>
              <p:cNvSpPr txBox="1"/>
              <p:nvPr/>
            </p:nvSpPr>
            <p:spPr>
              <a:xfrm>
                <a:off x="10219725" y="3338421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3552A4-3700-4993-B982-259B59E57E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9725" y="3338421"/>
                <a:ext cx="355482" cy="345159"/>
              </a:xfrm>
              <a:prstGeom prst="rect">
                <a:avLst/>
              </a:prstGeom>
              <a:blipFill>
                <a:blip r:embed="rId3"/>
                <a:stretch>
                  <a:fillRect l="-13559" b="-1428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3056DF-1AB9-4077-9720-0F58A825897A}"/>
                  </a:ext>
                </a:extLst>
              </p:cNvPr>
              <p:cNvSpPr txBox="1"/>
              <p:nvPr/>
            </p:nvSpPr>
            <p:spPr>
              <a:xfrm>
                <a:off x="10708614" y="3728553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A3056DF-1AB9-4077-9720-0F58A825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8614" y="3728553"/>
                <a:ext cx="362535" cy="373949"/>
              </a:xfrm>
              <a:prstGeom prst="rect">
                <a:avLst/>
              </a:prstGeom>
              <a:blipFill>
                <a:blip r:embed="rId4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5D7B3EAB-CD24-46D5-A38D-8E1A32E03B37}"/>
              </a:ext>
            </a:extLst>
          </p:cNvPr>
          <p:cNvSpPr/>
          <p:nvPr/>
        </p:nvSpPr>
        <p:spPr>
          <a:xfrm>
            <a:off x="8947763" y="3596099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97FDC26F-C0D5-4E5E-B5FB-42BDE2FCF2E8}"/>
              </a:ext>
            </a:extLst>
          </p:cNvPr>
          <p:cNvSpPr/>
          <p:nvPr/>
        </p:nvSpPr>
        <p:spPr>
          <a:xfrm>
            <a:off x="9849742" y="4515564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46ED86FB-98D4-4D94-94D9-D492B1DD2DF9}"/>
              </a:ext>
            </a:extLst>
          </p:cNvPr>
          <p:cNvSpPr/>
          <p:nvPr/>
        </p:nvSpPr>
        <p:spPr>
          <a:xfrm>
            <a:off x="8114530" y="2800667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4977A5-9C17-473E-97E4-A3D8845F17F6}"/>
                  </a:ext>
                </a:extLst>
              </p:cNvPr>
              <p:cNvSpPr txBox="1"/>
              <p:nvPr/>
            </p:nvSpPr>
            <p:spPr>
              <a:xfrm>
                <a:off x="8512335" y="4707182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54977A5-9C17-473E-97E4-A3D8845F17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335" y="4707182"/>
                <a:ext cx="653054" cy="307777"/>
              </a:xfrm>
              <a:prstGeom prst="rect">
                <a:avLst/>
              </a:prstGeom>
              <a:blipFill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3F3F494-EDBE-402C-BDBE-A3D8F7CB2EE1}"/>
                  </a:ext>
                </a:extLst>
              </p:cNvPr>
              <p:cNvSpPr txBox="1"/>
              <p:nvPr/>
            </p:nvSpPr>
            <p:spPr>
              <a:xfrm>
                <a:off x="7691213" y="5016644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3F3F494-EDBE-402C-BDBE-A3D8F7CB2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1213" y="5016644"/>
                <a:ext cx="653054" cy="307777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2998025-B55E-4B4C-8B54-ED6DE26477ED}"/>
              </a:ext>
            </a:extLst>
          </p:cNvPr>
          <p:cNvCxnSpPr/>
          <p:nvPr/>
        </p:nvCxnSpPr>
        <p:spPr>
          <a:xfrm>
            <a:off x="6160284" y="4653162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FAB1CE-94D5-4562-99DD-6DDD77E77A64}"/>
                  </a:ext>
                </a:extLst>
              </p:cNvPr>
              <p:cNvSpPr txBox="1"/>
              <p:nvPr/>
            </p:nvSpPr>
            <p:spPr>
              <a:xfrm>
                <a:off x="6639998" y="4709739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0FAB1CE-94D5-4562-99DD-6DDD77E77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998" y="4709739"/>
                <a:ext cx="241540" cy="307777"/>
              </a:xfrm>
              <a:prstGeom prst="rect">
                <a:avLst/>
              </a:prstGeom>
              <a:blipFill>
                <a:blip r:embed="rId7"/>
                <a:stretch>
                  <a:fillRect l="-20000" r="-20000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82AEACDE-EB4F-4543-8DB4-18B46DFE6F3C}"/>
              </a:ext>
            </a:extLst>
          </p:cNvPr>
          <p:cNvGrpSpPr/>
          <p:nvPr/>
        </p:nvGrpSpPr>
        <p:grpSpPr>
          <a:xfrm flipH="1" flipV="1">
            <a:off x="9569686" y="2427456"/>
            <a:ext cx="2535709" cy="4388815"/>
            <a:chOff x="3131903" y="1629177"/>
            <a:chExt cx="2535709" cy="4388815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8F8E476-959F-44D8-ABE7-75DB60AE926E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A8EA4A7-ADAD-41FC-97C2-81F23A75EC10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1181708-3078-4768-A4C2-47B91E31E5AE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D5D009-A24E-428B-88FA-F372453F4AB6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12184ED-94B2-4360-90B1-41A6BDCA8F69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205930A-F333-4C2F-BFE0-87EE28CFD280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E5AEB5DD-48FE-48F8-B851-98F08591CD83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BBD2C19-149E-46CF-8743-5C138CBD1C45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8274008-D0B2-4C2A-9548-432ADE8FF0F4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AF10D58-6247-44DA-9B1B-370262C7CD95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C6A2CB7-4EC5-44DE-90AC-9C7D72FA128C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22F4DD5-BEC7-4B2D-BFF3-C83FBDDCE30E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AE29D02-459F-4FC7-9F26-6E65B29D7F68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097C1AD-92E5-4E2C-BC38-58591E1699D1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73C84612-D666-48C8-8E77-FFDA09D8331B}"/>
              </a:ext>
            </a:extLst>
          </p:cNvPr>
          <p:cNvSpPr txBox="1"/>
          <p:nvPr/>
        </p:nvSpPr>
        <p:spPr>
          <a:xfrm>
            <a:off x="9458714" y="505690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BE46584-04F0-406D-BB4B-264EF8B9AD1F}"/>
              </a:ext>
            </a:extLst>
          </p:cNvPr>
          <p:cNvSpPr txBox="1"/>
          <p:nvPr/>
        </p:nvSpPr>
        <p:spPr>
          <a:xfrm>
            <a:off x="10074862" y="508622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2E1B0A4-4141-4DDB-8B8A-214A340680EE}"/>
              </a:ext>
            </a:extLst>
          </p:cNvPr>
          <p:cNvSpPr txBox="1"/>
          <p:nvPr/>
        </p:nvSpPr>
        <p:spPr>
          <a:xfrm>
            <a:off x="10503417" y="470831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F3BE07-7F60-4E08-8CFC-BDAFFF1D758B}"/>
              </a:ext>
            </a:extLst>
          </p:cNvPr>
          <p:cNvSpPr txBox="1"/>
          <p:nvPr/>
        </p:nvSpPr>
        <p:spPr>
          <a:xfrm>
            <a:off x="10501901" y="41216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4A01BDF-0A8C-47F2-AB4E-840ACD248A40}"/>
              </a:ext>
            </a:extLst>
          </p:cNvPr>
          <p:cNvSpPr txBox="1"/>
          <p:nvPr/>
        </p:nvSpPr>
        <p:spPr>
          <a:xfrm>
            <a:off x="10119971" y="3690070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EB87DEB-B4B5-4538-917A-1C0B5682B4B7}"/>
              </a:ext>
            </a:extLst>
          </p:cNvPr>
          <p:cNvSpPr txBox="1"/>
          <p:nvPr/>
        </p:nvSpPr>
        <p:spPr>
          <a:xfrm>
            <a:off x="9497162" y="367254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9AA692A-0006-45B3-8DAF-9DC22864064A}"/>
              </a:ext>
            </a:extLst>
          </p:cNvPr>
          <p:cNvSpPr txBox="1"/>
          <p:nvPr/>
        </p:nvSpPr>
        <p:spPr>
          <a:xfrm>
            <a:off x="9105956" y="409871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EBED1B-BC93-4D65-90C2-BAC3808D5AAF}"/>
              </a:ext>
            </a:extLst>
          </p:cNvPr>
          <p:cNvSpPr txBox="1"/>
          <p:nvPr/>
        </p:nvSpPr>
        <p:spPr>
          <a:xfrm>
            <a:off x="9105956" y="463670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588B2A-B835-4326-AD8C-2DCC2ECEA868}"/>
                  </a:ext>
                </a:extLst>
              </p:cNvPr>
              <p:cNvSpPr txBox="1"/>
              <p:nvPr/>
            </p:nvSpPr>
            <p:spPr>
              <a:xfrm>
                <a:off x="3637761" y="4573415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D5588B2A-B835-4326-AD8C-2DCC2ECEA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61" y="4573415"/>
                <a:ext cx="443519" cy="307777"/>
              </a:xfrm>
              <a:prstGeom prst="rect">
                <a:avLst/>
              </a:prstGeom>
              <a:blipFill>
                <a:blip r:embed="rId8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31856</TotalTime>
  <Words>369</Words>
  <Application>Microsoft Office PowerPoint</Application>
  <PresentationFormat>Widescreen</PresentationFormat>
  <Paragraphs>255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Joshua Rinaldo</cp:lastModifiedBy>
  <cp:revision>569</cp:revision>
  <dcterms:created xsi:type="dcterms:W3CDTF">2017-07-11T12:03:09Z</dcterms:created>
  <dcterms:modified xsi:type="dcterms:W3CDTF">2019-06-03T18:30:18Z</dcterms:modified>
</cp:coreProperties>
</file>