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1" r:id="rId2"/>
    <p:sldId id="272" r:id="rId3"/>
    <p:sldId id="273" r:id="rId4"/>
    <p:sldId id="27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C790"/>
    <a:srgbClr val="EBD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4"/>
    <p:restoredTop sz="86676" autoAdjust="0"/>
  </p:normalViewPr>
  <p:slideViewPr>
    <p:cSldViewPr snapToGrid="0">
      <p:cViewPr varScale="1">
        <p:scale>
          <a:sx n="101" d="100"/>
          <a:sy n="101" d="100"/>
        </p:scale>
        <p:origin x="798" y="114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A6B2-55AC-CD4B-A1E6-BB01091FE9DC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E6EB-45E0-614E-8893-FF8AD648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2019-05-10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1002" y="5155798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74233" y="569948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404364" y="4242661"/>
            <a:ext cx="2042160" cy="2042160"/>
            <a:chOff x="2565400" y="863600"/>
            <a:chExt cx="2042160" cy="2042160"/>
          </a:xfrm>
        </p:grpSpPr>
        <p:sp>
          <p:nvSpPr>
            <p:cNvPr id="47" name="Oval 46"/>
            <p:cNvSpPr/>
            <p:nvPr/>
          </p:nvSpPr>
          <p:spPr>
            <a:xfrm>
              <a:off x="2565400" y="863600"/>
              <a:ext cx="2042160" cy="20421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7"/>
              <a:endCxn id="47" idx="3"/>
            </p:cNvCxnSpPr>
            <p:nvPr/>
          </p:nvCxnSpPr>
          <p:spPr>
            <a:xfrm flipH="1"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7" idx="0"/>
              <a:endCxn id="47" idx="4"/>
            </p:cNvCxnSpPr>
            <p:nvPr/>
          </p:nvCxnSpPr>
          <p:spPr>
            <a:xfrm>
              <a:off x="3586480" y="863600"/>
              <a:ext cx="0" cy="2042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7" idx="1"/>
              <a:endCxn id="47" idx="5"/>
            </p:cNvCxnSpPr>
            <p:nvPr/>
          </p:nvCxnSpPr>
          <p:spPr>
            <a:xfrm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7" idx="6"/>
              <a:endCxn id="47" idx="2"/>
            </p:cNvCxnSpPr>
            <p:nvPr/>
          </p:nvCxnSpPr>
          <p:spPr>
            <a:xfrm flipH="1">
              <a:off x="2565400" y="1884680"/>
              <a:ext cx="2042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8371187" y="1524017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71291" y="1200146"/>
            <a:ext cx="11513054" cy="1362139"/>
            <a:chOff x="271291" y="1200146"/>
            <a:chExt cx="11513054" cy="1362139"/>
          </a:xfrm>
        </p:grpSpPr>
        <p:sp>
          <p:nvSpPr>
            <p:cNvPr id="4" name="TextBox 3"/>
            <p:cNvSpPr txBox="1"/>
            <p:nvPr/>
          </p:nvSpPr>
          <p:spPr>
            <a:xfrm>
              <a:off x="271291" y="1200149"/>
              <a:ext cx="6575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Air</a:t>
              </a:r>
              <a:endParaRPr lang="en-US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4426" y="1200149"/>
              <a:ext cx="183952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Dry human skin</a:t>
              </a:r>
              <a:endParaRPr lang="en-US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39519" y="1200149"/>
              <a:ext cx="85733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Glass</a:t>
              </a:r>
              <a:endParaRPr lang="en-US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82422" y="1200149"/>
              <a:ext cx="15065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Human hair</a:t>
              </a:r>
              <a:endParaRPr lang="en-US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74570" y="1200149"/>
              <a:ext cx="783406" cy="369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Wool</a:t>
              </a:r>
              <a:endParaRPr lang="en-US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43544" y="1200147"/>
              <a:ext cx="654989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Silk</a:t>
              </a:r>
              <a:endParaRPr lang="en-US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684101" y="1200148"/>
              <a:ext cx="92392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Amber</a:t>
              </a:r>
              <a:endParaRPr lang="en-US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747427" y="1200146"/>
              <a:ext cx="1330023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Polyester</a:t>
              </a:r>
              <a:endParaRPr lang="en-US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216852" y="1200147"/>
              <a:ext cx="126562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Styrofoam</a:t>
              </a:r>
              <a:endParaRPr lang="en-US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71291" y="2095500"/>
              <a:ext cx="30769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Tends to becom</a:t>
              </a:r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 positive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608026" y="2162175"/>
              <a:ext cx="31763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Tends to becom</a:t>
              </a:r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 negative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9363075" y="1971675"/>
              <a:ext cx="14287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928859" y="1966910"/>
              <a:ext cx="1419225" cy="47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561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4508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3638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19394</TotalTime>
  <Words>30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493</cp:revision>
  <dcterms:created xsi:type="dcterms:W3CDTF">2017-07-11T12:03:09Z</dcterms:created>
  <dcterms:modified xsi:type="dcterms:W3CDTF">2019-05-10T21:33:43Z</dcterms:modified>
</cp:coreProperties>
</file>