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7"/>
    <p:restoredTop sz="94667"/>
  </p:normalViewPr>
  <p:slideViewPr>
    <p:cSldViewPr snapToGrid="0" snapToObjects="1">
      <p:cViewPr>
        <p:scale>
          <a:sx n="125" d="100"/>
          <a:sy n="125" d="100"/>
        </p:scale>
        <p:origin x="-1602" y="-1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CD593-4CD0-B546-A20D-2B3B7BFBD3DD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4F351-D262-FD42-B044-018105E51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346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CD593-4CD0-B546-A20D-2B3B7BFBD3DD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4F351-D262-FD42-B044-018105E51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947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CD593-4CD0-B546-A20D-2B3B7BFBD3DD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4F351-D262-FD42-B044-018105E51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30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CD593-4CD0-B546-A20D-2B3B7BFBD3DD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4F351-D262-FD42-B044-018105E51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024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CD593-4CD0-B546-A20D-2B3B7BFBD3DD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4F351-D262-FD42-B044-018105E51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09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CD593-4CD0-B546-A20D-2B3B7BFBD3DD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4F351-D262-FD42-B044-018105E51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541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CD593-4CD0-B546-A20D-2B3B7BFBD3DD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4F351-D262-FD42-B044-018105E51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598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CD593-4CD0-B546-A20D-2B3B7BFBD3DD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4F351-D262-FD42-B044-018105E51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933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CD593-4CD0-B546-A20D-2B3B7BFBD3DD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4F351-D262-FD42-B044-018105E51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648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CD593-4CD0-B546-A20D-2B3B7BFBD3DD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4F351-D262-FD42-B044-018105E51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51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CD593-4CD0-B546-A20D-2B3B7BFBD3DD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B4F351-D262-FD42-B044-018105E51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926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CD593-4CD0-B546-A20D-2B3B7BFBD3DD}" type="datetimeFigureOut">
              <a:rPr lang="en-US" smtClean="0"/>
              <a:t>5/8/2019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B4F351-D262-FD42-B044-018105E517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93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8" Type="http://schemas.openxmlformats.org/officeDocument/2006/relationships/image" Target="../media/image666.png"/><Relationship Id="rId39" Type="http://schemas.openxmlformats.org/officeDocument/2006/relationships/image" Target="../media/image22.png"/><Relationship Id="rId21" Type="http://schemas.openxmlformats.org/officeDocument/2006/relationships/image" Target="../media/image669.png"/><Relationship Id="rId34" Type="http://schemas.openxmlformats.org/officeDocument/2006/relationships/image" Target="../media/image684.png"/><Relationship Id="rId42" Type="http://schemas.openxmlformats.org/officeDocument/2006/relationships/image" Target="../media/image692.png"/><Relationship Id="rId47" Type="http://schemas.openxmlformats.org/officeDocument/2006/relationships/image" Target="../media/image697.png"/><Relationship Id="rId25" Type="http://schemas.openxmlformats.org/officeDocument/2006/relationships/image" Target="../media/image16.emf"/><Relationship Id="rId33" Type="http://schemas.openxmlformats.org/officeDocument/2006/relationships/image" Target="../media/image18.png"/><Relationship Id="rId38" Type="http://schemas.openxmlformats.org/officeDocument/2006/relationships/image" Target="../media/image688.png"/><Relationship Id="rId46" Type="http://schemas.openxmlformats.org/officeDocument/2006/relationships/image" Target="../media/image696.png"/><Relationship Id="rId2" Type="http://schemas.openxmlformats.org/officeDocument/2006/relationships/image" Target="../media/image13.emf"/><Relationship Id="rId20" Type="http://schemas.openxmlformats.org/officeDocument/2006/relationships/image" Target="../media/image668.png"/><Relationship Id="rId41" Type="http://schemas.openxmlformats.org/officeDocument/2006/relationships/image" Target="../media/image691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15.png"/><Relationship Id="rId32" Type="http://schemas.openxmlformats.org/officeDocument/2006/relationships/image" Target="../media/image17.png"/><Relationship Id="rId37" Type="http://schemas.openxmlformats.org/officeDocument/2006/relationships/image" Target="../media/image21.png"/><Relationship Id="rId40" Type="http://schemas.openxmlformats.org/officeDocument/2006/relationships/image" Target="../media/image690.png"/><Relationship Id="rId45" Type="http://schemas.openxmlformats.org/officeDocument/2006/relationships/image" Target="../media/image695.png"/><Relationship Id="rId23" Type="http://schemas.openxmlformats.org/officeDocument/2006/relationships/image" Target="../media/image14.png"/><Relationship Id="rId36" Type="http://schemas.openxmlformats.org/officeDocument/2006/relationships/image" Target="../media/image20.png"/><Relationship Id="rId19" Type="http://schemas.openxmlformats.org/officeDocument/2006/relationships/image" Target="../media/image667.png"/><Relationship Id="rId31" Type="http://schemas.openxmlformats.org/officeDocument/2006/relationships/image" Target="../media/image648.png"/><Relationship Id="rId44" Type="http://schemas.openxmlformats.org/officeDocument/2006/relationships/image" Target="../media/image694.png"/><Relationship Id="rId22" Type="http://schemas.openxmlformats.org/officeDocument/2006/relationships/image" Target="../media/image670.png"/><Relationship Id="rId30" Type="http://schemas.openxmlformats.org/officeDocument/2006/relationships/image" Target="../media/image647.png"/><Relationship Id="rId35" Type="http://schemas.openxmlformats.org/officeDocument/2006/relationships/image" Target="../media/image19.png"/><Relationship Id="rId43" Type="http://schemas.openxmlformats.org/officeDocument/2006/relationships/image" Target="../media/image693.png"/></Relationships>
</file>

<file path=ppt/slides/_rels/slide3.xml.rels><?xml version="1.0" encoding="UTF-8" standalone="yes"?>
<Relationships xmlns="http://schemas.openxmlformats.org/package/2006/relationships"><Relationship Id="rId39" Type="http://schemas.openxmlformats.org/officeDocument/2006/relationships/image" Target="../media/image28.png"/><Relationship Id="rId34" Type="http://schemas.openxmlformats.org/officeDocument/2006/relationships/image" Target="../media/image676.png"/><Relationship Id="rId33" Type="http://schemas.openxmlformats.org/officeDocument/2006/relationships/image" Target="../media/image24.png"/><Relationship Id="rId38" Type="http://schemas.openxmlformats.org/officeDocument/2006/relationships/image" Target="../media/image680.png"/><Relationship Id="rId1" Type="http://schemas.openxmlformats.org/officeDocument/2006/relationships/slideLayout" Target="../slideLayouts/slideLayout2.xml"/><Relationship Id="rId32" Type="http://schemas.openxmlformats.org/officeDocument/2006/relationships/image" Target="../media/image23.png"/><Relationship Id="rId37" Type="http://schemas.openxmlformats.org/officeDocument/2006/relationships/image" Target="../media/image27.png"/><Relationship Id="rId40" Type="http://schemas.openxmlformats.org/officeDocument/2006/relationships/image" Target="../media/image650.png"/><Relationship Id="rId36" Type="http://schemas.openxmlformats.org/officeDocument/2006/relationships/image" Target="../media/image26.png"/><Relationship Id="rId31" Type="http://schemas.openxmlformats.org/officeDocument/2006/relationships/image" Target="../media/image648.png"/><Relationship Id="rId30" Type="http://schemas.openxmlformats.org/officeDocument/2006/relationships/image" Target="../media/image647.png"/><Relationship Id="rId35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39" Type="http://schemas.openxmlformats.org/officeDocument/2006/relationships/image" Target="../media/image31.png"/><Relationship Id="rId34" Type="http://schemas.openxmlformats.org/officeDocument/2006/relationships/image" Target="../media/image825.png"/><Relationship Id="rId42" Type="http://schemas.openxmlformats.org/officeDocument/2006/relationships/image" Target="../media/image833.png"/><Relationship Id="rId33" Type="http://schemas.openxmlformats.org/officeDocument/2006/relationships/image" Target="../media/image824.png"/><Relationship Id="rId38" Type="http://schemas.openxmlformats.org/officeDocument/2006/relationships/image" Target="../media/image30.png"/><Relationship Id="rId46" Type="http://schemas.openxmlformats.org/officeDocument/2006/relationships/image" Target="../media/image832.png"/><Relationship Id="rId41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32" Type="http://schemas.openxmlformats.org/officeDocument/2006/relationships/image" Target="../media/image6821.png"/><Relationship Id="rId37" Type="http://schemas.openxmlformats.org/officeDocument/2006/relationships/image" Target="../media/image29.png"/><Relationship Id="rId40" Type="http://schemas.openxmlformats.org/officeDocument/2006/relationships/image" Target="../media/image32.png"/><Relationship Id="rId45" Type="http://schemas.openxmlformats.org/officeDocument/2006/relationships/image" Target="../media/image831.png"/><Relationship Id="rId36" Type="http://schemas.openxmlformats.org/officeDocument/2006/relationships/image" Target="../media/image827.png"/><Relationship Id="rId31" Type="http://schemas.openxmlformats.org/officeDocument/2006/relationships/image" Target="../media/image648.png"/><Relationship Id="rId44" Type="http://schemas.openxmlformats.org/officeDocument/2006/relationships/image" Target="../media/image830.png"/><Relationship Id="rId30" Type="http://schemas.openxmlformats.org/officeDocument/2006/relationships/image" Target="../media/image647.png"/><Relationship Id="rId35" Type="http://schemas.openxmlformats.org/officeDocument/2006/relationships/image" Target="../media/image826.png"/><Relationship Id="rId43" Type="http://schemas.openxmlformats.org/officeDocument/2006/relationships/image" Target="../media/image8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7907" y="1932009"/>
            <a:ext cx="3973000" cy="2951796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BE79729E-9324-44CA-881A-16119FA65B2B}"/>
              </a:ext>
            </a:extLst>
          </p:cNvPr>
          <p:cNvGrpSpPr/>
          <p:nvPr/>
        </p:nvGrpSpPr>
        <p:grpSpPr>
          <a:xfrm>
            <a:off x="9964960" y="1262299"/>
            <a:ext cx="765569" cy="324594"/>
            <a:chOff x="6146591" y="5597405"/>
            <a:chExt cx="765569" cy="324594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57C856E-B5DA-49D0-BF30-526548E66E85}"/>
                </a:ext>
              </a:extLst>
            </p:cNvPr>
            <p:cNvSpPr/>
            <p:nvPr/>
          </p:nvSpPr>
          <p:spPr>
            <a:xfrm>
              <a:off x="6362475" y="5597405"/>
              <a:ext cx="324544" cy="324594"/>
            </a:xfrm>
            <a:prstGeom prst="ellipse">
              <a:avLst/>
            </a:prstGeom>
            <a:ln w="381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 fontAlgn="t"/>
              <a:r>
                <a:rPr lang="en-CA" sz="900" dirty="0">
                  <a:solidFill>
                    <a:srgbClr val="353535"/>
                  </a:solidFill>
                  <a:latin typeface="arial" panose="020B0604020202020204" pitchFamily="34" charset="0"/>
                </a:rPr>
                <a:t>V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477974D-C05F-4021-9495-3A8C9D19E374}"/>
                </a:ext>
              </a:extLst>
            </p:cNvPr>
            <p:cNvCxnSpPr/>
            <p:nvPr/>
          </p:nvCxnSpPr>
          <p:spPr>
            <a:xfrm>
              <a:off x="6146591" y="5759702"/>
              <a:ext cx="2158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D657CE5-4FB6-48AE-9904-8D1A27FCF431}"/>
                </a:ext>
              </a:extLst>
            </p:cNvPr>
            <p:cNvCxnSpPr/>
            <p:nvPr/>
          </p:nvCxnSpPr>
          <p:spPr>
            <a:xfrm>
              <a:off x="6696276" y="5759702"/>
              <a:ext cx="2158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B1567FF-48A8-4E5B-964F-F56F80AA8B56}"/>
              </a:ext>
            </a:extLst>
          </p:cNvPr>
          <p:cNvGrpSpPr/>
          <p:nvPr/>
        </p:nvGrpSpPr>
        <p:grpSpPr>
          <a:xfrm rot="5400000">
            <a:off x="9869321" y="4052240"/>
            <a:ext cx="861354" cy="333801"/>
            <a:chOff x="7738645" y="1236255"/>
            <a:chExt cx="716767" cy="226589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DD149AE-4888-4D50-BC23-932376F06A24}"/>
                </a:ext>
              </a:extLst>
            </p:cNvPr>
            <p:cNvGrpSpPr/>
            <p:nvPr/>
          </p:nvGrpSpPr>
          <p:grpSpPr>
            <a:xfrm>
              <a:off x="7869672" y="1236255"/>
              <a:ext cx="461538" cy="226589"/>
              <a:chOff x="5676900" y="2514600"/>
              <a:chExt cx="5632654" cy="933451"/>
            </a:xfrm>
          </p:grpSpPr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C670F8F4-3A96-40CE-A8DE-D9DFCD3CB5EA}"/>
                  </a:ext>
                </a:extLst>
              </p:cNvPr>
              <p:cNvCxnSpPr/>
              <p:nvPr/>
            </p:nvCxnSpPr>
            <p:spPr>
              <a:xfrm flipV="1">
                <a:off x="6086475" y="2514600"/>
                <a:ext cx="942975" cy="93345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CB1B02F8-1F7B-4406-A664-826F1DD91C31}"/>
                  </a:ext>
                </a:extLst>
              </p:cNvPr>
              <p:cNvCxnSpPr/>
              <p:nvPr/>
            </p:nvCxnSpPr>
            <p:spPr>
              <a:xfrm flipV="1">
                <a:off x="7925388" y="2514600"/>
                <a:ext cx="942975" cy="93345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74FA3CB0-0FC2-4F0A-80A3-C31CAF145D9E}"/>
                  </a:ext>
                </a:extLst>
              </p:cNvPr>
              <p:cNvCxnSpPr/>
              <p:nvPr/>
            </p:nvCxnSpPr>
            <p:spPr>
              <a:xfrm flipV="1">
                <a:off x="9764301" y="2514600"/>
                <a:ext cx="942975" cy="93345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4BA71481-A5B8-4EE9-A33E-1E3775E351D4}"/>
                  </a:ext>
                </a:extLst>
              </p:cNvPr>
              <p:cNvCxnSpPr/>
              <p:nvPr/>
            </p:nvCxnSpPr>
            <p:spPr>
              <a:xfrm flipH="1" flipV="1">
                <a:off x="8844845" y="2514600"/>
                <a:ext cx="919456" cy="90503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9AF5B4D5-EC0F-4E15-A3B5-765AE7E7776C}"/>
                  </a:ext>
                </a:extLst>
              </p:cNvPr>
              <p:cNvCxnSpPr/>
              <p:nvPr/>
            </p:nvCxnSpPr>
            <p:spPr>
              <a:xfrm flipH="1" flipV="1">
                <a:off x="7029450" y="2543013"/>
                <a:ext cx="919456" cy="90503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025989D2-6821-4712-84BF-8A472C7FB94F}"/>
                  </a:ext>
                </a:extLst>
              </p:cNvPr>
              <p:cNvCxnSpPr/>
              <p:nvPr/>
            </p:nvCxnSpPr>
            <p:spPr>
              <a:xfrm flipH="1" flipV="1">
                <a:off x="5676900" y="2967119"/>
                <a:ext cx="433093" cy="48093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286C7C6-EEF8-41A0-9C22-97409AE7C7BD}"/>
                  </a:ext>
                </a:extLst>
              </p:cNvPr>
              <p:cNvCxnSpPr/>
              <p:nvPr/>
            </p:nvCxnSpPr>
            <p:spPr>
              <a:xfrm flipH="1" flipV="1">
                <a:off x="10707282" y="2543017"/>
                <a:ext cx="602272" cy="45251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942805B-CE35-40A0-993E-22AAD476394D}"/>
                </a:ext>
              </a:extLst>
            </p:cNvPr>
            <p:cNvCxnSpPr/>
            <p:nvPr/>
          </p:nvCxnSpPr>
          <p:spPr>
            <a:xfrm flipV="1">
              <a:off x="7738645" y="1355838"/>
              <a:ext cx="138971" cy="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6F6D9C9-F715-42AA-9C9A-222BA5188880}"/>
                </a:ext>
              </a:extLst>
            </p:cNvPr>
            <p:cNvCxnSpPr/>
            <p:nvPr/>
          </p:nvCxnSpPr>
          <p:spPr>
            <a:xfrm>
              <a:off x="8331210" y="1352436"/>
              <a:ext cx="12420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5F82D43-BAC5-4FBB-84D4-406164D5469D}"/>
              </a:ext>
            </a:extLst>
          </p:cNvPr>
          <p:cNvCxnSpPr>
            <a:cxnSpLocks/>
          </p:cNvCxnSpPr>
          <p:nvPr/>
        </p:nvCxnSpPr>
        <p:spPr>
          <a:xfrm flipH="1">
            <a:off x="6580241" y="2840725"/>
            <a:ext cx="1519223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4692230-2862-45AF-A4FC-CAB81564224C}"/>
              </a:ext>
            </a:extLst>
          </p:cNvPr>
          <p:cNvCxnSpPr>
            <a:cxnSpLocks/>
          </p:cNvCxnSpPr>
          <p:nvPr/>
        </p:nvCxnSpPr>
        <p:spPr>
          <a:xfrm flipH="1" flipV="1">
            <a:off x="6580241" y="4641460"/>
            <a:ext cx="1240381" cy="14344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BE0A7FF-F095-4880-98E0-67DC026D2B06}"/>
              </a:ext>
            </a:extLst>
          </p:cNvPr>
          <p:cNvCxnSpPr>
            <a:cxnSpLocks/>
          </p:cNvCxnSpPr>
          <p:nvPr/>
        </p:nvCxnSpPr>
        <p:spPr>
          <a:xfrm flipH="1">
            <a:off x="8945335" y="2836416"/>
            <a:ext cx="1345399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1020478-F43E-4A8D-A427-8E04130F0116}"/>
              </a:ext>
            </a:extLst>
          </p:cNvPr>
          <p:cNvCxnSpPr>
            <a:cxnSpLocks/>
          </p:cNvCxnSpPr>
          <p:nvPr/>
        </p:nvCxnSpPr>
        <p:spPr>
          <a:xfrm flipV="1">
            <a:off x="10289393" y="2836416"/>
            <a:ext cx="0" cy="628424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55300B1-BDC9-4A78-B57E-79A3CAF70836}"/>
              </a:ext>
            </a:extLst>
          </p:cNvPr>
          <p:cNvCxnSpPr>
            <a:cxnSpLocks/>
          </p:cNvCxnSpPr>
          <p:nvPr/>
        </p:nvCxnSpPr>
        <p:spPr>
          <a:xfrm flipV="1">
            <a:off x="10289393" y="3464840"/>
            <a:ext cx="0" cy="323624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5459F75-F33E-43D8-95B2-3DF0071EE46B}"/>
              </a:ext>
            </a:extLst>
          </p:cNvPr>
          <p:cNvCxnSpPr>
            <a:cxnSpLocks/>
          </p:cNvCxnSpPr>
          <p:nvPr/>
        </p:nvCxnSpPr>
        <p:spPr>
          <a:xfrm flipH="1">
            <a:off x="9698993" y="3541040"/>
            <a:ext cx="596753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F518A3A-2310-468C-84EE-23016DCBE8B6}"/>
              </a:ext>
            </a:extLst>
          </p:cNvPr>
          <p:cNvCxnSpPr/>
          <p:nvPr/>
        </p:nvCxnSpPr>
        <p:spPr>
          <a:xfrm flipH="1">
            <a:off x="9367827" y="4649817"/>
            <a:ext cx="932172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9D2C7B4-0B3F-4415-B7D5-914FF69C74BF}"/>
              </a:ext>
            </a:extLst>
          </p:cNvPr>
          <p:cNvGrpSpPr/>
          <p:nvPr/>
        </p:nvGrpSpPr>
        <p:grpSpPr>
          <a:xfrm>
            <a:off x="8099464" y="2664433"/>
            <a:ext cx="861354" cy="333801"/>
            <a:chOff x="7738645" y="1236255"/>
            <a:chExt cx="716767" cy="226589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F43004DD-D51A-4208-AC68-D303A6E11E4F}"/>
                </a:ext>
              </a:extLst>
            </p:cNvPr>
            <p:cNvGrpSpPr/>
            <p:nvPr/>
          </p:nvGrpSpPr>
          <p:grpSpPr>
            <a:xfrm>
              <a:off x="7869672" y="1236255"/>
              <a:ext cx="461538" cy="226589"/>
              <a:chOff x="5676900" y="2514600"/>
              <a:chExt cx="5632654" cy="933451"/>
            </a:xfrm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9AC21C2-27FC-4FC9-B235-AB703F0DB54A}"/>
                  </a:ext>
                </a:extLst>
              </p:cNvPr>
              <p:cNvCxnSpPr/>
              <p:nvPr/>
            </p:nvCxnSpPr>
            <p:spPr>
              <a:xfrm flipV="1">
                <a:off x="6086475" y="2514600"/>
                <a:ext cx="942975" cy="93345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1916E472-BBE0-4376-B537-1BAAB0926D93}"/>
                  </a:ext>
                </a:extLst>
              </p:cNvPr>
              <p:cNvCxnSpPr/>
              <p:nvPr/>
            </p:nvCxnSpPr>
            <p:spPr>
              <a:xfrm flipV="1">
                <a:off x="7925388" y="2514600"/>
                <a:ext cx="942975" cy="93345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A4B6E1C-3C0E-4659-84B3-7A1FE1A6180C}"/>
                  </a:ext>
                </a:extLst>
              </p:cNvPr>
              <p:cNvCxnSpPr/>
              <p:nvPr/>
            </p:nvCxnSpPr>
            <p:spPr>
              <a:xfrm flipV="1">
                <a:off x="9764301" y="2514600"/>
                <a:ext cx="942975" cy="93345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0946B5D7-B019-457F-8954-FB57D0CDDC7F}"/>
                  </a:ext>
                </a:extLst>
              </p:cNvPr>
              <p:cNvCxnSpPr/>
              <p:nvPr/>
            </p:nvCxnSpPr>
            <p:spPr>
              <a:xfrm flipH="1" flipV="1">
                <a:off x="8844845" y="2514600"/>
                <a:ext cx="919456" cy="90503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6198F020-ACA4-4C2A-B74C-B2728A799220}"/>
                  </a:ext>
                </a:extLst>
              </p:cNvPr>
              <p:cNvCxnSpPr/>
              <p:nvPr/>
            </p:nvCxnSpPr>
            <p:spPr>
              <a:xfrm flipH="1" flipV="1">
                <a:off x="7029450" y="2543013"/>
                <a:ext cx="919456" cy="90503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2A9D493-D49F-414C-B6FB-B8FC545CFCB9}"/>
                  </a:ext>
                </a:extLst>
              </p:cNvPr>
              <p:cNvCxnSpPr/>
              <p:nvPr/>
            </p:nvCxnSpPr>
            <p:spPr>
              <a:xfrm flipH="1" flipV="1">
                <a:off x="5676900" y="2967119"/>
                <a:ext cx="433093" cy="48093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40E9FAE7-B8AF-432E-B06A-B08493C34507}"/>
                  </a:ext>
                </a:extLst>
              </p:cNvPr>
              <p:cNvCxnSpPr/>
              <p:nvPr/>
            </p:nvCxnSpPr>
            <p:spPr>
              <a:xfrm flipH="1" flipV="1">
                <a:off x="10707282" y="2543017"/>
                <a:ext cx="602272" cy="45251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8449DA3-E38A-4278-B236-10F6B2F6FFF9}"/>
                </a:ext>
              </a:extLst>
            </p:cNvPr>
            <p:cNvCxnSpPr/>
            <p:nvPr/>
          </p:nvCxnSpPr>
          <p:spPr>
            <a:xfrm flipV="1">
              <a:off x="7738645" y="1355838"/>
              <a:ext cx="138971" cy="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FFDDB39-7D10-45E6-A7B4-E90C939E443D}"/>
                </a:ext>
              </a:extLst>
            </p:cNvPr>
            <p:cNvCxnSpPr/>
            <p:nvPr/>
          </p:nvCxnSpPr>
          <p:spPr>
            <a:xfrm>
              <a:off x="8331210" y="1352436"/>
              <a:ext cx="12420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E963284-B4BF-45A3-ABE6-B852F376B905}"/>
              </a:ext>
            </a:extLst>
          </p:cNvPr>
          <p:cNvCxnSpPr>
            <a:cxnSpLocks/>
          </p:cNvCxnSpPr>
          <p:nvPr/>
        </p:nvCxnSpPr>
        <p:spPr>
          <a:xfrm flipH="1" flipV="1">
            <a:off x="7965053" y="3544654"/>
            <a:ext cx="561982" cy="5139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09D45D7-0776-4E44-987A-E2691FEDD668}"/>
              </a:ext>
            </a:extLst>
          </p:cNvPr>
          <p:cNvCxnSpPr>
            <a:cxnSpLocks/>
          </p:cNvCxnSpPr>
          <p:nvPr/>
        </p:nvCxnSpPr>
        <p:spPr>
          <a:xfrm flipH="1" flipV="1">
            <a:off x="9367827" y="3541038"/>
            <a:ext cx="245818" cy="2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29D2794-FF02-4EA1-9784-C6F232D8ED0D}"/>
              </a:ext>
            </a:extLst>
          </p:cNvPr>
          <p:cNvCxnSpPr>
            <a:cxnSpLocks/>
          </p:cNvCxnSpPr>
          <p:nvPr/>
        </p:nvCxnSpPr>
        <p:spPr>
          <a:xfrm flipV="1">
            <a:off x="9613645" y="3303975"/>
            <a:ext cx="0" cy="474127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EE20AAE-9D1D-4BEA-9C8B-083FF98809D7}"/>
              </a:ext>
            </a:extLst>
          </p:cNvPr>
          <p:cNvCxnSpPr>
            <a:cxnSpLocks/>
          </p:cNvCxnSpPr>
          <p:nvPr/>
        </p:nvCxnSpPr>
        <p:spPr>
          <a:xfrm flipV="1">
            <a:off x="9693612" y="3429125"/>
            <a:ext cx="0" cy="223829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AC33AC1-3AA3-4727-A660-1C7CA1604720}"/>
              </a:ext>
            </a:extLst>
          </p:cNvPr>
          <p:cNvGrpSpPr/>
          <p:nvPr/>
        </p:nvGrpSpPr>
        <p:grpSpPr>
          <a:xfrm>
            <a:off x="8518681" y="3373501"/>
            <a:ext cx="861354" cy="333801"/>
            <a:chOff x="7738645" y="1236255"/>
            <a:chExt cx="716767" cy="226589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DFEDD520-064D-48B1-81F8-B09D28073126}"/>
                </a:ext>
              </a:extLst>
            </p:cNvPr>
            <p:cNvGrpSpPr/>
            <p:nvPr/>
          </p:nvGrpSpPr>
          <p:grpSpPr>
            <a:xfrm>
              <a:off x="7869672" y="1236255"/>
              <a:ext cx="461538" cy="226589"/>
              <a:chOff x="5676900" y="2514600"/>
              <a:chExt cx="5632654" cy="933451"/>
            </a:xfrm>
          </p:grpSpPr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37E9F170-ACE9-4C6A-8559-F048B4F13211}"/>
                  </a:ext>
                </a:extLst>
              </p:cNvPr>
              <p:cNvCxnSpPr/>
              <p:nvPr/>
            </p:nvCxnSpPr>
            <p:spPr>
              <a:xfrm flipV="1">
                <a:off x="6086475" y="2514600"/>
                <a:ext cx="942975" cy="93345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5C8F3EF9-A903-46C9-AD85-AB349C1E2CE3}"/>
                  </a:ext>
                </a:extLst>
              </p:cNvPr>
              <p:cNvCxnSpPr/>
              <p:nvPr/>
            </p:nvCxnSpPr>
            <p:spPr>
              <a:xfrm flipV="1">
                <a:off x="7925388" y="2514600"/>
                <a:ext cx="942975" cy="93345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92D3F255-E910-49E6-AF43-ACE5F6414B6F}"/>
                  </a:ext>
                </a:extLst>
              </p:cNvPr>
              <p:cNvCxnSpPr/>
              <p:nvPr/>
            </p:nvCxnSpPr>
            <p:spPr>
              <a:xfrm flipV="1">
                <a:off x="9764301" y="2514600"/>
                <a:ext cx="942975" cy="93345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E06AA708-C980-4E92-B3C8-297F40100CA4}"/>
                  </a:ext>
                </a:extLst>
              </p:cNvPr>
              <p:cNvCxnSpPr/>
              <p:nvPr/>
            </p:nvCxnSpPr>
            <p:spPr>
              <a:xfrm flipH="1" flipV="1">
                <a:off x="8844845" y="2514600"/>
                <a:ext cx="919456" cy="90503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78E5CD2F-0348-473A-B506-2CE45AFA8222}"/>
                  </a:ext>
                </a:extLst>
              </p:cNvPr>
              <p:cNvCxnSpPr/>
              <p:nvPr/>
            </p:nvCxnSpPr>
            <p:spPr>
              <a:xfrm flipH="1" flipV="1">
                <a:off x="7029450" y="2543013"/>
                <a:ext cx="919456" cy="90503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8FEFC47E-414E-47E3-9D70-0FA6546D7B36}"/>
                  </a:ext>
                </a:extLst>
              </p:cNvPr>
              <p:cNvCxnSpPr/>
              <p:nvPr/>
            </p:nvCxnSpPr>
            <p:spPr>
              <a:xfrm flipH="1" flipV="1">
                <a:off x="5676900" y="2967119"/>
                <a:ext cx="433093" cy="48093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A8338582-0961-4E43-A989-CE64847CFEF3}"/>
                  </a:ext>
                </a:extLst>
              </p:cNvPr>
              <p:cNvCxnSpPr/>
              <p:nvPr/>
            </p:nvCxnSpPr>
            <p:spPr>
              <a:xfrm flipH="1" flipV="1">
                <a:off x="10707282" y="2543017"/>
                <a:ext cx="602272" cy="45251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E54AC9D6-6332-407B-B2CA-BD9D2C07C782}"/>
                </a:ext>
              </a:extLst>
            </p:cNvPr>
            <p:cNvCxnSpPr/>
            <p:nvPr/>
          </p:nvCxnSpPr>
          <p:spPr>
            <a:xfrm flipV="1">
              <a:off x="7738645" y="1355838"/>
              <a:ext cx="138971" cy="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0BB49681-3C89-4876-B93D-02DB9550BF85}"/>
                </a:ext>
              </a:extLst>
            </p:cNvPr>
            <p:cNvCxnSpPr/>
            <p:nvPr/>
          </p:nvCxnSpPr>
          <p:spPr>
            <a:xfrm>
              <a:off x="8331210" y="1352436"/>
              <a:ext cx="12420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CF06E5EB-CF7C-4DCE-88E2-FE4D928BA6D9}"/>
              </a:ext>
            </a:extLst>
          </p:cNvPr>
          <p:cNvGrpSpPr/>
          <p:nvPr/>
        </p:nvGrpSpPr>
        <p:grpSpPr>
          <a:xfrm>
            <a:off x="6580241" y="984348"/>
            <a:ext cx="861354" cy="333801"/>
            <a:chOff x="7738645" y="1236255"/>
            <a:chExt cx="716767" cy="226589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DAF3DAF2-B48E-4F88-A6F5-0E3FCA30D2B3}"/>
                </a:ext>
              </a:extLst>
            </p:cNvPr>
            <p:cNvGrpSpPr/>
            <p:nvPr/>
          </p:nvGrpSpPr>
          <p:grpSpPr>
            <a:xfrm>
              <a:off x="7869672" y="1236255"/>
              <a:ext cx="461538" cy="226589"/>
              <a:chOff x="5676900" y="2514600"/>
              <a:chExt cx="5632654" cy="933451"/>
            </a:xfrm>
          </p:grpSpPr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CB6C9C9D-CDB6-49E4-966E-EA8D50600E58}"/>
                  </a:ext>
                </a:extLst>
              </p:cNvPr>
              <p:cNvCxnSpPr/>
              <p:nvPr/>
            </p:nvCxnSpPr>
            <p:spPr>
              <a:xfrm flipV="1">
                <a:off x="6086475" y="2514600"/>
                <a:ext cx="942975" cy="93345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E960DCB3-BFAD-4B02-94CC-E8DFD5D53DE1}"/>
                  </a:ext>
                </a:extLst>
              </p:cNvPr>
              <p:cNvCxnSpPr/>
              <p:nvPr/>
            </p:nvCxnSpPr>
            <p:spPr>
              <a:xfrm flipV="1">
                <a:off x="7925388" y="2514600"/>
                <a:ext cx="942975" cy="93345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D26A24D9-AE2D-4EB3-8610-527733F15AD3}"/>
                  </a:ext>
                </a:extLst>
              </p:cNvPr>
              <p:cNvCxnSpPr/>
              <p:nvPr/>
            </p:nvCxnSpPr>
            <p:spPr>
              <a:xfrm flipV="1">
                <a:off x="9764301" y="2514600"/>
                <a:ext cx="942975" cy="93345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66DFEABC-497B-4AAA-A54A-C22DDDDF6C53}"/>
                  </a:ext>
                </a:extLst>
              </p:cNvPr>
              <p:cNvCxnSpPr/>
              <p:nvPr/>
            </p:nvCxnSpPr>
            <p:spPr>
              <a:xfrm flipH="1" flipV="1">
                <a:off x="8844845" y="2514600"/>
                <a:ext cx="919456" cy="90503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C7698F9E-0798-446A-9D32-1F705459DB7A}"/>
                  </a:ext>
                </a:extLst>
              </p:cNvPr>
              <p:cNvCxnSpPr/>
              <p:nvPr/>
            </p:nvCxnSpPr>
            <p:spPr>
              <a:xfrm flipH="1" flipV="1">
                <a:off x="7029450" y="2543013"/>
                <a:ext cx="919456" cy="90503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CE9E606E-BD20-4E7D-8665-4DE2668FA46F}"/>
                  </a:ext>
                </a:extLst>
              </p:cNvPr>
              <p:cNvCxnSpPr/>
              <p:nvPr/>
            </p:nvCxnSpPr>
            <p:spPr>
              <a:xfrm flipH="1" flipV="1">
                <a:off x="5676900" y="2967119"/>
                <a:ext cx="433093" cy="48093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CFE18E45-B933-4736-85CF-E44A69BA9CA8}"/>
                  </a:ext>
                </a:extLst>
              </p:cNvPr>
              <p:cNvCxnSpPr/>
              <p:nvPr/>
            </p:nvCxnSpPr>
            <p:spPr>
              <a:xfrm flipH="1" flipV="1">
                <a:off x="10707282" y="2543017"/>
                <a:ext cx="602272" cy="45251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6AA6241F-F45F-4B4B-B085-D2D412835AC8}"/>
                </a:ext>
              </a:extLst>
            </p:cNvPr>
            <p:cNvCxnSpPr/>
            <p:nvPr/>
          </p:nvCxnSpPr>
          <p:spPr>
            <a:xfrm flipV="1">
              <a:off x="7738645" y="1355838"/>
              <a:ext cx="138971" cy="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6AC12F6-7F46-4E7F-9354-79041D3A8D6D}"/>
                </a:ext>
              </a:extLst>
            </p:cNvPr>
            <p:cNvCxnSpPr/>
            <p:nvPr/>
          </p:nvCxnSpPr>
          <p:spPr>
            <a:xfrm>
              <a:off x="8331210" y="1352436"/>
              <a:ext cx="12420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1887EFF4-F18B-4DEE-A77C-E4A9CB897F7B}"/>
              </a:ext>
            </a:extLst>
          </p:cNvPr>
          <p:cNvGrpSpPr/>
          <p:nvPr/>
        </p:nvGrpSpPr>
        <p:grpSpPr>
          <a:xfrm>
            <a:off x="7128754" y="3374989"/>
            <a:ext cx="861354" cy="333801"/>
            <a:chOff x="7738645" y="1236255"/>
            <a:chExt cx="716767" cy="226589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7A6B4A41-7DB7-44A4-9AF4-52E46ED3EC02}"/>
                </a:ext>
              </a:extLst>
            </p:cNvPr>
            <p:cNvGrpSpPr/>
            <p:nvPr/>
          </p:nvGrpSpPr>
          <p:grpSpPr>
            <a:xfrm>
              <a:off x="7869672" y="1236255"/>
              <a:ext cx="461538" cy="226589"/>
              <a:chOff x="5676900" y="2514600"/>
              <a:chExt cx="5632654" cy="933451"/>
            </a:xfrm>
          </p:grpSpPr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01B589D5-1650-4880-98E0-33957EBEE78D}"/>
                  </a:ext>
                </a:extLst>
              </p:cNvPr>
              <p:cNvCxnSpPr/>
              <p:nvPr/>
            </p:nvCxnSpPr>
            <p:spPr>
              <a:xfrm flipV="1">
                <a:off x="6086475" y="2514600"/>
                <a:ext cx="942975" cy="93345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BC68637F-4AC4-40E6-A31E-A350EEBFCD15}"/>
                  </a:ext>
                </a:extLst>
              </p:cNvPr>
              <p:cNvCxnSpPr/>
              <p:nvPr/>
            </p:nvCxnSpPr>
            <p:spPr>
              <a:xfrm flipV="1">
                <a:off x="7925388" y="2514600"/>
                <a:ext cx="942975" cy="93345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9AD46B61-8C0E-4BDB-A0B6-CF70AA5018D5}"/>
                  </a:ext>
                </a:extLst>
              </p:cNvPr>
              <p:cNvCxnSpPr/>
              <p:nvPr/>
            </p:nvCxnSpPr>
            <p:spPr>
              <a:xfrm flipV="1">
                <a:off x="9764301" y="2514600"/>
                <a:ext cx="942975" cy="93345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BE721996-DFCC-471A-9D2E-B9CA8E4EA81C}"/>
                  </a:ext>
                </a:extLst>
              </p:cNvPr>
              <p:cNvCxnSpPr/>
              <p:nvPr/>
            </p:nvCxnSpPr>
            <p:spPr>
              <a:xfrm flipH="1" flipV="1">
                <a:off x="8844845" y="2514600"/>
                <a:ext cx="919456" cy="90503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44A76659-8433-4049-BCCE-C683E48A362A}"/>
                  </a:ext>
                </a:extLst>
              </p:cNvPr>
              <p:cNvCxnSpPr/>
              <p:nvPr/>
            </p:nvCxnSpPr>
            <p:spPr>
              <a:xfrm flipH="1" flipV="1">
                <a:off x="7029450" y="2543013"/>
                <a:ext cx="919456" cy="90503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9307EB43-BA2E-480A-A2B1-C7BE49DF5FDC}"/>
                  </a:ext>
                </a:extLst>
              </p:cNvPr>
              <p:cNvCxnSpPr/>
              <p:nvPr/>
            </p:nvCxnSpPr>
            <p:spPr>
              <a:xfrm flipH="1" flipV="1">
                <a:off x="5676900" y="2967119"/>
                <a:ext cx="433093" cy="48093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D7AA2E41-F0C5-49AE-B3A0-0050E0767AD0}"/>
                  </a:ext>
                </a:extLst>
              </p:cNvPr>
              <p:cNvCxnSpPr/>
              <p:nvPr/>
            </p:nvCxnSpPr>
            <p:spPr>
              <a:xfrm flipH="1" flipV="1">
                <a:off x="10707282" y="2543017"/>
                <a:ext cx="602272" cy="45251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5AA70907-48CA-487F-8F6E-07536D5FDEE5}"/>
                </a:ext>
              </a:extLst>
            </p:cNvPr>
            <p:cNvCxnSpPr/>
            <p:nvPr/>
          </p:nvCxnSpPr>
          <p:spPr>
            <a:xfrm flipV="1">
              <a:off x="7738645" y="1355838"/>
              <a:ext cx="138971" cy="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0C706A68-0D10-40EB-8DCA-6CDFD52CB61C}"/>
                </a:ext>
              </a:extLst>
            </p:cNvPr>
            <p:cNvCxnSpPr/>
            <p:nvPr/>
          </p:nvCxnSpPr>
          <p:spPr>
            <a:xfrm>
              <a:off x="8331210" y="1352436"/>
              <a:ext cx="12420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D16D3FE4-24C8-416B-8E2D-6B3A1E54BF82}"/>
              </a:ext>
            </a:extLst>
          </p:cNvPr>
          <p:cNvGrpSpPr/>
          <p:nvPr/>
        </p:nvGrpSpPr>
        <p:grpSpPr>
          <a:xfrm>
            <a:off x="8530141" y="4479640"/>
            <a:ext cx="861354" cy="333801"/>
            <a:chOff x="7738645" y="1236255"/>
            <a:chExt cx="716767" cy="226589"/>
          </a:xfrm>
        </p:grpSpPr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486E4CEA-8671-4070-A810-FFC5DA276A09}"/>
                </a:ext>
              </a:extLst>
            </p:cNvPr>
            <p:cNvGrpSpPr/>
            <p:nvPr/>
          </p:nvGrpSpPr>
          <p:grpSpPr>
            <a:xfrm>
              <a:off x="7869672" y="1236255"/>
              <a:ext cx="461538" cy="226589"/>
              <a:chOff x="5676900" y="2514600"/>
              <a:chExt cx="5632654" cy="933451"/>
            </a:xfrm>
          </p:grpSpPr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3CE90C37-C886-48A1-99D3-2B123050511D}"/>
                  </a:ext>
                </a:extLst>
              </p:cNvPr>
              <p:cNvCxnSpPr/>
              <p:nvPr/>
            </p:nvCxnSpPr>
            <p:spPr>
              <a:xfrm flipV="1">
                <a:off x="6086475" y="2514600"/>
                <a:ext cx="942975" cy="93345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8ECBA714-A3EB-4ADE-9514-6905E724E3AE}"/>
                  </a:ext>
                </a:extLst>
              </p:cNvPr>
              <p:cNvCxnSpPr/>
              <p:nvPr/>
            </p:nvCxnSpPr>
            <p:spPr>
              <a:xfrm flipV="1">
                <a:off x="7925388" y="2514600"/>
                <a:ext cx="942975" cy="93345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3C33B7D0-4251-4DE3-AB1D-2108320E5362}"/>
                  </a:ext>
                </a:extLst>
              </p:cNvPr>
              <p:cNvCxnSpPr/>
              <p:nvPr/>
            </p:nvCxnSpPr>
            <p:spPr>
              <a:xfrm flipV="1">
                <a:off x="9764301" y="2514600"/>
                <a:ext cx="942975" cy="93345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0B64DA0B-B46F-46E1-9A8B-B7FDA70CA921}"/>
                  </a:ext>
                </a:extLst>
              </p:cNvPr>
              <p:cNvCxnSpPr/>
              <p:nvPr/>
            </p:nvCxnSpPr>
            <p:spPr>
              <a:xfrm flipH="1" flipV="1">
                <a:off x="8844845" y="2514600"/>
                <a:ext cx="919456" cy="90503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157CCAB7-A891-4AAC-A712-9BB43747193D}"/>
                  </a:ext>
                </a:extLst>
              </p:cNvPr>
              <p:cNvCxnSpPr/>
              <p:nvPr/>
            </p:nvCxnSpPr>
            <p:spPr>
              <a:xfrm flipH="1" flipV="1">
                <a:off x="7029450" y="2543013"/>
                <a:ext cx="919456" cy="90503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BA9869A4-0A36-4D8E-9DC8-9F5584263EE3}"/>
                  </a:ext>
                </a:extLst>
              </p:cNvPr>
              <p:cNvCxnSpPr/>
              <p:nvPr/>
            </p:nvCxnSpPr>
            <p:spPr>
              <a:xfrm flipH="1" flipV="1">
                <a:off x="5676900" y="2967119"/>
                <a:ext cx="433093" cy="48093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2D784C7B-23AA-4FB5-81A5-482E0489AD07}"/>
                  </a:ext>
                </a:extLst>
              </p:cNvPr>
              <p:cNvCxnSpPr/>
              <p:nvPr/>
            </p:nvCxnSpPr>
            <p:spPr>
              <a:xfrm flipH="1" flipV="1">
                <a:off x="10707282" y="2543017"/>
                <a:ext cx="602272" cy="45251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E5C9956-47BF-4E36-B85A-5E7315575D24}"/>
                </a:ext>
              </a:extLst>
            </p:cNvPr>
            <p:cNvCxnSpPr/>
            <p:nvPr/>
          </p:nvCxnSpPr>
          <p:spPr>
            <a:xfrm flipV="1">
              <a:off x="7738645" y="1355838"/>
              <a:ext cx="138971" cy="8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7F34AE85-2726-4C66-9A3C-910EA594CD2C}"/>
                </a:ext>
              </a:extLst>
            </p:cNvPr>
            <p:cNvCxnSpPr/>
            <p:nvPr/>
          </p:nvCxnSpPr>
          <p:spPr>
            <a:xfrm>
              <a:off x="8331210" y="1352436"/>
              <a:ext cx="12420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EBE6D66A-9CDD-4B63-8831-7F395A3BB630}"/>
              </a:ext>
            </a:extLst>
          </p:cNvPr>
          <p:cNvCxnSpPr>
            <a:cxnSpLocks/>
          </p:cNvCxnSpPr>
          <p:nvPr/>
        </p:nvCxnSpPr>
        <p:spPr>
          <a:xfrm>
            <a:off x="7937971" y="4419437"/>
            <a:ext cx="0" cy="464368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3C5FB7FE-F57E-4B36-BF42-4E5D5B1C9997}"/>
              </a:ext>
            </a:extLst>
          </p:cNvPr>
          <p:cNvCxnSpPr>
            <a:cxnSpLocks/>
          </p:cNvCxnSpPr>
          <p:nvPr/>
        </p:nvCxnSpPr>
        <p:spPr>
          <a:xfrm flipV="1">
            <a:off x="7841072" y="4528945"/>
            <a:ext cx="0" cy="241159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EDBA43B4-FC0B-40B8-962C-247AEE596586}"/>
              </a:ext>
            </a:extLst>
          </p:cNvPr>
          <p:cNvCxnSpPr>
            <a:cxnSpLocks/>
          </p:cNvCxnSpPr>
          <p:nvPr/>
        </p:nvCxnSpPr>
        <p:spPr>
          <a:xfrm flipH="1">
            <a:off x="7945498" y="4653533"/>
            <a:ext cx="601091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891FD24E-C6C5-4FFC-B73F-2437551E24A5}"/>
              </a:ext>
            </a:extLst>
          </p:cNvPr>
          <p:cNvCxnSpPr>
            <a:cxnSpLocks/>
          </p:cNvCxnSpPr>
          <p:nvPr/>
        </p:nvCxnSpPr>
        <p:spPr>
          <a:xfrm flipH="1" flipV="1">
            <a:off x="6580241" y="3544654"/>
            <a:ext cx="559939" cy="6627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46B76B7E-C978-4517-A16E-9D61B754134D}"/>
              </a:ext>
            </a:extLst>
          </p:cNvPr>
          <p:cNvCxnSpPr>
            <a:cxnSpLocks/>
          </p:cNvCxnSpPr>
          <p:nvPr/>
        </p:nvCxnSpPr>
        <p:spPr>
          <a:xfrm flipV="1">
            <a:off x="6580241" y="2826255"/>
            <a:ext cx="0" cy="1829549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6D0585F8-89AE-4028-89CE-97EFEEA83608}"/>
                  </a:ext>
                </a:extLst>
              </p:cNvPr>
              <p:cNvSpPr txBox="1"/>
              <p:nvPr/>
            </p:nvSpPr>
            <p:spPr>
              <a:xfrm>
                <a:off x="7194941" y="199409"/>
                <a:ext cx="12730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CA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CA" b="0" i="1" smtClean="0">
                          <a:latin typeface="Cambria Math" panose="02040503050406030204" pitchFamily="18" charset="0"/>
                        </a:rPr>
                        <m:t>α</m:t>
                      </m:r>
                      <m:sSup>
                        <m:sSupPr>
                          <m:ctrlPr>
                            <a:rPr lang="en-CA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CA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CA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6D0585F8-89AE-4028-89CE-97EFEEA836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4941" y="199409"/>
                <a:ext cx="127305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356B376C-58BE-4F55-87D7-FB5B90BE0FE0}"/>
                  </a:ext>
                </a:extLst>
              </p:cNvPr>
              <p:cNvSpPr txBox="1"/>
              <p:nvPr/>
            </p:nvSpPr>
            <p:spPr>
              <a:xfrm>
                <a:off x="7245627" y="3820127"/>
                <a:ext cx="127305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CA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83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356B376C-58BE-4F55-87D7-FB5B90BE0F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5627" y="3820127"/>
                <a:ext cx="1273054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F7CA150B-8517-4F26-AFCD-16A6B576BA16}"/>
                  </a:ext>
                </a:extLst>
              </p:cNvPr>
              <p:cNvSpPr txBox="1"/>
              <p:nvPr/>
            </p:nvSpPr>
            <p:spPr>
              <a:xfrm>
                <a:off x="8377490" y="4184270"/>
                <a:ext cx="127305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 4</m:t>
                      </m:r>
                      <m:r>
                        <m:rPr>
                          <m:sty m:val="p"/>
                        </m:rPr>
                        <a:rPr lang="en-CA" b="0" i="1" smtClean="0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CA" b="0" dirty="0"/>
              </a:p>
              <a:p>
                <a:endParaRPr lang="en-CA" dirty="0"/>
              </a:p>
            </p:txBody>
          </p:sp>
        </mc:Choice>
        <mc:Fallback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F7CA150B-8517-4F26-AFCD-16A6B576BA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490" y="4184270"/>
                <a:ext cx="1273054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B885B762-CC27-459D-BAD5-51CAF90F9BDE}"/>
                  </a:ext>
                </a:extLst>
              </p:cNvPr>
              <p:cNvSpPr txBox="1"/>
              <p:nvPr/>
            </p:nvSpPr>
            <p:spPr>
              <a:xfrm>
                <a:off x="9001859" y="3028771"/>
                <a:ext cx="12730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B885B762-CC27-459D-BAD5-51CAF90F9B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1859" y="3028771"/>
                <a:ext cx="127305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6A751A18-886F-4A3B-9AE7-FAD4238E420D}"/>
                  </a:ext>
                </a:extLst>
              </p:cNvPr>
              <p:cNvSpPr txBox="1"/>
              <p:nvPr/>
            </p:nvSpPr>
            <p:spPr>
              <a:xfrm>
                <a:off x="10455498" y="4043373"/>
                <a:ext cx="127305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dirty="0"/>
                  <a:t>16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CA" b="0" i="1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endParaRPr lang="en-CA" b="0" dirty="0"/>
              </a:p>
              <a:p>
                <a:endParaRPr lang="en-CA" dirty="0"/>
              </a:p>
            </p:txBody>
          </p:sp>
        </mc:Choice>
        <mc:Fallback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6A751A18-886F-4A3B-9AE7-FAD4238E42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5498" y="4043373"/>
                <a:ext cx="1273054" cy="646331"/>
              </a:xfrm>
              <a:prstGeom prst="rect">
                <a:avLst/>
              </a:prstGeom>
              <a:blipFill>
                <a:blip r:embed="rId7"/>
                <a:stretch>
                  <a:fillRect l="-3828" t="-471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9" name="TextBox 118">
            <a:extLst>
              <a:ext uri="{FF2B5EF4-FFF2-40B4-BE49-F238E27FC236}">
                <a16:creationId xmlns:a16="http://schemas.microsoft.com/office/drawing/2014/main" id="{F82473AF-AE52-4040-A441-5DF2C89705F4}"/>
              </a:ext>
            </a:extLst>
          </p:cNvPr>
          <p:cNvSpPr txBox="1"/>
          <p:nvPr/>
        </p:nvSpPr>
        <p:spPr>
          <a:xfrm>
            <a:off x="4211951" y="1492655"/>
            <a:ext cx="1273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b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85148747-9C4D-4F9F-A142-087088AAE05D}"/>
                  </a:ext>
                </a:extLst>
              </p:cNvPr>
              <p:cNvSpPr txBox="1"/>
              <p:nvPr/>
            </p:nvSpPr>
            <p:spPr>
              <a:xfrm>
                <a:off x="7890508" y="2355501"/>
                <a:ext cx="12730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22</m:t>
                      </m:r>
                      <m:r>
                        <m:rPr>
                          <m:sty m:val="p"/>
                        </m:rPr>
                        <a:rPr lang="en-CA" b="0" i="1" smtClean="0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CA" b="0" dirty="0"/>
              </a:p>
            </p:txBody>
          </p:sp>
        </mc:Choice>
        <mc:Fallback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85148747-9C4D-4F9F-A142-087088AAE0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0508" y="2355501"/>
                <a:ext cx="127305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483758C1-6935-47B1-9394-9CB4495E8C06}"/>
                  </a:ext>
                </a:extLst>
              </p:cNvPr>
              <p:cNvSpPr txBox="1"/>
              <p:nvPr/>
            </p:nvSpPr>
            <p:spPr>
              <a:xfrm>
                <a:off x="6921516" y="3072254"/>
                <a:ext cx="12730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35</m:t>
                      </m:r>
                      <m:r>
                        <m:rPr>
                          <m:sty m:val="p"/>
                        </m:rPr>
                        <a:rPr lang="en-CA" b="0" i="1" smtClean="0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CA" b="0" dirty="0"/>
              </a:p>
            </p:txBody>
          </p:sp>
        </mc:Choice>
        <mc:Fallback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483758C1-6935-47B1-9394-9CB4495E8C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1516" y="3072254"/>
                <a:ext cx="127305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CE85ED94-E9A3-42E1-AA83-14214DFCC40C}"/>
                  </a:ext>
                </a:extLst>
              </p:cNvPr>
              <p:cNvSpPr txBox="1"/>
              <p:nvPr/>
            </p:nvSpPr>
            <p:spPr>
              <a:xfrm>
                <a:off x="7643424" y="3049352"/>
                <a:ext cx="12730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CA" b="0" dirty="0"/>
              </a:p>
            </p:txBody>
          </p:sp>
        </mc:Choice>
        <mc:Fallback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CE85ED94-E9A3-42E1-AA83-14214DFCC4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3424" y="3049352"/>
                <a:ext cx="127305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D54CA9D5-B2CC-43C2-837D-2EEB7E9562E1}"/>
                  </a:ext>
                </a:extLst>
              </p:cNvPr>
              <p:cNvSpPr txBox="1"/>
              <p:nvPr/>
            </p:nvSpPr>
            <p:spPr>
              <a:xfrm>
                <a:off x="8324291" y="3074937"/>
                <a:ext cx="127305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=4</m:t>
                      </m:r>
                      <m:r>
                        <m:rPr>
                          <m:sty m:val="p"/>
                        </m:rPr>
                        <a:rPr lang="en-CA" b="0" i="1" smtClean="0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CA" b="0" dirty="0"/>
              </a:p>
              <a:p>
                <a:endParaRPr lang="en-CA" dirty="0"/>
              </a:p>
            </p:txBody>
          </p:sp>
        </mc:Choice>
        <mc:Fallback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D54CA9D5-B2CC-43C2-837D-2EEB7E9562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4291" y="3074937"/>
                <a:ext cx="1273054" cy="64633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1CF44742-68BF-479E-81EF-557339C54EFB}"/>
                  </a:ext>
                </a:extLst>
              </p:cNvPr>
              <p:cNvSpPr txBox="1"/>
              <p:nvPr/>
            </p:nvSpPr>
            <p:spPr>
              <a:xfrm>
                <a:off x="5673425" y="4436200"/>
                <a:ext cx="12730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CA" b="0" dirty="0"/>
              </a:p>
            </p:txBody>
          </p:sp>
        </mc:Choice>
        <mc:Fallback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1CF44742-68BF-479E-81EF-557339C54E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3425" y="4436200"/>
                <a:ext cx="1273054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62343F06-EDD7-4700-AA5F-9985A92292B1}"/>
                  </a:ext>
                </a:extLst>
              </p:cNvPr>
              <p:cNvSpPr txBox="1"/>
              <p:nvPr/>
            </p:nvSpPr>
            <p:spPr>
              <a:xfrm>
                <a:off x="5705457" y="2514508"/>
                <a:ext cx="127305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CA" b="0" dirty="0"/>
              </a:p>
            </p:txBody>
          </p:sp>
        </mc:Choice>
        <mc:Fallback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62343F06-EDD7-4700-AA5F-9985A92292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5457" y="2514508"/>
                <a:ext cx="127305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92C16341-D309-4D0E-8F80-F0BE74031499}"/>
              </a:ext>
            </a:extLst>
          </p:cNvPr>
          <p:cNvCxnSpPr>
            <a:cxnSpLocks/>
          </p:cNvCxnSpPr>
          <p:nvPr/>
        </p:nvCxnSpPr>
        <p:spPr>
          <a:xfrm flipH="1">
            <a:off x="7955347" y="3418684"/>
            <a:ext cx="581392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3" name="Connector: Curved 142">
            <a:extLst>
              <a:ext uri="{FF2B5EF4-FFF2-40B4-BE49-F238E27FC236}">
                <a16:creationId xmlns:a16="http://schemas.microsoft.com/office/drawing/2014/main" id="{A3133B27-364D-4F3B-9137-D5CC3880C92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255485" y="2850978"/>
            <a:ext cx="696494" cy="365805"/>
          </a:xfrm>
          <a:prstGeom prst="curvedConnector3">
            <a:avLst>
              <a:gd name="adj1" fmla="val 98138"/>
            </a:avLst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6" name="Connector: Curved 155">
            <a:extLst>
              <a:ext uri="{FF2B5EF4-FFF2-40B4-BE49-F238E27FC236}">
                <a16:creationId xmlns:a16="http://schemas.microsoft.com/office/drawing/2014/main" id="{78C406AE-7213-43F0-90F7-5140D25B7263}"/>
              </a:ext>
            </a:extLst>
          </p:cNvPr>
          <p:cNvCxnSpPr>
            <a:cxnSpLocks/>
          </p:cNvCxnSpPr>
          <p:nvPr/>
        </p:nvCxnSpPr>
        <p:spPr>
          <a:xfrm rot="16200000" flipH="1">
            <a:off x="6256615" y="4296737"/>
            <a:ext cx="696494" cy="365805"/>
          </a:xfrm>
          <a:prstGeom prst="curvedConnector3">
            <a:avLst>
              <a:gd name="adj1" fmla="val 98138"/>
            </a:avLst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8" name="Oval 157">
            <a:extLst>
              <a:ext uri="{FF2B5EF4-FFF2-40B4-BE49-F238E27FC236}">
                <a16:creationId xmlns:a16="http://schemas.microsoft.com/office/drawing/2014/main" id="{DB0FAC72-3188-45F8-9047-8F8EFCA04B8B}"/>
              </a:ext>
            </a:extLst>
          </p:cNvPr>
          <p:cNvSpPr/>
          <p:nvPr/>
        </p:nvSpPr>
        <p:spPr>
          <a:xfrm>
            <a:off x="8175318" y="3479454"/>
            <a:ext cx="114292" cy="11470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624BD533-345B-47A6-B866-2A771A6C9D24}"/>
              </a:ext>
            </a:extLst>
          </p:cNvPr>
          <p:cNvSpPr txBox="1"/>
          <p:nvPr/>
        </p:nvSpPr>
        <p:spPr>
          <a:xfrm>
            <a:off x="9494273" y="4655386"/>
            <a:ext cx="1273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e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F0354E2E-F8FE-468E-B65F-9062B0E14B95}"/>
              </a:ext>
            </a:extLst>
          </p:cNvPr>
          <p:cNvSpPr txBox="1"/>
          <p:nvPr/>
        </p:nvSpPr>
        <p:spPr>
          <a:xfrm>
            <a:off x="10330698" y="3336804"/>
            <a:ext cx="1273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d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54C712D7-3B64-4D4B-9E56-3CDF8FAB10E2}"/>
              </a:ext>
            </a:extLst>
          </p:cNvPr>
          <p:cNvSpPr txBox="1"/>
          <p:nvPr/>
        </p:nvSpPr>
        <p:spPr>
          <a:xfrm>
            <a:off x="9303193" y="3533022"/>
            <a:ext cx="1273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25359B5F-F749-401E-AE09-FD2FFCF3232F}"/>
              </a:ext>
            </a:extLst>
          </p:cNvPr>
          <p:cNvSpPr txBox="1"/>
          <p:nvPr/>
        </p:nvSpPr>
        <p:spPr>
          <a:xfrm>
            <a:off x="8067582" y="3565598"/>
            <a:ext cx="1273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b</a:t>
            </a:r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8FB3B434-0711-494B-8E88-9F339FC8809D}"/>
              </a:ext>
            </a:extLst>
          </p:cNvPr>
          <p:cNvSpPr/>
          <p:nvPr/>
        </p:nvSpPr>
        <p:spPr>
          <a:xfrm>
            <a:off x="10223623" y="3482617"/>
            <a:ext cx="114292" cy="11470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4" name="Oval 163">
            <a:extLst>
              <a:ext uri="{FF2B5EF4-FFF2-40B4-BE49-F238E27FC236}">
                <a16:creationId xmlns:a16="http://schemas.microsoft.com/office/drawing/2014/main" id="{12577319-6055-4D47-8266-8E781E230205}"/>
              </a:ext>
            </a:extLst>
          </p:cNvPr>
          <p:cNvSpPr/>
          <p:nvPr/>
        </p:nvSpPr>
        <p:spPr>
          <a:xfrm>
            <a:off x="9390406" y="2783242"/>
            <a:ext cx="114292" cy="11470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F51D5CE7-88D4-4B92-98CD-1CFF1E4FCB60}"/>
              </a:ext>
            </a:extLst>
          </p:cNvPr>
          <p:cNvSpPr/>
          <p:nvPr/>
        </p:nvSpPr>
        <p:spPr>
          <a:xfrm>
            <a:off x="9379981" y="3479454"/>
            <a:ext cx="114292" cy="11470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3F805F86-7075-4809-80BB-C4C5DEDA61BC}"/>
              </a:ext>
            </a:extLst>
          </p:cNvPr>
          <p:cNvSpPr/>
          <p:nvPr/>
        </p:nvSpPr>
        <p:spPr>
          <a:xfrm>
            <a:off x="6532974" y="3477227"/>
            <a:ext cx="114292" cy="11470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7" name="Oval 166">
            <a:extLst>
              <a:ext uri="{FF2B5EF4-FFF2-40B4-BE49-F238E27FC236}">
                <a16:creationId xmlns:a16="http://schemas.microsoft.com/office/drawing/2014/main" id="{2074F5D4-81A4-469C-B305-6649C6DA7B89}"/>
              </a:ext>
            </a:extLst>
          </p:cNvPr>
          <p:cNvSpPr/>
          <p:nvPr/>
        </p:nvSpPr>
        <p:spPr>
          <a:xfrm>
            <a:off x="7165144" y="4580178"/>
            <a:ext cx="114292" cy="11470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8F13F8E1-067F-4ED1-A9AF-DCFEB9AFDDB3}"/>
              </a:ext>
            </a:extLst>
          </p:cNvPr>
          <p:cNvSpPr/>
          <p:nvPr/>
        </p:nvSpPr>
        <p:spPr>
          <a:xfrm>
            <a:off x="8202402" y="4597090"/>
            <a:ext cx="114292" cy="11470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4AF9D82F-9292-4970-84ED-84B2CC761672}"/>
              </a:ext>
            </a:extLst>
          </p:cNvPr>
          <p:cNvSpPr/>
          <p:nvPr/>
        </p:nvSpPr>
        <p:spPr>
          <a:xfrm>
            <a:off x="9580912" y="4591277"/>
            <a:ext cx="114292" cy="11470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5D1752C2-738F-4537-90E6-3D01E30A9C96}"/>
              </a:ext>
            </a:extLst>
          </p:cNvPr>
          <p:cNvSpPr txBox="1"/>
          <p:nvPr/>
        </p:nvSpPr>
        <p:spPr>
          <a:xfrm>
            <a:off x="6242830" y="3337970"/>
            <a:ext cx="1273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a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5A50DAC8-BBBE-43EB-8249-5D1F3BF2E498}"/>
              </a:ext>
            </a:extLst>
          </p:cNvPr>
          <p:cNvSpPr txBox="1"/>
          <p:nvPr/>
        </p:nvSpPr>
        <p:spPr>
          <a:xfrm>
            <a:off x="9295603" y="2453736"/>
            <a:ext cx="1273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h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9A542B4A-E8CD-47C5-B42D-68010AAC669E}"/>
              </a:ext>
            </a:extLst>
          </p:cNvPr>
          <p:cNvSpPr txBox="1"/>
          <p:nvPr/>
        </p:nvSpPr>
        <p:spPr>
          <a:xfrm>
            <a:off x="8126369" y="4654939"/>
            <a:ext cx="1273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f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87ADD8F6-7CEA-49D5-8483-A93A4135C54A}"/>
              </a:ext>
            </a:extLst>
          </p:cNvPr>
          <p:cNvSpPr txBox="1"/>
          <p:nvPr/>
        </p:nvSpPr>
        <p:spPr>
          <a:xfrm>
            <a:off x="7072194" y="4598917"/>
            <a:ext cx="1273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1664260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658490" y="1189469"/>
            <a:ext cx="5655151" cy="1933534"/>
            <a:chOff x="4472941" y="3802040"/>
            <a:chExt cx="5655151" cy="193353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72941" y="3802040"/>
              <a:ext cx="5655151" cy="1933534"/>
            </a:xfrm>
            <a:prstGeom prst="rect">
              <a:avLst/>
            </a:prstGeom>
          </p:spPr>
        </p:pic>
        <p:sp>
          <p:nvSpPr>
            <p:cNvPr id="6" name="Rounded Rectangle 5"/>
            <p:cNvSpPr/>
            <p:nvPr/>
          </p:nvSpPr>
          <p:spPr>
            <a:xfrm>
              <a:off x="7979185" y="3802040"/>
              <a:ext cx="1466372" cy="1927578"/>
            </a:xfrm>
            <a:prstGeom prst="roundRect">
              <a:avLst>
                <a:gd name="adj" fmla="val 0"/>
              </a:avLst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8410412" y="4240574"/>
              <a:ext cx="340468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8834304" y="4240574"/>
              <a:ext cx="231875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8779857" y="4306199"/>
              <a:ext cx="1" cy="25651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H="1" flipV="1">
              <a:off x="8833801" y="5231176"/>
              <a:ext cx="232378" cy="361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H="1" flipV="1">
              <a:off x="8408644" y="5231176"/>
              <a:ext cx="335114" cy="584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8785169" y="4913459"/>
              <a:ext cx="1" cy="25651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8379331" y="3877231"/>
                  <a:ext cx="41421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56" name="Rectangle 15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9331" y="3877231"/>
                  <a:ext cx="414216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8419585" y="5205438"/>
                  <a:ext cx="41421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57" name="Rectangle 1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19585" y="5205438"/>
                  <a:ext cx="414216" cy="36933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8842528" y="4874194"/>
                  <a:ext cx="41953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58" name="Rectangle 1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42528" y="4874194"/>
                  <a:ext cx="419537" cy="369332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/>
                <p:cNvSpPr/>
                <p:nvPr/>
              </p:nvSpPr>
              <p:spPr>
                <a:xfrm>
                  <a:off x="8859071" y="3858373"/>
                  <a:ext cx="41953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59" name="Rectangle 15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59071" y="3858373"/>
                  <a:ext cx="419537" cy="369332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8779857" y="4491992"/>
                  <a:ext cx="41953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60" name="Rectangle 15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79857" y="4491992"/>
                  <a:ext cx="419537" cy="369332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Group 23"/>
          <p:cNvGrpSpPr/>
          <p:nvPr/>
        </p:nvGrpSpPr>
        <p:grpSpPr>
          <a:xfrm>
            <a:off x="637952" y="4646424"/>
            <a:ext cx="4720752" cy="908050"/>
            <a:chOff x="1910354" y="4576944"/>
            <a:chExt cx="4720752" cy="908050"/>
          </a:xfrm>
        </p:grpSpPr>
        <p:pic>
          <p:nvPicPr>
            <p:cNvPr id="19" name="Picture 18" descr="3MoreResistors"/>
            <p:cNvPicPr>
              <a:picLocks noChangeAspect="1" noChangeArrowheads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10354" y="4576944"/>
              <a:ext cx="2114550" cy="908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19" descr="C:\Users\ryanm\AppData\Local\Microsoft\Windows\INetCache\Content.Word\3Resistors.png"/>
            <p:cNvPicPr/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9881" y="4616631"/>
              <a:ext cx="2181225" cy="82867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1" name="Picture 20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7842268" y="1160198"/>
            <a:ext cx="4062150" cy="1784033"/>
          </a:xfrm>
          <a:prstGeom prst="rect">
            <a:avLst/>
          </a:prstGeom>
        </p:spPr>
      </p:pic>
      <p:sp>
        <p:nvSpPr>
          <p:cNvPr id="22" name="Oval 21"/>
          <p:cNvSpPr/>
          <p:nvPr/>
        </p:nvSpPr>
        <p:spPr>
          <a:xfrm>
            <a:off x="1186677" y="839864"/>
            <a:ext cx="6391278" cy="24247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7785454" y="839864"/>
            <a:ext cx="4362986" cy="24247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5606049" y="3479985"/>
            <a:ext cx="6145169" cy="2800818"/>
            <a:chOff x="427454" y="568037"/>
            <a:chExt cx="6145169" cy="2800818"/>
          </a:xfrm>
        </p:grpSpPr>
        <p:grpSp>
          <p:nvGrpSpPr>
            <p:cNvPr id="26" name="Group 25"/>
            <p:cNvGrpSpPr/>
            <p:nvPr/>
          </p:nvGrpSpPr>
          <p:grpSpPr>
            <a:xfrm>
              <a:off x="427454" y="568037"/>
              <a:ext cx="6145169" cy="2800818"/>
              <a:chOff x="427454" y="568037"/>
              <a:chExt cx="6145169" cy="2800818"/>
            </a:xfrm>
          </p:grpSpPr>
          <p:grpSp>
            <p:nvGrpSpPr>
              <p:cNvPr id="45" name="Group 44"/>
              <p:cNvGrpSpPr/>
              <p:nvPr/>
            </p:nvGrpSpPr>
            <p:grpSpPr>
              <a:xfrm>
                <a:off x="623442" y="568037"/>
                <a:ext cx="5949181" cy="2800818"/>
                <a:chOff x="5738367" y="2928707"/>
                <a:chExt cx="5949181" cy="2800818"/>
              </a:xfrm>
            </p:grpSpPr>
            <p:grpSp>
              <p:nvGrpSpPr>
                <p:cNvPr id="58" name="Group 57"/>
                <p:cNvGrpSpPr/>
                <p:nvPr/>
              </p:nvGrpSpPr>
              <p:grpSpPr>
                <a:xfrm>
                  <a:off x="5738367" y="2940217"/>
                  <a:ext cx="2776983" cy="2789308"/>
                  <a:chOff x="7090917" y="3387892"/>
                  <a:chExt cx="2776983" cy="2789308"/>
                </a:xfrm>
              </p:grpSpPr>
              <p:grpSp>
                <p:nvGrpSpPr>
                  <p:cNvPr id="98" name="Group 97"/>
                  <p:cNvGrpSpPr/>
                  <p:nvPr/>
                </p:nvGrpSpPr>
                <p:grpSpPr>
                  <a:xfrm>
                    <a:off x="7122572" y="4066354"/>
                    <a:ext cx="2745328" cy="2110846"/>
                    <a:chOff x="7122572" y="4066354"/>
                    <a:chExt cx="2745328" cy="2110846"/>
                  </a:xfrm>
                </p:grpSpPr>
                <p:grpSp>
                  <p:nvGrpSpPr>
                    <p:cNvPr id="102" name="Group 101"/>
                    <p:cNvGrpSpPr/>
                    <p:nvPr/>
                  </p:nvGrpSpPr>
                  <p:grpSpPr>
                    <a:xfrm>
                      <a:off x="7122572" y="5142472"/>
                      <a:ext cx="2745328" cy="1034728"/>
                      <a:chOff x="8236997" y="4809097"/>
                      <a:chExt cx="2745328" cy="1034728"/>
                    </a:xfrm>
                  </p:grpSpPr>
                  <p:grpSp>
                    <p:nvGrpSpPr>
                      <p:cNvPr id="128" name="Group 127"/>
                      <p:cNvGrpSpPr/>
                      <p:nvPr/>
                    </p:nvGrpSpPr>
                    <p:grpSpPr>
                      <a:xfrm>
                        <a:off x="8236997" y="4809097"/>
                        <a:ext cx="2745328" cy="704036"/>
                        <a:chOff x="6119721" y="4528364"/>
                        <a:chExt cx="2745328" cy="704036"/>
                      </a:xfrm>
                    </p:grpSpPr>
                    <p:cxnSp>
                      <p:nvCxnSpPr>
                        <p:cNvPr id="130" name="Straight Connector 129"/>
                        <p:cNvCxnSpPr/>
                        <p:nvPr/>
                      </p:nvCxnSpPr>
                      <p:spPr>
                        <a:xfrm>
                          <a:off x="7564120" y="4592320"/>
                          <a:ext cx="0" cy="640080"/>
                        </a:xfrm>
                        <a:prstGeom prst="line">
                          <a:avLst/>
                        </a:prstGeom>
                        <a:ln w="28575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31" name="Straight Connector 130"/>
                        <p:cNvCxnSpPr/>
                        <p:nvPr/>
                      </p:nvCxnSpPr>
                      <p:spPr>
                        <a:xfrm>
                          <a:off x="7685741" y="4787153"/>
                          <a:ext cx="299" cy="236967"/>
                        </a:xfrm>
                        <a:prstGeom prst="line">
                          <a:avLst/>
                        </a:prstGeom>
                        <a:ln w="28575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32" name="Straight Connector 131"/>
                        <p:cNvCxnSpPr/>
                        <p:nvPr/>
                      </p:nvCxnSpPr>
                      <p:spPr>
                        <a:xfrm flipV="1">
                          <a:off x="7685741" y="4905636"/>
                          <a:ext cx="1179308" cy="6724"/>
                        </a:xfrm>
                        <a:prstGeom prst="line">
                          <a:avLst/>
                        </a:prstGeom>
                        <a:ln w="28575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33" name="Straight Connector 132"/>
                        <p:cNvCxnSpPr/>
                        <p:nvPr/>
                      </p:nvCxnSpPr>
                      <p:spPr>
                        <a:xfrm>
                          <a:off x="6119721" y="4912360"/>
                          <a:ext cx="1444399" cy="0"/>
                        </a:xfrm>
                        <a:prstGeom prst="line">
                          <a:avLst/>
                        </a:prstGeom>
                        <a:ln w="28575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mc:AlternateContent xmlns:mc="http://schemas.openxmlformats.org/markup-compatibility/2006" xmlns:a14="http://schemas.microsoft.com/office/drawing/2010/main">
                      <mc:Choice Requires="a14">
                        <p:sp>
                          <p:nvSpPr>
                            <p:cNvPr id="134" name="TextBox 133"/>
                            <p:cNvSpPr txBox="1"/>
                            <p:nvPr/>
                          </p:nvSpPr>
                          <p:spPr>
                            <a:xfrm>
                              <a:off x="7252112" y="4528365"/>
                              <a:ext cx="237244" cy="276999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lIns="0" tIns="0" rIns="0" bIns="0" rtlCol="0">
                              <a:spAutoFit/>
                            </a:bodyPr>
                            <a:lstStyle/>
                            <a:p>
                              <a:pPr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+</m:t>
                                    </m:r>
                                  </m:oMath>
                                </m:oMathPara>
                              </a14:m>
                              <a:endParaRPr lang="en-US" dirty="0">
                                <a:latin typeface="Arial" panose="020B0604020202020204" pitchFamily="34" charset="0"/>
                                <a:cs typeface="Arial" panose="020B0604020202020204" pitchFamily="34" charset="0"/>
                              </a:endParaRPr>
                            </a:p>
                          </p:txBody>
                        </p:sp>
                      </mc:Choice>
                      <mc:Fallback xmlns="">
                        <p:sp>
                          <p:nvSpPr>
                            <p:cNvPr id="110" name="TextBox 109"/>
                            <p:cNvSpPr txBox="1"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>
                            <a:xfrm>
                              <a:off x="7252112" y="4528365"/>
                              <a:ext cx="237244" cy="276999"/>
                            </a:xfrm>
                            <a:prstGeom prst="rect">
                              <a:avLst/>
                            </a:prstGeom>
                            <a:blipFill>
                              <a:blip r:embed="rId30"/>
                              <a:stretch>
                                <a:fillRect l="-20513" r="-15385" b="-8889"/>
                              </a:stretch>
                            </a:blipFill>
                          </p:spPr>
                          <p:txBody>
                            <a:bodyPr/>
                            <a:lstStyle/>
                            <a:p>
                              <a:r>
                                <a:rPr lang="en-US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  <mc:AlternateContent xmlns:mc="http://schemas.openxmlformats.org/markup-compatibility/2006" xmlns:a14="http://schemas.microsoft.com/office/drawing/2010/main">
                      <mc:Choice Requires="a14">
                        <p:sp>
                          <p:nvSpPr>
                            <p:cNvPr id="135" name="TextBox 134"/>
                            <p:cNvSpPr txBox="1"/>
                            <p:nvPr/>
                          </p:nvSpPr>
                          <p:spPr>
                            <a:xfrm>
                              <a:off x="7685741" y="4528364"/>
                              <a:ext cx="237244" cy="276999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lIns="0" tIns="0" rIns="0" bIns="0" rtlCol="0">
                              <a:spAutoFit/>
                            </a:bodyPr>
                            <a:lstStyle/>
                            <a:p>
                              <a:pPr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−</m:t>
                                    </m:r>
                                  </m:oMath>
                                </m:oMathPara>
                              </a14:m>
                              <a:endParaRPr lang="en-US" dirty="0">
                                <a:latin typeface="Arial" panose="020B0604020202020204" pitchFamily="34" charset="0"/>
                                <a:cs typeface="Arial" panose="020B0604020202020204" pitchFamily="34" charset="0"/>
                              </a:endParaRPr>
                            </a:p>
                          </p:txBody>
                        </p:sp>
                      </mc:Choice>
                      <mc:Fallback xmlns="">
                        <p:sp>
                          <p:nvSpPr>
                            <p:cNvPr id="111" name="TextBox 110"/>
                            <p:cNvSpPr txBox="1"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>
                            <a:xfrm>
                              <a:off x="7685741" y="4528364"/>
                              <a:ext cx="237244" cy="276999"/>
                            </a:xfrm>
                            <a:prstGeom prst="rect">
                              <a:avLst/>
                            </a:prstGeom>
                            <a:blipFill>
                              <a:blip r:embed="rId31"/>
                              <a:stretch>
                                <a:fillRect l="-2564" r="-2564"/>
                              </a:stretch>
                            </a:blipFill>
                          </p:spPr>
                          <p:txBody>
                            <a:bodyPr/>
                            <a:lstStyle/>
                            <a:p>
                              <a:r>
                                <a:rPr lang="en-US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</p:grpSp>
                  <mc:AlternateContent xmlns:mc="http://schemas.openxmlformats.org/markup-compatibility/2006">
                    <mc:Choice xmlns:a14="http://schemas.microsoft.com/office/drawing/2010/main" Requires="a14">
                      <p:sp>
                        <p:nvSpPr>
                          <p:cNvPr id="129" name="Rectangle 128"/>
                          <p:cNvSpPr/>
                          <p:nvPr/>
                        </p:nvSpPr>
                        <p:spPr>
                          <a:xfrm>
                            <a:off x="9511301" y="5474493"/>
                            <a:ext cx="955005" cy="369332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none">
                            <a:spAutoFit/>
                          </a:bodyPr>
                          <a:lstStyle/>
                          <a:p>
                            <a14:m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Δ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𝑉</m:t>
                                </m:r>
                              </m:oMath>
                            </a14:m>
                            <a:r>
                              <a:rPr lang="en-US" dirty="0"/>
                              <a:t>=12V</a:t>
                            </a:r>
                          </a:p>
                        </p:txBody>
                      </p:sp>
                    </mc:Choice>
                    <mc:Fallback>
                      <p:sp>
                        <p:nvSpPr>
                          <p:cNvPr id="129" name="Rectangle 128"/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9511301" y="5474493"/>
                            <a:ext cx="955005" cy="369332"/>
                          </a:xfrm>
                          <a:prstGeom prst="rect">
                            <a:avLst/>
                          </a:prstGeom>
                          <a:blipFill>
                            <a:blip r:embed="rId32"/>
                            <a:stretch>
                              <a:fillRect t="-10000" r="-5096" b="-26667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CA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p:cxnSp>
                  <p:nvCxnSpPr>
                    <p:cNvPr id="103" name="Straight Connector 102"/>
                    <p:cNvCxnSpPr/>
                    <p:nvPr/>
                  </p:nvCxnSpPr>
                  <p:spPr>
                    <a:xfrm>
                      <a:off x="7122572" y="4448175"/>
                      <a:ext cx="0" cy="1078293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4" name="Straight Connector 103"/>
                    <p:cNvCxnSpPr/>
                    <p:nvPr/>
                  </p:nvCxnSpPr>
                  <p:spPr>
                    <a:xfrm>
                      <a:off x="9865772" y="4457700"/>
                      <a:ext cx="0" cy="1078293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5" name="Straight Connector 104"/>
                    <p:cNvCxnSpPr/>
                    <p:nvPr/>
                  </p:nvCxnSpPr>
                  <p:spPr>
                    <a:xfrm>
                      <a:off x="7122572" y="4457700"/>
                      <a:ext cx="345028" cy="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06" name="Group 105"/>
                    <p:cNvGrpSpPr/>
                    <p:nvPr/>
                  </p:nvGrpSpPr>
                  <p:grpSpPr>
                    <a:xfrm>
                      <a:off x="7467600" y="4344405"/>
                      <a:ext cx="447675" cy="226589"/>
                      <a:chOff x="5676900" y="2514600"/>
                      <a:chExt cx="5463469" cy="933451"/>
                    </a:xfrm>
                  </p:grpSpPr>
                  <p:cxnSp>
                    <p:nvCxnSpPr>
                      <p:cNvPr id="121" name="Straight Connector 120"/>
                      <p:cNvCxnSpPr/>
                      <p:nvPr/>
                    </p:nvCxnSpPr>
                    <p:spPr>
                      <a:xfrm flipV="1">
                        <a:off x="6086475" y="2514600"/>
                        <a:ext cx="942975" cy="93345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2" name="Straight Connector 121"/>
                      <p:cNvCxnSpPr/>
                      <p:nvPr/>
                    </p:nvCxnSpPr>
                    <p:spPr>
                      <a:xfrm flipV="1">
                        <a:off x="7925388" y="2514600"/>
                        <a:ext cx="942975" cy="93345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3" name="Straight Connector 122"/>
                      <p:cNvCxnSpPr/>
                      <p:nvPr/>
                    </p:nvCxnSpPr>
                    <p:spPr>
                      <a:xfrm flipV="1">
                        <a:off x="9764301" y="2514600"/>
                        <a:ext cx="942975" cy="93345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4" name="Straight Connector 123"/>
                      <p:cNvCxnSpPr/>
                      <p:nvPr/>
                    </p:nvCxnSpPr>
                    <p:spPr>
                      <a:xfrm flipH="1" flipV="1">
                        <a:off x="8844845" y="2514600"/>
                        <a:ext cx="919456" cy="905038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5" name="Straight Connector 124"/>
                      <p:cNvCxnSpPr/>
                      <p:nvPr/>
                    </p:nvCxnSpPr>
                    <p:spPr>
                      <a:xfrm flipH="1" flipV="1">
                        <a:off x="7029450" y="2543013"/>
                        <a:ext cx="919456" cy="905038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6" name="Straight Connector 125"/>
                      <p:cNvCxnSpPr/>
                      <p:nvPr/>
                    </p:nvCxnSpPr>
                    <p:spPr>
                      <a:xfrm flipH="1" flipV="1">
                        <a:off x="5676900" y="2967119"/>
                        <a:ext cx="433093" cy="480932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7" name="Straight Connector 126"/>
                      <p:cNvCxnSpPr/>
                      <p:nvPr/>
                    </p:nvCxnSpPr>
                    <p:spPr>
                      <a:xfrm flipH="1" flipV="1">
                        <a:off x="10707276" y="2543013"/>
                        <a:ext cx="433093" cy="480932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107" name="Straight Connector 106"/>
                    <p:cNvCxnSpPr/>
                    <p:nvPr/>
                  </p:nvCxnSpPr>
                  <p:spPr>
                    <a:xfrm flipV="1">
                      <a:off x="7915275" y="4457699"/>
                      <a:ext cx="1008604" cy="10346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08" name="Group 107"/>
                    <p:cNvGrpSpPr/>
                    <p:nvPr/>
                  </p:nvGrpSpPr>
                  <p:grpSpPr>
                    <a:xfrm>
                      <a:off x="8923879" y="4344003"/>
                      <a:ext cx="447675" cy="226589"/>
                      <a:chOff x="5676900" y="2514600"/>
                      <a:chExt cx="5463469" cy="933451"/>
                    </a:xfrm>
                  </p:grpSpPr>
                  <p:cxnSp>
                    <p:nvCxnSpPr>
                      <p:cNvPr id="114" name="Straight Connector 113"/>
                      <p:cNvCxnSpPr/>
                      <p:nvPr/>
                    </p:nvCxnSpPr>
                    <p:spPr>
                      <a:xfrm flipV="1">
                        <a:off x="6086475" y="2514600"/>
                        <a:ext cx="942975" cy="93345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15" name="Straight Connector 114"/>
                      <p:cNvCxnSpPr/>
                      <p:nvPr/>
                    </p:nvCxnSpPr>
                    <p:spPr>
                      <a:xfrm flipV="1">
                        <a:off x="7925388" y="2514600"/>
                        <a:ext cx="942975" cy="93345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16" name="Straight Connector 115"/>
                      <p:cNvCxnSpPr/>
                      <p:nvPr/>
                    </p:nvCxnSpPr>
                    <p:spPr>
                      <a:xfrm flipV="1">
                        <a:off x="9764301" y="2514600"/>
                        <a:ext cx="942975" cy="93345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17" name="Straight Connector 116"/>
                      <p:cNvCxnSpPr/>
                      <p:nvPr/>
                    </p:nvCxnSpPr>
                    <p:spPr>
                      <a:xfrm flipH="1" flipV="1">
                        <a:off x="8844845" y="2514600"/>
                        <a:ext cx="919456" cy="905038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18" name="Straight Connector 117"/>
                      <p:cNvCxnSpPr/>
                      <p:nvPr/>
                    </p:nvCxnSpPr>
                    <p:spPr>
                      <a:xfrm flipH="1" flipV="1">
                        <a:off x="7029450" y="2543013"/>
                        <a:ext cx="919456" cy="905038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19" name="Straight Connector 118"/>
                      <p:cNvCxnSpPr/>
                      <p:nvPr/>
                    </p:nvCxnSpPr>
                    <p:spPr>
                      <a:xfrm flipH="1" flipV="1">
                        <a:off x="5676900" y="2967119"/>
                        <a:ext cx="433093" cy="480932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20" name="Straight Connector 119"/>
                      <p:cNvCxnSpPr/>
                      <p:nvPr/>
                    </p:nvCxnSpPr>
                    <p:spPr>
                      <a:xfrm flipH="1" flipV="1">
                        <a:off x="10707276" y="2543013"/>
                        <a:ext cx="433093" cy="480932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109" name="Straight Connector 108"/>
                    <p:cNvCxnSpPr/>
                    <p:nvPr/>
                  </p:nvCxnSpPr>
                  <p:spPr>
                    <a:xfrm>
                      <a:off x="9371554" y="4467643"/>
                      <a:ext cx="494218" cy="402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0" name="Straight Connector 109"/>
                    <p:cNvCxnSpPr/>
                    <p:nvPr/>
                  </p:nvCxnSpPr>
                  <p:spPr>
                    <a:xfrm>
                      <a:off x="7295086" y="4076700"/>
                      <a:ext cx="0" cy="390943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1" name="Straight Connector 110"/>
                    <p:cNvCxnSpPr/>
                    <p:nvPr/>
                  </p:nvCxnSpPr>
                  <p:spPr>
                    <a:xfrm>
                      <a:off x="8060655" y="4066354"/>
                      <a:ext cx="0" cy="390943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2" name="Straight Connector 111"/>
                    <p:cNvCxnSpPr/>
                    <p:nvPr/>
                  </p:nvCxnSpPr>
                  <p:spPr>
                    <a:xfrm>
                      <a:off x="7295086" y="4074734"/>
                      <a:ext cx="215884" cy="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3" name="Straight Connector 112"/>
                    <p:cNvCxnSpPr/>
                    <p:nvPr/>
                  </p:nvCxnSpPr>
                  <p:spPr>
                    <a:xfrm>
                      <a:off x="7844771" y="4074734"/>
                      <a:ext cx="215884" cy="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99" name="Rectangle 98"/>
                      <p:cNvSpPr/>
                      <p:nvPr/>
                    </p:nvSpPr>
                    <p:spPr>
                      <a:xfrm>
                        <a:off x="7249087" y="4538875"/>
                        <a:ext cx="720069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>
                  <p:sp>
                    <p:nvSpPr>
                      <p:cNvPr id="99" name="Rectangle 98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249087" y="4538875"/>
                        <a:ext cx="720069" cy="369332"/>
                      </a:xfrm>
                      <a:prstGeom prst="rect">
                        <a:avLst/>
                      </a:prstGeom>
                      <a:blipFill>
                        <a:blip r:embed="rId3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0" name="Rectangle 99"/>
                      <p:cNvSpPr/>
                      <p:nvPr/>
                    </p:nvSpPr>
                    <p:spPr>
                      <a:xfrm>
                        <a:off x="8992927" y="4548669"/>
                        <a:ext cx="391774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48" name="Rectangle 47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992927" y="4548669"/>
                        <a:ext cx="391774" cy="369332"/>
                      </a:xfrm>
                      <a:prstGeom prst="rect">
                        <a:avLst/>
                      </a:prstGeom>
                      <a:blipFill>
                        <a:blip r:embed="rId3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01" name="Rectangle 100"/>
                      <p:cNvSpPr/>
                      <p:nvPr/>
                    </p:nvSpPr>
                    <p:spPr>
                      <a:xfrm>
                        <a:off x="7090917" y="3387892"/>
                        <a:ext cx="1189043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Δ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𝑉</m:t>
                            </m:r>
                          </m:oMath>
                        </a14:m>
                        <a:r>
                          <a:rPr lang="en-US" dirty="0"/>
                          <a:t>=0621V</a:t>
                        </a:r>
                      </a:p>
                    </p:txBody>
                  </p:sp>
                </mc:Choice>
                <mc:Fallback>
                  <p:sp>
                    <p:nvSpPr>
                      <p:cNvPr id="101" name="Rectangle 100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090917" y="3387892"/>
                        <a:ext cx="1189043" cy="369332"/>
                      </a:xfrm>
                      <a:prstGeom prst="rect">
                        <a:avLst/>
                      </a:prstGeom>
                      <a:blipFill>
                        <a:blip r:embed="rId35"/>
                        <a:stretch>
                          <a:fillRect t="-10000" r="-3590" b="-26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59" name="Group 58"/>
                <p:cNvGrpSpPr/>
                <p:nvPr/>
              </p:nvGrpSpPr>
              <p:grpSpPr>
                <a:xfrm>
                  <a:off x="8942220" y="2928707"/>
                  <a:ext cx="2745328" cy="2788911"/>
                  <a:chOff x="7122572" y="3388289"/>
                  <a:chExt cx="2745328" cy="2788911"/>
                </a:xfrm>
              </p:grpSpPr>
              <p:grpSp>
                <p:nvGrpSpPr>
                  <p:cNvPr id="60" name="Group 59"/>
                  <p:cNvGrpSpPr/>
                  <p:nvPr/>
                </p:nvGrpSpPr>
                <p:grpSpPr>
                  <a:xfrm>
                    <a:off x="7122572" y="4057232"/>
                    <a:ext cx="2745328" cy="2119968"/>
                    <a:chOff x="7122572" y="4057232"/>
                    <a:chExt cx="2745328" cy="2119968"/>
                  </a:xfrm>
                </p:grpSpPr>
                <p:grpSp>
                  <p:nvGrpSpPr>
                    <p:cNvPr id="64" name="Group 63"/>
                    <p:cNvGrpSpPr/>
                    <p:nvPr/>
                  </p:nvGrpSpPr>
                  <p:grpSpPr>
                    <a:xfrm>
                      <a:off x="7122572" y="5142472"/>
                      <a:ext cx="2745328" cy="1034728"/>
                      <a:chOff x="8236997" y="4809097"/>
                      <a:chExt cx="2745328" cy="1034728"/>
                    </a:xfrm>
                  </p:grpSpPr>
                  <p:grpSp>
                    <p:nvGrpSpPr>
                      <p:cNvPr id="90" name="Group 89"/>
                      <p:cNvGrpSpPr/>
                      <p:nvPr/>
                    </p:nvGrpSpPr>
                    <p:grpSpPr>
                      <a:xfrm>
                        <a:off x="8236997" y="4809097"/>
                        <a:ext cx="2745328" cy="704036"/>
                        <a:chOff x="6119721" y="4528364"/>
                        <a:chExt cx="2745328" cy="704036"/>
                      </a:xfrm>
                    </p:grpSpPr>
                    <p:cxnSp>
                      <p:nvCxnSpPr>
                        <p:cNvPr id="92" name="Straight Connector 91"/>
                        <p:cNvCxnSpPr/>
                        <p:nvPr/>
                      </p:nvCxnSpPr>
                      <p:spPr>
                        <a:xfrm>
                          <a:off x="7564120" y="4592320"/>
                          <a:ext cx="0" cy="640080"/>
                        </a:xfrm>
                        <a:prstGeom prst="line">
                          <a:avLst/>
                        </a:prstGeom>
                        <a:ln w="28575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93" name="Straight Connector 92"/>
                        <p:cNvCxnSpPr/>
                        <p:nvPr/>
                      </p:nvCxnSpPr>
                      <p:spPr>
                        <a:xfrm>
                          <a:off x="7685741" y="4787153"/>
                          <a:ext cx="299" cy="236967"/>
                        </a:xfrm>
                        <a:prstGeom prst="line">
                          <a:avLst/>
                        </a:prstGeom>
                        <a:ln w="28575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94" name="Straight Connector 93"/>
                        <p:cNvCxnSpPr/>
                        <p:nvPr/>
                      </p:nvCxnSpPr>
                      <p:spPr>
                        <a:xfrm flipV="1">
                          <a:off x="7685741" y="4905636"/>
                          <a:ext cx="1179308" cy="6724"/>
                        </a:xfrm>
                        <a:prstGeom prst="line">
                          <a:avLst/>
                        </a:prstGeom>
                        <a:ln w="28575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95" name="Straight Connector 94"/>
                        <p:cNvCxnSpPr/>
                        <p:nvPr/>
                      </p:nvCxnSpPr>
                      <p:spPr>
                        <a:xfrm>
                          <a:off x="6119721" y="4912360"/>
                          <a:ext cx="1444399" cy="0"/>
                        </a:xfrm>
                        <a:prstGeom prst="line">
                          <a:avLst/>
                        </a:prstGeom>
                        <a:ln w="28575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mc:AlternateContent xmlns:mc="http://schemas.openxmlformats.org/markup-compatibility/2006" xmlns:a14="http://schemas.microsoft.com/office/drawing/2010/main">
                      <mc:Choice Requires="a14">
                        <p:sp>
                          <p:nvSpPr>
                            <p:cNvPr id="96" name="TextBox 95"/>
                            <p:cNvSpPr txBox="1"/>
                            <p:nvPr/>
                          </p:nvSpPr>
                          <p:spPr>
                            <a:xfrm>
                              <a:off x="7252112" y="4528365"/>
                              <a:ext cx="237244" cy="276999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lIns="0" tIns="0" rIns="0" bIns="0" rtlCol="0">
                              <a:spAutoFit/>
                            </a:bodyPr>
                            <a:lstStyle/>
                            <a:p>
                              <a:pPr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+</m:t>
                                    </m:r>
                                  </m:oMath>
                                </m:oMathPara>
                              </a14:m>
                              <a:endParaRPr lang="en-US" dirty="0">
                                <a:latin typeface="Arial" panose="020B0604020202020204" pitchFamily="34" charset="0"/>
                                <a:cs typeface="Arial" panose="020B0604020202020204" pitchFamily="34" charset="0"/>
                              </a:endParaRPr>
                            </a:p>
                          </p:txBody>
                        </p:sp>
                      </mc:Choice>
                      <mc:Fallback xmlns="">
                        <p:sp>
                          <p:nvSpPr>
                            <p:cNvPr id="110" name="TextBox 109"/>
                            <p:cNvSpPr txBox="1"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>
                            <a:xfrm>
                              <a:off x="7252112" y="4528365"/>
                              <a:ext cx="237244" cy="276999"/>
                            </a:xfrm>
                            <a:prstGeom prst="rect">
                              <a:avLst/>
                            </a:prstGeom>
                            <a:blipFill>
                              <a:blip r:embed="rId30"/>
                              <a:stretch>
                                <a:fillRect l="-20513" r="-15385" b="-8889"/>
                              </a:stretch>
                            </a:blipFill>
                          </p:spPr>
                          <p:txBody>
                            <a:bodyPr/>
                            <a:lstStyle/>
                            <a:p>
                              <a:r>
                                <a:rPr lang="en-US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  <mc:AlternateContent xmlns:mc="http://schemas.openxmlformats.org/markup-compatibility/2006" xmlns:a14="http://schemas.microsoft.com/office/drawing/2010/main">
                      <mc:Choice Requires="a14">
                        <p:sp>
                          <p:nvSpPr>
                            <p:cNvPr id="97" name="TextBox 96"/>
                            <p:cNvSpPr txBox="1"/>
                            <p:nvPr/>
                          </p:nvSpPr>
                          <p:spPr>
                            <a:xfrm>
                              <a:off x="7685741" y="4528364"/>
                              <a:ext cx="237244" cy="276999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none" lIns="0" tIns="0" rIns="0" bIns="0" rtlCol="0">
                              <a:spAutoFit/>
                            </a:bodyPr>
                            <a:lstStyle/>
                            <a:p>
                              <a:pPr/>
                              <a14:m>
                                <m:oMathPara xmlns:m="http://schemas.openxmlformats.org/officeDocument/2006/math">
                                  <m:oMathParaPr>
                                    <m:jc m:val="centerGroup"/>
                                  </m:oMathParaPr>
                                  <m:oMath xmlns:m="http://schemas.openxmlformats.org/officeDocument/2006/math"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−</m:t>
                                    </m:r>
                                  </m:oMath>
                                </m:oMathPara>
                              </a14:m>
                              <a:endParaRPr lang="en-US" dirty="0">
                                <a:latin typeface="Arial" panose="020B0604020202020204" pitchFamily="34" charset="0"/>
                                <a:cs typeface="Arial" panose="020B0604020202020204" pitchFamily="34" charset="0"/>
                              </a:endParaRPr>
                            </a:p>
                          </p:txBody>
                        </p:sp>
                      </mc:Choice>
                      <mc:Fallback xmlns="">
                        <p:sp>
                          <p:nvSpPr>
                            <p:cNvPr id="111" name="TextBox 110"/>
                            <p:cNvSpPr txBox="1"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>
                            <a:xfrm>
                              <a:off x="7685741" y="4528364"/>
                              <a:ext cx="237244" cy="276999"/>
                            </a:xfrm>
                            <a:prstGeom prst="rect">
                              <a:avLst/>
                            </a:prstGeom>
                            <a:blipFill>
                              <a:blip r:embed="rId31"/>
                              <a:stretch>
                                <a:fillRect l="-2564" r="-2564"/>
                              </a:stretch>
                            </a:blipFill>
                          </p:spPr>
                          <p:txBody>
                            <a:bodyPr/>
                            <a:lstStyle/>
                            <a:p>
                              <a:r>
                                <a:rPr lang="en-US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</p:grpSp>
                  <mc:AlternateContent xmlns:mc="http://schemas.openxmlformats.org/markup-compatibility/2006">
                    <mc:Choice xmlns:a14="http://schemas.microsoft.com/office/drawing/2010/main" Requires="a14">
                      <p:sp>
                        <p:nvSpPr>
                          <p:cNvPr id="91" name="Rectangle 90"/>
                          <p:cNvSpPr/>
                          <p:nvPr/>
                        </p:nvSpPr>
                        <p:spPr>
                          <a:xfrm>
                            <a:off x="9511301" y="5474493"/>
                            <a:ext cx="955005" cy="369332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none">
                            <a:spAutoFit/>
                          </a:bodyPr>
                          <a:lstStyle/>
                          <a:p>
                            <a14:m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Δ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𝑉</m:t>
                                </m:r>
                              </m:oMath>
                            </a14:m>
                            <a:r>
                              <a:rPr lang="en-US" dirty="0"/>
                              <a:t>=12V</a:t>
                            </a:r>
                          </a:p>
                        </p:txBody>
                      </p:sp>
                    </mc:Choice>
                    <mc:Fallback>
                      <p:sp>
                        <p:nvSpPr>
                          <p:cNvPr id="91" name="Rectangle 90"/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9511301" y="5474493"/>
                            <a:ext cx="955005" cy="369332"/>
                          </a:xfrm>
                          <a:prstGeom prst="rect">
                            <a:avLst/>
                          </a:prstGeom>
                          <a:blipFill>
                            <a:blip r:embed="rId36"/>
                            <a:stretch>
                              <a:fillRect t="-10000" r="-5096" b="-26667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CA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p:cxnSp>
                  <p:nvCxnSpPr>
                    <p:cNvPr id="65" name="Straight Connector 64"/>
                    <p:cNvCxnSpPr/>
                    <p:nvPr/>
                  </p:nvCxnSpPr>
                  <p:spPr>
                    <a:xfrm>
                      <a:off x="7122572" y="4448175"/>
                      <a:ext cx="0" cy="1078293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6" name="Straight Connector 65"/>
                    <p:cNvCxnSpPr/>
                    <p:nvPr/>
                  </p:nvCxnSpPr>
                  <p:spPr>
                    <a:xfrm>
                      <a:off x="9865772" y="4457700"/>
                      <a:ext cx="0" cy="1078293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7" name="Straight Connector 66"/>
                    <p:cNvCxnSpPr/>
                    <p:nvPr/>
                  </p:nvCxnSpPr>
                  <p:spPr>
                    <a:xfrm>
                      <a:off x="7122572" y="4457700"/>
                      <a:ext cx="345028" cy="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68" name="Group 67"/>
                    <p:cNvGrpSpPr/>
                    <p:nvPr/>
                  </p:nvGrpSpPr>
                  <p:grpSpPr>
                    <a:xfrm>
                      <a:off x="7467600" y="4344405"/>
                      <a:ext cx="447675" cy="226589"/>
                      <a:chOff x="5676900" y="2514600"/>
                      <a:chExt cx="5463469" cy="933451"/>
                    </a:xfrm>
                  </p:grpSpPr>
                  <p:cxnSp>
                    <p:nvCxnSpPr>
                      <p:cNvPr id="83" name="Straight Connector 82"/>
                      <p:cNvCxnSpPr/>
                      <p:nvPr/>
                    </p:nvCxnSpPr>
                    <p:spPr>
                      <a:xfrm flipV="1">
                        <a:off x="6086475" y="2514600"/>
                        <a:ext cx="942975" cy="93345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4" name="Straight Connector 83"/>
                      <p:cNvCxnSpPr/>
                      <p:nvPr/>
                    </p:nvCxnSpPr>
                    <p:spPr>
                      <a:xfrm flipV="1">
                        <a:off x="7925388" y="2514600"/>
                        <a:ext cx="942975" cy="93345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5" name="Straight Connector 84"/>
                      <p:cNvCxnSpPr/>
                      <p:nvPr/>
                    </p:nvCxnSpPr>
                    <p:spPr>
                      <a:xfrm flipV="1">
                        <a:off x="9764301" y="2514600"/>
                        <a:ext cx="942975" cy="93345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6" name="Straight Connector 85"/>
                      <p:cNvCxnSpPr/>
                      <p:nvPr/>
                    </p:nvCxnSpPr>
                    <p:spPr>
                      <a:xfrm flipH="1" flipV="1">
                        <a:off x="8844845" y="2514600"/>
                        <a:ext cx="919456" cy="905038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7" name="Straight Connector 86"/>
                      <p:cNvCxnSpPr/>
                      <p:nvPr/>
                    </p:nvCxnSpPr>
                    <p:spPr>
                      <a:xfrm flipH="1" flipV="1">
                        <a:off x="7029450" y="2543013"/>
                        <a:ext cx="919456" cy="905038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8" name="Straight Connector 87"/>
                      <p:cNvCxnSpPr/>
                      <p:nvPr/>
                    </p:nvCxnSpPr>
                    <p:spPr>
                      <a:xfrm flipH="1" flipV="1">
                        <a:off x="5676900" y="2967119"/>
                        <a:ext cx="433093" cy="480932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9" name="Straight Connector 88"/>
                      <p:cNvCxnSpPr/>
                      <p:nvPr/>
                    </p:nvCxnSpPr>
                    <p:spPr>
                      <a:xfrm flipH="1" flipV="1">
                        <a:off x="10707276" y="2543013"/>
                        <a:ext cx="433093" cy="480932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69" name="Straight Connector 68"/>
                    <p:cNvCxnSpPr/>
                    <p:nvPr/>
                  </p:nvCxnSpPr>
                  <p:spPr>
                    <a:xfrm flipV="1">
                      <a:off x="7915275" y="4457699"/>
                      <a:ext cx="1008604" cy="10346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70" name="Group 69"/>
                    <p:cNvGrpSpPr/>
                    <p:nvPr/>
                  </p:nvGrpSpPr>
                  <p:grpSpPr>
                    <a:xfrm>
                      <a:off x="8923879" y="4344003"/>
                      <a:ext cx="447675" cy="226589"/>
                      <a:chOff x="5676900" y="2514600"/>
                      <a:chExt cx="5463469" cy="933451"/>
                    </a:xfrm>
                  </p:grpSpPr>
                  <p:cxnSp>
                    <p:nvCxnSpPr>
                      <p:cNvPr id="76" name="Straight Connector 75"/>
                      <p:cNvCxnSpPr/>
                      <p:nvPr/>
                    </p:nvCxnSpPr>
                    <p:spPr>
                      <a:xfrm flipV="1">
                        <a:off x="6086475" y="2514600"/>
                        <a:ext cx="942975" cy="93345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7" name="Straight Connector 76"/>
                      <p:cNvCxnSpPr/>
                      <p:nvPr/>
                    </p:nvCxnSpPr>
                    <p:spPr>
                      <a:xfrm flipV="1">
                        <a:off x="7925388" y="2514600"/>
                        <a:ext cx="942975" cy="93345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8" name="Straight Connector 77"/>
                      <p:cNvCxnSpPr/>
                      <p:nvPr/>
                    </p:nvCxnSpPr>
                    <p:spPr>
                      <a:xfrm flipV="1">
                        <a:off x="9764301" y="2514600"/>
                        <a:ext cx="942975" cy="933450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9" name="Straight Connector 78"/>
                      <p:cNvCxnSpPr/>
                      <p:nvPr/>
                    </p:nvCxnSpPr>
                    <p:spPr>
                      <a:xfrm flipH="1" flipV="1">
                        <a:off x="8844845" y="2514600"/>
                        <a:ext cx="919456" cy="905038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0" name="Straight Connector 79"/>
                      <p:cNvCxnSpPr/>
                      <p:nvPr/>
                    </p:nvCxnSpPr>
                    <p:spPr>
                      <a:xfrm flipH="1" flipV="1">
                        <a:off x="7029450" y="2543013"/>
                        <a:ext cx="919456" cy="905038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1" name="Straight Connector 80"/>
                      <p:cNvCxnSpPr/>
                      <p:nvPr/>
                    </p:nvCxnSpPr>
                    <p:spPr>
                      <a:xfrm flipH="1" flipV="1">
                        <a:off x="5676900" y="2967119"/>
                        <a:ext cx="433093" cy="480932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2" name="Straight Connector 81"/>
                      <p:cNvCxnSpPr/>
                      <p:nvPr/>
                    </p:nvCxnSpPr>
                    <p:spPr>
                      <a:xfrm flipH="1" flipV="1">
                        <a:off x="10707276" y="2543013"/>
                        <a:ext cx="433093" cy="480932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71" name="Straight Connector 70"/>
                    <p:cNvCxnSpPr/>
                    <p:nvPr/>
                  </p:nvCxnSpPr>
                  <p:spPr>
                    <a:xfrm>
                      <a:off x="9371554" y="4467643"/>
                      <a:ext cx="494218" cy="402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2" name="Straight Connector 71"/>
                    <p:cNvCxnSpPr/>
                    <p:nvPr/>
                  </p:nvCxnSpPr>
                  <p:spPr>
                    <a:xfrm>
                      <a:off x="8757139" y="4067578"/>
                      <a:ext cx="0" cy="390943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3" name="Straight Connector 72"/>
                    <p:cNvCxnSpPr/>
                    <p:nvPr/>
                  </p:nvCxnSpPr>
                  <p:spPr>
                    <a:xfrm>
                      <a:off x="9522708" y="4057232"/>
                      <a:ext cx="0" cy="390943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4" name="Straight Connector 73"/>
                    <p:cNvCxnSpPr/>
                    <p:nvPr/>
                  </p:nvCxnSpPr>
                  <p:spPr>
                    <a:xfrm>
                      <a:off x="8757139" y="4065612"/>
                      <a:ext cx="215884" cy="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5" name="Straight Connector 74"/>
                    <p:cNvCxnSpPr/>
                    <p:nvPr/>
                  </p:nvCxnSpPr>
                  <p:spPr>
                    <a:xfrm>
                      <a:off x="9306824" y="4065612"/>
                      <a:ext cx="215884" cy="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61" name="Rectangle 60"/>
                      <p:cNvSpPr/>
                      <p:nvPr/>
                    </p:nvSpPr>
                    <p:spPr>
                      <a:xfrm>
                        <a:off x="7249087" y="4538875"/>
                        <a:ext cx="720069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>
                  <p:sp>
                    <p:nvSpPr>
                      <p:cNvPr id="61" name="Rectangle 60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249087" y="4538875"/>
                        <a:ext cx="720069" cy="369332"/>
                      </a:xfrm>
                      <a:prstGeom prst="rect">
                        <a:avLst/>
                      </a:prstGeom>
                      <a:blipFill>
                        <a:blip r:embed="rId3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2" name="Rectangle 61"/>
                      <p:cNvSpPr/>
                      <p:nvPr/>
                    </p:nvSpPr>
                    <p:spPr>
                      <a:xfrm>
                        <a:off x="8992927" y="4548669"/>
                        <a:ext cx="391774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9" name="Rectangle 8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992927" y="4548669"/>
                        <a:ext cx="391774" cy="369332"/>
                      </a:xfrm>
                      <a:prstGeom prst="rect">
                        <a:avLst/>
                      </a:prstGeom>
                      <a:blipFill>
                        <a:blip r:embed="rId3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63" name="Rectangle 62"/>
                      <p:cNvSpPr/>
                      <p:nvPr/>
                    </p:nvSpPr>
                    <p:spPr>
                      <a:xfrm>
                        <a:off x="8466189" y="3388289"/>
                        <a:ext cx="1246752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Δ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𝑉</m:t>
                            </m:r>
                          </m:oMath>
                        </a14:m>
                        <a:r>
                          <a:rPr lang="en-US" dirty="0"/>
                          <a:t>=8.552V</a:t>
                        </a:r>
                      </a:p>
                    </p:txBody>
                  </p:sp>
                </mc:Choice>
                <mc:Fallback>
                  <p:sp>
                    <p:nvSpPr>
                      <p:cNvPr id="63" name="Rectangle 6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466189" y="3388289"/>
                        <a:ext cx="1246752" cy="369332"/>
                      </a:xfrm>
                      <a:prstGeom prst="rect">
                        <a:avLst/>
                      </a:prstGeom>
                      <a:blipFill>
                        <a:blip r:embed="rId39"/>
                        <a:stretch>
                          <a:fillRect t="-10000" r="-3922" b="-26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cxnSp>
            <p:nvCxnSpPr>
              <p:cNvPr id="46" name="Straight Arrow Connector 45"/>
              <p:cNvCxnSpPr/>
              <p:nvPr/>
            </p:nvCxnSpPr>
            <p:spPr>
              <a:xfrm flipH="1" flipV="1">
                <a:off x="1121774" y="2715705"/>
                <a:ext cx="335114" cy="584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Rectangle 46"/>
                  <p:cNvSpPr/>
                  <p:nvPr/>
                </p:nvSpPr>
                <p:spPr>
                  <a:xfrm>
                    <a:off x="1132715" y="2689967"/>
                    <a:ext cx="41421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6" name="Rectangle 8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32715" y="2689967"/>
                    <a:ext cx="414216" cy="369332"/>
                  </a:xfrm>
                  <a:prstGeom prst="rect">
                    <a:avLst/>
                  </a:prstGeom>
                  <a:blipFill>
                    <a:blip r:embed="rId4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8" name="Straight Arrow Connector 47"/>
              <p:cNvCxnSpPr/>
              <p:nvPr/>
            </p:nvCxnSpPr>
            <p:spPr>
              <a:xfrm flipH="1" flipV="1">
                <a:off x="4448049" y="2694569"/>
                <a:ext cx="335114" cy="584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Rectangle 48"/>
                  <p:cNvSpPr/>
                  <p:nvPr/>
                </p:nvSpPr>
                <p:spPr>
                  <a:xfrm>
                    <a:off x="4458990" y="2668831"/>
                    <a:ext cx="41953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8" name="Rectangle 8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58990" y="2668831"/>
                    <a:ext cx="419537" cy="369332"/>
                  </a:xfrm>
                  <a:prstGeom prst="rect">
                    <a:avLst/>
                  </a:prstGeom>
                  <a:blipFill>
                    <a:blip r:embed="rId4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0" name="Straight Arrow Connector 49"/>
              <p:cNvCxnSpPr/>
              <p:nvPr/>
            </p:nvCxnSpPr>
            <p:spPr>
              <a:xfrm flipV="1">
                <a:off x="831302" y="1308180"/>
                <a:ext cx="7905" cy="234375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>
              <a:xfrm>
                <a:off x="841317" y="1647391"/>
                <a:ext cx="197236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Rectangle 51"/>
                  <p:cNvSpPr/>
                  <p:nvPr/>
                </p:nvSpPr>
                <p:spPr>
                  <a:xfrm>
                    <a:off x="427454" y="1205858"/>
                    <a:ext cx="41953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8" name="Rectangle 9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7454" y="1205858"/>
                    <a:ext cx="419537" cy="369332"/>
                  </a:xfrm>
                  <a:prstGeom prst="rect">
                    <a:avLst/>
                  </a:prstGeom>
                  <a:blipFill>
                    <a:blip r:embed="rId4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Rectangle 52"/>
                  <p:cNvSpPr/>
                  <p:nvPr/>
                </p:nvSpPr>
                <p:spPr>
                  <a:xfrm>
                    <a:off x="598388" y="1577581"/>
                    <a:ext cx="41953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9" name="Rectangle 9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8388" y="1577581"/>
                    <a:ext cx="419537" cy="369332"/>
                  </a:xfrm>
                  <a:prstGeom prst="rect">
                    <a:avLst/>
                  </a:prstGeom>
                  <a:blipFill>
                    <a:blip r:embed="rId4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4" name="Straight Arrow Connector 53"/>
              <p:cNvCxnSpPr/>
              <p:nvPr/>
            </p:nvCxnSpPr>
            <p:spPr>
              <a:xfrm flipV="1">
                <a:off x="5450989" y="1313100"/>
                <a:ext cx="7905" cy="234375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/>
              <p:cNvCxnSpPr/>
              <p:nvPr/>
            </p:nvCxnSpPr>
            <p:spPr>
              <a:xfrm>
                <a:off x="5461004" y="1652311"/>
                <a:ext cx="197236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Rectangle 55"/>
                  <p:cNvSpPr/>
                  <p:nvPr/>
                </p:nvSpPr>
                <p:spPr>
                  <a:xfrm>
                    <a:off x="5047141" y="1210778"/>
                    <a:ext cx="41953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2" name="Rectangle 10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47141" y="1210778"/>
                    <a:ext cx="419537" cy="369332"/>
                  </a:xfrm>
                  <a:prstGeom prst="rect">
                    <a:avLst/>
                  </a:prstGeom>
                  <a:blipFill>
                    <a:blip r:embed="rId4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Rectangle 56"/>
                  <p:cNvSpPr/>
                  <p:nvPr/>
                </p:nvSpPr>
                <p:spPr>
                  <a:xfrm>
                    <a:off x="5218075" y="1582501"/>
                    <a:ext cx="41953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3" name="Rectangle 10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18075" y="1582501"/>
                    <a:ext cx="419537" cy="369332"/>
                  </a:xfrm>
                  <a:prstGeom prst="rect">
                    <a:avLst/>
                  </a:prstGeom>
                  <a:blipFill>
                    <a:blip r:embed="rId4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7" name="Group 26"/>
            <p:cNvGrpSpPr/>
            <p:nvPr/>
          </p:nvGrpSpPr>
          <p:grpSpPr>
            <a:xfrm>
              <a:off x="962455" y="1148263"/>
              <a:ext cx="447675" cy="226589"/>
              <a:chOff x="5676900" y="2514600"/>
              <a:chExt cx="5463469" cy="933451"/>
            </a:xfrm>
          </p:grpSpPr>
          <p:cxnSp>
            <p:nvCxnSpPr>
              <p:cNvPr id="38" name="Straight Connector 37"/>
              <p:cNvCxnSpPr/>
              <p:nvPr/>
            </p:nvCxnSpPr>
            <p:spPr>
              <a:xfrm flipV="1">
                <a:off x="6086475" y="2514600"/>
                <a:ext cx="942975" cy="93345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flipV="1">
                <a:off x="7925388" y="2514600"/>
                <a:ext cx="942975" cy="93345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flipV="1">
                <a:off x="9764301" y="2514600"/>
                <a:ext cx="942975" cy="93345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 flipH="1" flipV="1">
                <a:off x="8844845" y="2514600"/>
                <a:ext cx="919456" cy="90503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flipH="1" flipV="1">
                <a:off x="7029450" y="2543013"/>
                <a:ext cx="919456" cy="90503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 flipH="1" flipV="1">
                <a:off x="5676900" y="2967119"/>
                <a:ext cx="433093" cy="48093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flipH="1" flipV="1">
                <a:off x="10707276" y="2543013"/>
                <a:ext cx="433093" cy="48093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5610048" y="1126981"/>
              <a:ext cx="447675" cy="226589"/>
              <a:chOff x="5676900" y="2514600"/>
              <a:chExt cx="5463469" cy="933451"/>
            </a:xfrm>
          </p:grpSpPr>
          <p:cxnSp>
            <p:nvCxnSpPr>
              <p:cNvPr id="31" name="Straight Connector 30"/>
              <p:cNvCxnSpPr/>
              <p:nvPr/>
            </p:nvCxnSpPr>
            <p:spPr>
              <a:xfrm flipV="1">
                <a:off x="6086475" y="2514600"/>
                <a:ext cx="942975" cy="93345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flipV="1">
                <a:off x="7925388" y="2514600"/>
                <a:ext cx="942975" cy="93345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flipV="1">
                <a:off x="9764301" y="2514600"/>
                <a:ext cx="942975" cy="93345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flipH="1" flipV="1">
                <a:off x="8844845" y="2514600"/>
                <a:ext cx="919456" cy="90503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flipH="1" flipV="1">
                <a:off x="7029450" y="2543013"/>
                <a:ext cx="919456" cy="90503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 flipH="1" flipV="1">
                <a:off x="5676900" y="2967119"/>
                <a:ext cx="433093" cy="48093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H="1" flipV="1">
                <a:off x="10707276" y="2543013"/>
                <a:ext cx="433093" cy="480932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/>
                <p:cNvSpPr/>
                <p:nvPr/>
              </p:nvSpPr>
              <p:spPr>
                <a:xfrm>
                  <a:off x="5643739" y="786469"/>
                  <a:ext cx="50629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5" name="Rectangle 20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3739" y="786469"/>
                  <a:ext cx="506292" cy="369332"/>
                </a:xfrm>
                <a:prstGeom prst="rect">
                  <a:avLst/>
                </a:prstGeom>
                <a:blipFill>
                  <a:blip r:embed="rId4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/>
                <p:cNvSpPr/>
                <p:nvPr/>
              </p:nvSpPr>
              <p:spPr>
                <a:xfrm>
                  <a:off x="968582" y="806169"/>
                  <a:ext cx="50629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6" name="Rectangle 20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8582" y="806169"/>
                  <a:ext cx="506292" cy="369332"/>
                </a:xfrm>
                <a:prstGeom prst="rect">
                  <a:avLst/>
                </a:prstGeom>
                <a:blipFill>
                  <a:blip r:embed="rId4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25673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627429" y="2206466"/>
            <a:ext cx="5936294" cy="2667339"/>
            <a:chOff x="5751254" y="3062186"/>
            <a:chExt cx="5936294" cy="2667339"/>
          </a:xfrm>
        </p:grpSpPr>
        <p:grpSp>
          <p:nvGrpSpPr>
            <p:cNvPr id="5" name="Group 4"/>
            <p:cNvGrpSpPr/>
            <p:nvPr/>
          </p:nvGrpSpPr>
          <p:grpSpPr>
            <a:xfrm>
              <a:off x="5751254" y="3093465"/>
              <a:ext cx="2764096" cy="2636060"/>
              <a:chOff x="7103804" y="3541140"/>
              <a:chExt cx="2764096" cy="2636060"/>
            </a:xfrm>
          </p:grpSpPr>
          <p:grpSp>
            <p:nvGrpSpPr>
              <p:cNvPr id="46" name="Group 45"/>
              <p:cNvGrpSpPr/>
              <p:nvPr/>
            </p:nvGrpSpPr>
            <p:grpSpPr>
              <a:xfrm>
                <a:off x="7122572" y="3912437"/>
                <a:ext cx="2745328" cy="2264763"/>
                <a:chOff x="7122572" y="3912437"/>
                <a:chExt cx="2745328" cy="2264763"/>
              </a:xfrm>
            </p:grpSpPr>
            <p:grpSp>
              <p:nvGrpSpPr>
                <p:cNvPr id="50" name="Group 49"/>
                <p:cNvGrpSpPr/>
                <p:nvPr/>
              </p:nvGrpSpPr>
              <p:grpSpPr>
                <a:xfrm>
                  <a:off x="7122572" y="5142472"/>
                  <a:ext cx="2745328" cy="1034728"/>
                  <a:chOff x="8236997" y="4809097"/>
                  <a:chExt cx="2745328" cy="1034728"/>
                </a:xfrm>
              </p:grpSpPr>
              <p:grpSp>
                <p:nvGrpSpPr>
                  <p:cNvPr id="77" name="Group 76"/>
                  <p:cNvGrpSpPr/>
                  <p:nvPr/>
                </p:nvGrpSpPr>
                <p:grpSpPr>
                  <a:xfrm>
                    <a:off x="8236997" y="4809097"/>
                    <a:ext cx="2745328" cy="704036"/>
                    <a:chOff x="6119721" y="4528364"/>
                    <a:chExt cx="2745328" cy="704036"/>
                  </a:xfrm>
                </p:grpSpPr>
                <p:cxnSp>
                  <p:nvCxnSpPr>
                    <p:cNvPr id="79" name="Straight Connector 78"/>
                    <p:cNvCxnSpPr/>
                    <p:nvPr/>
                  </p:nvCxnSpPr>
                  <p:spPr>
                    <a:xfrm>
                      <a:off x="7564120" y="4592320"/>
                      <a:ext cx="0" cy="64008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0" name="Straight Connector 79"/>
                    <p:cNvCxnSpPr/>
                    <p:nvPr/>
                  </p:nvCxnSpPr>
                  <p:spPr>
                    <a:xfrm>
                      <a:off x="7685741" y="4787153"/>
                      <a:ext cx="299" cy="236967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1" name="Straight Connector 80"/>
                    <p:cNvCxnSpPr/>
                    <p:nvPr/>
                  </p:nvCxnSpPr>
                  <p:spPr>
                    <a:xfrm flipV="1">
                      <a:off x="7685741" y="4905636"/>
                      <a:ext cx="1179308" cy="672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2" name="Straight Connector 81"/>
                    <p:cNvCxnSpPr/>
                    <p:nvPr/>
                  </p:nvCxnSpPr>
                  <p:spPr>
                    <a:xfrm>
                      <a:off x="6119721" y="4912360"/>
                      <a:ext cx="1444399" cy="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83" name="TextBox 82"/>
                        <p:cNvSpPr txBox="1"/>
                        <p:nvPr/>
                      </p:nvSpPr>
                      <p:spPr>
                        <a:xfrm>
                          <a:off x="7252112" y="4528365"/>
                          <a:ext cx="237244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+</m:t>
                                </m:r>
                              </m:oMath>
                            </m:oMathPara>
                          </a14:m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10" name="TextBox 109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252112" y="4528365"/>
                          <a:ext cx="237244" cy="276999"/>
                        </a:xfrm>
                        <a:prstGeom prst="rect">
                          <a:avLst/>
                        </a:prstGeom>
                        <a:blipFill>
                          <a:blip r:embed="rId30"/>
                          <a:stretch>
                            <a:fillRect l="-20513" r="-15385" b="-8889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84" name="TextBox 83"/>
                        <p:cNvSpPr txBox="1"/>
                        <p:nvPr/>
                      </p:nvSpPr>
                      <p:spPr>
                        <a:xfrm>
                          <a:off x="7685741" y="4528364"/>
                          <a:ext cx="237244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11" name="TextBox 110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685741" y="4528364"/>
                          <a:ext cx="237244" cy="276999"/>
                        </a:xfrm>
                        <a:prstGeom prst="rect">
                          <a:avLst/>
                        </a:prstGeom>
                        <a:blipFill>
                          <a:blip r:embed="rId31"/>
                          <a:stretch>
                            <a:fillRect l="-2564" r="-2564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78" name="Rectangle 77"/>
                      <p:cNvSpPr/>
                      <p:nvPr/>
                    </p:nvSpPr>
                    <p:spPr>
                      <a:xfrm>
                        <a:off x="9511301" y="5474493"/>
                        <a:ext cx="95500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Δ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𝑉</m:t>
                            </m:r>
                          </m:oMath>
                        </a14:m>
                        <a:r>
                          <a:rPr lang="en-US" dirty="0"/>
                          <a:t>=12V</a:t>
                        </a:r>
                      </a:p>
                    </p:txBody>
                  </p:sp>
                </mc:Choice>
                <mc:Fallback>
                  <p:sp>
                    <p:nvSpPr>
                      <p:cNvPr id="78" name="Rectangle 77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511301" y="5474493"/>
                        <a:ext cx="955005" cy="369332"/>
                      </a:xfrm>
                      <a:prstGeom prst="rect">
                        <a:avLst/>
                      </a:prstGeom>
                      <a:blipFill>
                        <a:blip r:embed="rId32"/>
                        <a:stretch>
                          <a:fillRect t="-9836" r="-5096" b="-2459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51" name="Straight Connector 50"/>
                <p:cNvCxnSpPr/>
                <p:nvPr/>
              </p:nvCxnSpPr>
              <p:spPr>
                <a:xfrm>
                  <a:off x="7122572" y="4448175"/>
                  <a:ext cx="0" cy="1078293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/>
                <p:cNvCxnSpPr/>
                <p:nvPr/>
              </p:nvCxnSpPr>
              <p:spPr>
                <a:xfrm>
                  <a:off x="9865772" y="4457700"/>
                  <a:ext cx="0" cy="1078293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>
                <a:xfrm>
                  <a:off x="7122572" y="4457700"/>
                  <a:ext cx="34502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4" name="Group 53"/>
                <p:cNvGrpSpPr/>
                <p:nvPr/>
              </p:nvGrpSpPr>
              <p:grpSpPr>
                <a:xfrm>
                  <a:off x="7467600" y="4344405"/>
                  <a:ext cx="447675" cy="226589"/>
                  <a:chOff x="5676900" y="2514600"/>
                  <a:chExt cx="5463469" cy="933451"/>
                </a:xfrm>
              </p:grpSpPr>
              <p:cxnSp>
                <p:nvCxnSpPr>
                  <p:cNvPr id="70" name="Straight Connector 69"/>
                  <p:cNvCxnSpPr/>
                  <p:nvPr/>
                </p:nvCxnSpPr>
                <p:spPr>
                  <a:xfrm flipV="1">
                    <a:off x="6086475" y="2514600"/>
                    <a:ext cx="942975" cy="93345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Straight Connector 70"/>
                  <p:cNvCxnSpPr/>
                  <p:nvPr/>
                </p:nvCxnSpPr>
                <p:spPr>
                  <a:xfrm flipV="1">
                    <a:off x="7925388" y="2514600"/>
                    <a:ext cx="942975" cy="93345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Straight Connector 71"/>
                  <p:cNvCxnSpPr/>
                  <p:nvPr/>
                </p:nvCxnSpPr>
                <p:spPr>
                  <a:xfrm flipV="1">
                    <a:off x="9764301" y="2514600"/>
                    <a:ext cx="942975" cy="93345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Straight Connector 72"/>
                  <p:cNvCxnSpPr/>
                  <p:nvPr/>
                </p:nvCxnSpPr>
                <p:spPr>
                  <a:xfrm flipH="1" flipV="1">
                    <a:off x="8844845" y="2514600"/>
                    <a:ext cx="919456" cy="905038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4" name="Straight Connector 73"/>
                  <p:cNvCxnSpPr/>
                  <p:nvPr/>
                </p:nvCxnSpPr>
                <p:spPr>
                  <a:xfrm flipH="1" flipV="1">
                    <a:off x="7029450" y="2543013"/>
                    <a:ext cx="919456" cy="905038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Straight Connector 74"/>
                  <p:cNvCxnSpPr/>
                  <p:nvPr/>
                </p:nvCxnSpPr>
                <p:spPr>
                  <a:xfrm flipH="1" flipV="1">
                    <a:off x="5676900" y="2967119"/>
                    <a:ext cx="433093" cy="480932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Straight Connector 75"/>
                  <p:cNvCxnSpPr/>
                  <p:nvPr/>
                </p:nvCxnSpPr>
                <p:spPr>
                  <a:xfrm flipH="1" flipV="1">
                    <a:off x="10707276" y="2543013"/>
                    <a:ext cx="433093" cy="480932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5" name="Straight Connector 54"/>
                <p:cNvCxnSpPr/>
                <p:nvPr/>
              </p:nvCxnSpPr>
              <p:spPr>
                <a:xfrm flipV="1">
                  <a:off x="7915275" y="4457699"/>
                  <a:ext cx="1008604" cy="1034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6" name="Group 55"/>
                <p:cNvGrpSpPr/>
                <p:nvPr/>
              </p:nvGrpSpPr>
              <p:grpSpPr>
                <a:xfrm>
                  <a:off x="8923879" y="4344003"/>
                  <a:ext cx="447675" cy="226589"/>
                  <a:chOff x="5676900" y="2514600"/>
                  <a:chExt cx="5463469" cy="933451"/>
                </a:xfrm>
              </p:grpSpPr>
              <p:cxnSp>
                <p:nvCxnSpPr>
                  <p:cNvPr id="63" name="Straight Connector 62"/>
                  <p:cNvCxnSpPr/>
                  <p:nvPr/>
                </p:nvCxnSpPr>
                <p:spPr>
                  <a:xfrm flipV="1">
                    <a:off x="6086475" y="2514600"/>
                    <a:ext cx="942975" cy="93345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Straight Connector 63"/>
                  <p:cNvCxnSpPr/>
                  <p:nvPr/>
                </p:nvCxnSpPr>
                <p:spPr>
                  <a:xfrm flipV="1">
                    <a:off x="7925388" y="2514600"/>
                    <a:ext cx="942975" cy="93345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Straight Connector 64"/>
                  <p:cNvCxnSpPr/>
                  <p:nvPr/>
                </p:nvCxnSpPr>
                <p:spPr>
                  <a:xfrm flipV="1">
                    <a:off x="9764301" y="2514600"/>
                    <a:ext cx="942975" cy="93345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Straight Connector 65"/>
                  <p:cNvCxnSpPr/>
                  <p:nvPr/>
                </p:nvCxnSpPr>
                <p:spPr>
                  <a:xfrm flipH="1" flipV="1">
                    <a:off x="8844845" y="2514600"/>
                    <a:ext cx="919456" cy="905038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Straight Connector 66"/>
                  <p:cNvCxnSpPr/>
                  <p:nvPr/>
                </p:nvCxnSpPr>
                <p:spPr>
                  <a:xfrm flipH="1" flipV="1">
                    <a:off x="7029450" y="2543013"/>
                    <a:ext cx="919456" cy="905038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Straight Connector 67"/>
                  <p:cNvCxnSpPr/>
                  <p:nvPr/>
                </p:nvCxnSpPr>
                <p:spPr>
                  <a:xfrm flipH="1" flipV="1">
                    <a:off x="5676900" y="2967119"/>
                    <a:ext cx="433093" cy="480932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Connector 68"/>
                  <p:cNvCxnSpPr/>
                  <p:nvPr/>
                </p:nvCxnSpPr>
                <p:spPr>
                  <a:xfrm flipH="1" flipV="1">
                    <a:off x="10707276" y="2543013"/>
                    <a:ext cx="433093" cy="480932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7" name="Straight Connector 56"/>
                <p:cNvCxnSpPr/>
                <p:nvPr/>
              </p:nvCxnSpPr>
              <p:spPr>
                <a:xfrm>
                  <a:off x="9371554" y="4467643"/>
                  <a:ext cx="494218" cy="40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>
                <a:xfrm>
                  <a:off x="7295086" y="4076700"/>
                  <a:ext cx="0" cy="390943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>
                <a:xfrm>
                  <a:off x="8060655" y="4066354"/>
                  <a:ext cx="0" cy="390943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" name="Oval 59"/>
                <p:cNvSpPr/>
                <p:nvPr/>
              </p:nvSpPr>
              <p:spPr>
                <a:xfrm>
                  <a:off x="7510970" y="3912437"/>
                  <a:ext cx="324544" cy="324594"/>
                </a:xfrm>
                <a:prstGeom prst="ellipse">
                  <a:avLst/>
                </a:prstGeom>
                <a:ln w="38100">
                  <a:solidFill>
                    <a:schemeClr val="tx1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ctr" fontAlgn="t"/>
                  <a:r>
                    <a:rPr lang="en-CA" sz="900" dirty="0">
                      <a:solidFill>
                        <a:srgbClr val="353535"/>
                      </a:solidFill>
                      <a:latin typeface="arial" panose="020B0604020202020204" pitchFamily="34" charset="0"/>
                    </a:rPr>
                    <a:t>V</a:t>
                  </a:r>
                </a:p>
              </p:txBody>
            </p:sp>
            <p:cxnSp>
              <p:nvCxnSpPr>
                <p:cNvPr id="61" name="Straight Connector 60"/>
                <p:cNvCxnSpPr>
                  <a:endCxn id="55" idx="2"/>
                </p:cNvCxnSpPr>
                <p:nvPr/>
              </p:nvCxnSpPr>
              <p:spPr>
                <a:xfrm>
                  <a:off x="7295086" y="4074734"/>
                  <a:ext cx="21588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/>
                <p:cNvCxnSpPr/>
                <p:nvPr/>
              </p:nvCxnSpPr>
              <p:spPr>
                <a:xfrm>
                  <a:off x="7844771" y="4074734"/>
                  <a:ext cx="21588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7" name="Rectangle 46"/>
                  <p:cNvSpPr/>
                  <p:nvPr/>
                </p:nvSpPr>
                <p:spPr>
                  <a:xfrm>
                    <a:off x="7249087" y="4538875"/>
                    <a:ext cx="720069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47" name="Rectangle 4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49087" y="4538875"/>
                    <a:ext cx="720069" cy="369332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Rectangle 47"/>
                  <p:cNvSpPr/>
                  <p:nvPr/>
                </p:nvSpPr>
                <p:spPr>
                  <a:xfrm>
                    <a:off x="8992927" y="4548669"/>
                    <a:ext cx="39177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0" name="Rectangle 5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92927" y="4548669"/>
                    <a:ext cx="391774" cy="369332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9" name="Rectangle 48"/>
                  <p:cNvSpPr/>
                  <p:nvPr/>
                </p:nvSpPr>
                <p:spPr>
                  <a:xfrm>
                    <a:off x="7103804" y="3541140"/>
                    <a:ext cx="124675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Δ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𝑉</m:t>
                        </m:r>
                      </m:oMath>
                    </a14:m>
                    <a:r>
                      <a:rPr lang="en-US" dirty="0"/>
                      <a:t>=0.621V</a:t>
                    </a:r>
                  </a:p>
                </p:txBody>
              </p:sp>
            </mc:Choice>
            <mc:Fallback>
              <p:sp>
                <p:nvSpPr>
                  <p:cNvPr id="49" name="Rectangle 4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03804" y="3541140"/>
                    <a:ext cx="1246752" cy="369332"/>
                  </a:xfrm>
                  <a:prstGeom prst="rect">
                    <a:avLst/>
                  </a:prstGeom>
                  <a:blipFill>
                    <a:blip r:embed="rId35"/>
                    <a:stretch>
                      <a:fillRect t="-8197" r="-390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" name="Group 5"/>
            <p:cNvGrpSpPr/>
            <p:nvPr/>
          </p:nvGrpSpPr>
          <p:grpSpPr>
            <a:xfrm>
              <a:off x="8942220" y="3062186"/>
              <a:ext cx="2745328" cy="2655432"/>
              <a:chOff x="7122572" y="3521768"/>
              <a:chExt cx="2745328" cy="2655432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7122572" y="3903315"/>
                <a:ext cx="2745328" cy="2273885"/>
                <a:chOff x="7122572" y="3903315"/>
                <a:chExt cx="2745328" cy="2273885"/>
              </a:xfrm>
            </p:grpSpPr>
            <p:grpSp>
              <p:nvGrpSpPr>
                <p:cNvPr id="11" name="Group 10"/>
                <p:cNvGrpSpPr/>
                <p:nvPr/>
              </p:nvGrpSpPr>
              <p:grpSpPr>
                <a:xfrm>
                  <a:off x="7122572" y="5142472"/>
                  <a:ext cx="2745328" cy="1034728"/>
                  <a:chOff x="8236997" y="4809097"/>
                  <a:chExt cx="2745328" cy="1034728"/>
                </a:xfrm>
              </p:grpSpPr>
              <p:grpSp>
                <p:nvGrpSpPr>
                  <p:cNvPr id="38" name="Group 37"/>
                  <p:cNvGrpSpPr/>
                  <p:nvPr/>
                </p:nvGrpSpPr>
                <p:grpSpPr>
                  <a:xfrm>
                    <a:off x="8236997" y="4809097"/>
                    <a:ext cx="2745328" cy="704036"/>
                    <a:chOff x="6119721" y="4528364"/>
                    <a:chExt cx="2745328" cy="704036"/>
                  </a:xfrm>
                </p:grpSpPr>
                <p:cxnSp>
                  <p:nvCxnSpPr>
                    <p:cNvPr id="40" name="Straight Connector 39"/>
                    <p:cNvCxnSpPr/>
                    <p:nvPr/>
                  </p:nvCxnSpPr>
                  <p:spPr>
                    <a:xfrm>
                      <a:off x="7564120" y="4592320"/>
                      <a:ext cx="0" cy="64008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1" name="Straight Connector 40"/>
                    <p:cNvCxnSpPr/>
                    <p:nvPr/>
                  </p:nvCxnSpPr>
                  <p:spPr>
                    <a:xfrm>
                      <a:off x="7685741" y="4787153"/>
                      <a:ext cx="299" cy="236967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" name="Straight Connector 41"/>
                    <p:cNvCxnSpPr/>
                    <p:nvPr/>
                  </p:nvCxnSpPr>
                  <p:spPr>
                    <a:xfrm flipV="1">
                      <a:off x="7685741" y="4905636"/>
                      <a:ext cx="1179308" cy="6724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3" name="Straight Connector 42"/>
                    <p:cNvCxnSpPr/>
                    <p:nvPr/>
                  </p:nvCxnSpPr>
                  <p:spPr>
                    <a:xfrm>
                      <a:off x="6119721" y="4912360"/>
                      <a:ext cx="1444399" cy="0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4" name="TextBox 43"/>
                        <p:cNvSpPr txBox="1"/>
                        <p:nvPr/>
                      </p:nvSpPr>
                      <p:spPr>
                        <a:xfrm>
                          <a:off x="7252112" y="4528365"/>
                          <a:ext cx="237244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+</m:t>
                                </m:r>
                              </m:oMath>
                            </m:oMathPara>
                          </a14:m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10" name="TextBox 109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252112" y="4528365"/>
                          <a:ext cx="237244" cy="276999"/>
                        </a:xfrm>
                        <a:prstGeom prst="rect">
                          <a:avLst/>
                        </a:prstGeom>
                        <a:blipFill>
                          <a:blip r:embed="rId30"/>
                          <a:stretch>
                            <a:fillRect l="-20513" r="-15385" b="-8889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5" name="TextBox 44"/>
                        <p:cNvSpPr txBox="1"/>
                        <p:nvPr/>
                      </p:nvSpPr>
                      <p:spPr>
                        <a:xfrm>
                          <a:off x="7685741" y="4528364"/>
                          <a:ext cx="237244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11" name="TextBox 110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685741" y="4528364"/>
                          <a:ext cx="237244" cy="276999"/>
                        </a:xfrm>
                        <a:prstGeom prst="rect">
                          <a:avLst/>
                        </a:prstGeom>
                        <a:blipFill>
                          <a:blip r:embed="rId31"/>
                          <a:stretch>
                            <a:fillRect l="-2564" r="-2564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39" name="Rectangle 38"/>
                      <p:cNvSpPr/>
                      <p:nvPr/>
                    </p:nvSpPr>
                    <p:spPr>
                      <a:xfrm>
                        <a:off x="9511301" y="5474493"/>
                        <a:ext cx="95500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14:m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Δ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𝑉</m:t>
                            </m:r>
                          </m:oMath>
                        </a14:m>
                        <a:r>
                          <a:rPr lang="en-US" dirty="0"/>
                          <a:t>=12V</a:t>
                        </a:r>
                      </a:p>
                    </p:txBody>
                  </p:sp>
                </mc:Choice>
                <mc:Fallback>
                  <p:sp>
                    <p:nvSpPr>
                      <p:cNvPr id="39" name="Rectangle 38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511301" y="5474493"/>
                        <a:ext cx="955005" cy="369332"/>
                      </a:xfrm>
                      <a:prstGeom prst="rect">
                        <a:avLst/>
                      </a:prstGeom>
                      <a:blipFill>
                        <a:blip r:embed="rId36"/>
                        <a:stretch>
                          <a:fillRect t="-9836" r="-5128" b="-2459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12" name="Straight Connector 11"/>
                <p:cNvCxnSpPr/>
                <p:nvPr/>
              </p:nvCxnSpPr>
              <p:spPr>
                <a:xfrm>
                  <a:off x="7122572" y="4448175"/>
                  <a:ext cx="0" cy="1078293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/>
                <p:cNvCxnSpPr/>
                <p:nvPr/>
              </p:nvCxnSpPr>
              <p:spPr>
                <a:xfrm>
                  <a:off x="9865772" y="4457700"/>
                  <a:ext cx="0" cy="1078293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/>
                <p:cNvCxnSpPr/>
                <p:nvPr/>
              </p:nvCxnSpPr>
              <p:spPr>
                <a:xfrm>
                  <a:off x="7122572" y="4457700"/>
                  <a:ext cx="345028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5" name="Group 14"/>
                <p:cNvGrpSpPr/>
                <p:nvPr/>
              </p:nvGrpSpPr>
              <p:grpSpPr>
                <a:xfrm>
                  <a:off x="7467600" y="4344405"/>
                  <a:ext cx="447675" cy="226589"/>
                  <a:chOff x="5676900" y="2514600"/>
                  <a:chExt cx="5463469" cy="933451"/>
                </a:xfrm>
              </p:grpSpPr>
              <p:cxnSp>
                <p:nvCxnSpPr>
                  <p:cNvPr id="31" name="Straight Connector 30"/>
                  <p:cNvCxnSpPr/>
                  <p:nvPr/>
                </p:nvCxnSpPr>
                <p:spPr>
                  <a:xfrm flipV="1">
                    <a:off x="6086475" y="2514600"/>
                    <a:ext cx="942975" cy="93345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Straight Connector 31"/>
                  <p:cNvCxnSpPr/>
                  <p:nvPr/>
                </p:nvCxnSpPr>
                <p:spPr>
                  <a:xfrm flipV="1">
                    <a:off x="7925388" y="2514600"/>
                    <a:ext cx="942975" cy="93345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Connector 32"/>
                  <p:cNvCxnSpPr/>
                  <p:nvPr/>
                </p:nvCxnSpPr>
                <p:spPr>
                  <a:xfrm flipV="1">
                    <a:off x="9764301" y="2514600"/>
                    <a:ext cx="942975" cy="93345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Connector 33"/>
                  <p:cNvCxnSpPr/>
                  <p:nvPr/>
                </p:nvCxnSpPr>
                <p:spPr>
                  <a:xfrm flipH="1" flipV="1">
                    <a:off x="8844845" y="2514600"/>
                    <a:ext cx="919456" cy="905038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Connector 34"/>
                  <p:cNvCxnSpPr/>
                  <p:nvPr/>
                </p:nvCxnSpPr>
                <p:spPr>
                  <a:xfrm flipH="1" flipV="1">
                    <a:off x="7029450" y="2543013"/>
                    <a:ext cx="919456" cy="905038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/>
                  <p:cNvCxnSpPr/>
                  <p:nvPr/>
                </p:nvCxnSpPr>
                <p:spPr>
                  <a:xfrm flipH="1" flipV="1">
                    <a:off x="5676900" y="2967119"/>
                    <a:ext cx="433093" cy="480932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Straight Connector 36"/>
                  <p:cNvCxnSpPr/>
                  <p:nvPr/>
                </p:nvCxnSpPr>
                <p:spPr>
                  <a:xfrm flipH="1" flipV="1">
                    <a:off x="10707276" y="2543013"/>
                    <a:ext cx="433093" cy="480932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6" name="Straight Connector 15"/>
                <p:cNvCxnSpPr/>
                <p:nvPr/>
              </p:nvCxnSpPr>
              <p:spPr>
                <a:xfrm flipV="1">
                  <a:off x="7915275" y="4457699"/>
                  <a:ext cx="1008604" cy="10346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7" name="Group 16"/>
                <p:cNvGrpSpPr/>
                <p:nvPr/>
              </p:nvGrpSpPr>
              <p:grpSpPr>
                <a:xfrm>
                  <a:off x="8923879" y="4344003"/>
                  <a:ext cx="447675" cy="226589"/>
                  <a:chOff x="5676900" y="2514600"/>
                  <a:chExt cx="5463469" cy="933451"/>
                </a:xfrm>
              </p:grpSpPr>
              <p:cxnSp>
                <p:nvCxnSpPr>
                  <p:cNvPr id="24" name="Straight Connector 23"/>
                  <p:cNvCxnSpPr/>
                  <p:nvPr/>
                </p:nvCxnSpPr>
                <p:spPr>
                  <a:xfrm flipV="1">
                    <a:off x="6086475" y="2514600"/>
                    <a:ext cx="942975" cy="93345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/>
                  <p:cNvCxnSpPr/>
                  <p:nvPr/>
                </p:nvCxnSpPr>
                <p:spPr>
                  <a:xfrm flipV="1">
                    <a:off x="7925388" y="2514600"/>
                    <a:ext cx="942975" cy="93345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Straight Connector 25"/>
                  <p:cNvCxnSpPr/>
                  <p:nvPr/>
                </p:nvCxnSpPr>
                <p:spPr>
                  <a:xfrm flipV="1">
                    <a:off x="9764301" y="2514600"/>
                    <a:ext cx="942975" cy="93345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Connector 26"/>
                  <p:cNvCxnSpPr/>
                  <p:nvPr/>
                </p:nvCxnSpPr>
                <p:spPr>
                  <a:xfrm flipH="1" flipV="1">
                    <a:off x="8844845" y="2514600"/>
                    <a:ext cx="919456" cy="905038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Straight Connector 27"/>
                  <p:cNvCxnSpPr/>
                  <p:nvPr/>
                </p:nvCxnSpPr>
                <p:spPr>
                  <a:xfrm flipH="1" flipV="1">
                    <a:off x="7029450" y="2543013"/>
                    <a:ext cx="919456" cy="905038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Connector 28"/>
                  <p:cNvCxnSpPr/>
                  <p:nvPr/>
                </p:nvCxnSpPr>
                <p:spPr>
                  <a:xfrm flipH="1" flipV="1">
                    <a:off x="5676900" y="2967119"/>
                    <a:ext cx="433093" cy="480932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Straight Connector 29"/>
                  <p:cNvCxnSpPr/>
                  <p:nvPr/>
                </p:nvCxnSpPr>
                <p:spPr>
                  <a:xfrm flipH="1" flipV="1">
                    <a:off x="10707276" y="2543013"/>
                    <a:ext cx="433093" cy="480932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8" name="Straight Connector 17"/>
                <p:cNvCxnSpPr/>
                <p:nvPr/>
              </p:nvCxnSpPr>
              <p:spPr>
                <a:xfrm>
                  <a:off x="9371554" y="4467643"/>
                  <a:ext cx="494218" cy="40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/>
              </p:nvCxnSpPr>
              <p:spPr>
                <a:xfrm>
                  <a:off x="8757139" y="4067578"/>
                  <a:ext cx="0" cy="390943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/>
                <p:nvPr/>
              </p:nvCxnSpPr>
              <p:spPr>
                <a:xfrm>
                  <a:off x="9522708" y="4057232"/>
                  <a:ext cx="0" cy="390943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" name="Oval 20"/>
                <p:cNvSpPr/>
                <p:nvPr/>
              </p:nvSpPr>
              <p:spPr>
                <a:xfrm>
                  <a:off x="8973023" y="3903315"/>
                  <a:ext cx="324544" cy="324594"/>
                </a:xfrm>
                <a:prstGeom prst="ellipse">
                  <a:avLst/>
                </a:prstGeom>
                <a:ln w="38100">
                  <a:solidFill>
                    <a:schemeClr val="tx1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algn="ctr" fontAlgn="t"/>
                  <a:r>
                    <a:rPr lang="en-CA" sz="900" dirty="0">
                      <a:solidFill>
                        <a:srgbClr val="353535"/>
                      </a:solidFill>
                      <a:latin typeface="arial" panose="020B0604020202020204" pitchFamily="34" charset="0"/>
                    </a:rPr>
                    <a:t>V</a:t>
                  </a:r>
                </a:p>
              </p:txBody>
            </p:sp>
            <p:cxnSp>
              <p:nvCxnSpPr>
                <p:cNvPr id="22" name="Straight Connector 21"/>
                <p:cNvCxnSpPr>
                  <a:endCxn id="80" idx="2"/>
                </p:cNvCxnSpPr>
                <p:nvPr/>
              </p:nvCxnSpPr>
              <p:spPr>
                <a:xfrm>
                  <a:off x="8757139" y="4065612"/>
                  <a:ext cx="21588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9306824" y="4065612"/>
                  <a:ext cx="215884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" name="Rectangle 7"/>
                  <p:cNvSpPr/>
                  <p:nvPr/>
                </p:nvSpPr>
                <p:spPr>
                  <a:xfrm>
                    <a:off x="7249087" y="4538875"/>
                    <a:ext cx="720069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8" name="Rectangle 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49087" y="4538875"/>
                    <a:ext cx="720069" cy="369332"/>
                  </a:xfrm>
                  <a:prstGeom prst="rect">
                    <a:avLst/>
                  </a:prstGeom>
                  <a:blipFill>
                    <a:blip r:embed="rId3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Rectangle 8"/>
                  <p:cNvSpPr/>
                  <p:nvPr/>
                </p:nvSpPr>
                <p:spPr>
                  <a:xfrm>
                    <a:off x="8992927" y="4548669"/>
                    <a:ext cx="39177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6" name="Rectangle 6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92927" y="4548669"/>
                    <a:ext cx="391774" cy="369332"/>
                  </a:xfrm>
                  <a:prstGeom prst="rect">
                    <a:avLst/>
                  </a:prstGeom>
                  <a:blipFill>
                    <a:blip r:embed="rId3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" name="Rectangle 9"/>
                  <p:cNvSpPr/>
                  <p:nvPr/>
                </p:nvSpPr>
                <p:spPr>
                  <a:xfrm>
                    <a:off x="8449001" y="3521768"/>
                    <a:ext cx="1246752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Δ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𝑉</m:t>
                        </m:r>
                      </m:oMath>
                    </a14:m>
                    <a:r>
                      <a:rPr lang="en-US" dirty="0"/>
                      <a:t>=8.552V</a:t>
                    </a:r>
                  </a:p>
                </p:txBody>
              </p:sp>
            </mc:Choice>
            <mc:Fallback>
              <p:sp>
                <p:nvSpPr>
                  <p:cNvPr id="10" name="Rectangle 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49001" y="3521768"/>
                    <a:ext cx="1246752" cy="369332"/>
                  </a:xfrm>
                  <a:prstGeom prst="rect">
                    <a:avLst/>
                  </a:prstGeom>
                  <a:blipFill>
                    <a:blip r:embed="rId39"/>
                    <a:stretch>
                      <a:fillRect t="-9836" r="-3902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85" name="Group 84"/>
          <p:cNvGrpSpPr/>
          <p:nvPr/>
        </p:nvGrpSpPr>
        <p:grpSpPr>
          <a:xfrm>
            <a:off x="9964960" y="1262299"/>
            <a:ext cx="765569" cy="324594"/>
            <a:chOff x="6146591" y="5597405"/>
            <a:chExt cx="765569" cy="324594"/>
          </a:xfrm>
        </p:grpSpPr>
        <p:sp>
          <p:nvSpPr>
            <p:cNvPr id="86" name="Oval 85"/>
            <p:cNvSpPr/>
            <p:nvPr/>
          </p:nvSpPr>
          <p:spPr>
            <a:xfrm>
              <a:off x="6362475" y="5597405"/>
              <a:ext cx="324544" cy="324594"/>
            </a:xfrm>
            <a:prstGeom prst="ellipse">
              <a:avLst/>
            </a:prstGeom>
            <a:ln w="381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algn="ctr" fontAlgn="t"/>
              <a:r>
                <a:rPr lang="en-CA" sz="900" dirty="0">
                  <a:solidFill>
                    <a:srgbClr val="353535"/>
                  </a:solidFill>
                  <a:latin typeface="arial" panose="020B0604020202020204" pitchFamily="34" charset="0"/>
                </a:rPr>
                <a:t>V</a:t>
              </a:r>
            </a:p>
          </p:txBody>
        </p:sp>
        <p:cxnSp>
          <p:nvCxnSpPr>
            <p:cNvPr id="87" name="Straight Connector 86"/>
            <p:cNvCxnSpPr/>
            <p:nvPr/>
          </p:nvCxnSpPr>
          <p:spPr>
            <a:xfrm>
              <a:off x="6146591" y="5759702"/>
              <a:ext cx="2158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6696276" y="5759702"/>
              <a:ext cx="21588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/>
          <p:cNvGrpSpPr/>
          <p:nvPr/>
        </p:nvGrpSpPr>
        <p:grpSpPr>
          <a:xfrm>
            <a:off x="9984732" y="311758"/>
            <a:ext cx="716767" cy="579595"/>
            <a:chOff x="7738645" y="883249"/>
            <a:chExt cx="716767" cy="579595"/>
          </a:xfrm>
        </p:grpSpPr>
        <p:grpSp>
          <p:nvGrpSpPr>
            <p:cNvPr id="90" name="Group 89"/>
            <p:cNvGrpSpPr/>
            <p:nvPr/>
          </p:nvGrpSpPr>
          <p:grpSpPr>
            <a:xfrm>
              <a:off x="7738645" y="1236255"/>
              <a:ext cx="716767" cy="226589"/>
              <a:chOff x="7738645" y="1236255"/>
              <a:chExt cx="716767" cy="226589"/>
            </a:xfrm>
          </p:grpSpPr>
          <p:grpSp>
            <p:nvGrpSpPr>
              <p:cNvPr id="92" name="Group 91"/>
              <p:cNvGrpSpPr/>
              <p:nvPr/>
            </p:nvGrpSpPr>
            <p:grpSpPr>
              <a:xfrm>
                <a:off x="7869672" y="1236255"/>
                <a:ext cx="461538" cy="226589"/>
                <a:chOff x="5676900" y="2514600"/>
                <a:chExt cx="5632654" cy="933451"/>
              </a:xfrm>
            </p:grpSpPr>
            <p:cxnSp>
              <p:nvCxnSpPr>
                <p:cNvPr id="95" name="Straight Connector 94"/>
                <p:cNvCxnSpPr/>
                <p:nvPr/>
              </p:nvCxnSpPr>
              <p:spPr>
                <a:xfrm flipV="1">
                  <a:off x="6086475" y="2514600"/>
                  <a:ext cx="942975" cy="93345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/>
                <p:cNvCxnSpPr/>
                <p:nvPr/>
              </p:nvCxnSpPr>
              <p:spPr>
                <a:xfrm flipV="1">
                  <a:off x="7925388" y="2514600"/>
                  <a:ext cx="942975" cy="93345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/>
                <p:cNvCxnSpPr/>
                <p:nvPr/>
              </p:nvCxnSpPr>
              <p:spPr>
                <a:xfrm flipV="1">
                  <a:off x="9764301" y="2514600"/>
                  <a:ext cx="942975" cy="93345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/>
                <p:cNvCxnSpPr/>
                <p:nvPr/>
              </p:nvCxnSpPr>
              <p:spPr>
                <a:xfrm flipH="1" flipV="1">
                  <a:off x="8844845" y="2514600"/>
                  <a:ext cx="919456" cy="90503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/>
                <p:nvPr/>
              </p:nvCxnSpPr>
              <p:spPr>
                <a:xfrm flipH="1" flipV="1">
                  <a:off x="7029450" y="2543013"/>
                  <a:ext cx="919456" cy="90503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/>
                <p:cNvCxnSpPr/>
                <p:nvPr/>
              </p:nvCxnSpPr>
              <p:spPr>
                <a:xfrm flipH="1" flipV="1">
                  <a:off x="5676900" y="2967119"/>
                  <a:ext cx="433093" cy="48093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/>
                <p:cNvCxnSpPr/>
                <p:nvPr/>
              </p:nvCxnSpPr>
              <p:spPr>
                <a:xfrm flipH="1" flipV="1">
                  <a:off x="10707282" y="2543017"/>
                  <a:ext cx="602272" cy="452515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3" name="Straight Connector 92"/>
              <p:cNvCxnSpPr/>
              <p:nvPr/>
            </p:nvCxnSpPr>
            <p:spPr>
              <a:xfrm flipV="1">
                <a:off x="7738645" y="1355838"/>
                <a:ext cx="138971" cy="8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/>
              <p:cNvCxnSpPr/>
              <p:nvPr/>
            </p:nvCxnSpPr>
            <p:spPr>
              <a:xfrm>
                <a:off x="8331210" y="1352436"/>
                <a:ext cx="12420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Rectangle 90"/>
                <p:cNvSpPr/>
                <p:nvPr/>
              </p:nvSpPr>
              <p:spPr>
                <a:xfrm>
                  <a:off x="7890085" y="883249"/>
                  <a:ext cx="39177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𝑅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4" name="Rectangle 1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90085" y="883249"/>
                  <a:ext cx="391774" cy="369332"/>
                </a:xfrm>
                <a:prstGeom prst="rect">
                  <a:avLst/>
                </a:prstGeom>
                <a:blipFill>
                  <a:blip r:embed="rId4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929022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/>
          <p:cNvGrpSpPr/>
          <p:nvPr/>
        </p:nvGrpSpPr>
        <p:grpSpPr>
          <a:xfrm>
            <a:off x="513978" y="983947"/>
            <a:ext cx="3489115" cy="4101234"/>
            <a:chOff x="1194698" y="933147"/>
            <a:chExt cx="3489115" cy="4101234"/>
          </a:xfrm>
        </p:grpSpPr>
        <p:grpSp>
          <p:nvGrpSpPr>
            <p:cNvPr id="4" name="Group 3"/>
            <p:cNvGrpSpPr/>
            <p:nvPr/>
          </p:nvGrpSpPr>
          <p:grpSpPr>
            <a:xfrm>
              <a:off x="1967842" y="3972247"/>
              <a:ext cx="2715971" cy="1062134"/>
              <a:chOff x="8357421" y="4809097"/>
              <a:chExt cx="2715971" cy="1062134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8357421" y="4809097"/>
                <a:ext cx="2715971" cy="704036"/>
                <a:chOff x="6240145" y="4528364"/>
                <a:chExt cx="2715971" cy="704036"/>
              </a:xfrm>
            </p:grpSpPr>
            <p:cxnSp>
              <p:nvCxnSpPr>
                <p:cNvPr id="7" name="Straight Connector 6"/>
                <p:cNvCxnSpPr/>
                <p:nvPr/>
              </p:nvCxnSpPr>
              <p:spPr>
                <a:xfrm>
                  <a:off x="7564120" y="4592320"/>
                  <a:ext cx="0" cy="64008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/>
                <p:cNvCxnSpPr/>
                <p:nvPr/>
              </p:nvCxnSpPr>
              <p:spPr>
                <a:xfrm>
                  <a:off x="7685741" y="4787153"/>
                  <a:ext cx="299" cy="23696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Connector 8"/>
                <p:cNvCxnSpPr/>
                <p:nvPr/>
              </p:nvCxnSpPr>
              <p:spPr>
                <a:xfrm flipV="1">
                  <a:off x="7685741" y="4912360"/>
                  <a:ext cx="1270375" cy="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9"/>
                <p:cNvCxnSpPr/>
                <p:nvPr/>
              </p:nvCxnSpPr>
              <p:spPr>
                <a:xfrm>
                  <a:off x="6240145" y="4912360"/>
                  <a:ext cx="1323975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TextBox 10"/>
                    <p:cNvSpPr txBox="1"/>
                    <p:nvPr/>
                  </p:nvSpPr>
                  <p:spPr>
                    <a:xfrm>
                      <a:off x="7252112" y="4528365"/>
                      <a:ext cx="237244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10" name="TextBox 10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252112" y="4528365"/>
                      <a:ext cx="237244" cy="276999"/>
                    </a:xfrm>
                    <a:prstGeom prst="rect">
                      <a:avLst/>
                    </a:prstGeom>
                    <a:blipFill>
                      <a:blip r:embed="rId30"/>
                      <a:stretch>
                        <a:fillRect l="-20513" r="-15385" b="-888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TextBox 11"/>
                    <p:cNvSpPr txBox="1"/>
                    <p:nvPr/>
                  </p:nvSpPr>
                  <p:spPr>
                    <a:xfrm>
                      <a:off x="7685741" y="4528364"/>
                      <a:ext cx="237244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</m:oMath>
                        </m:oMathPara>
                      </a14:m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11" name="TextBox 1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685741" y="4528364"/>
                      <a:ext cx="237244" cy="276999"/>
                    </a:xfrm>
                    <a:prstGeom prst="rect">
                      <a:avLst/>
                    </a:prstGeom>
                    <a:blipFill>
                      <a:blip r:embed="rId31"/>
                      <a:stretch>
                        <a:fillRect l="-2564" r="-256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Rectangle 5"/>
                  <p:cNvSpPr/>
                  <p:nvPr/>
                </p:nvSpPr>
                <p:spPr>
                  <a:xfrm>
                    <a:off x="9460314" y="5501899"/>
                    <a:ext cx="51738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9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𝑉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" name="Rectangle 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60314" y="5501899"/>
                    <a:ext cx="517386" cy="369332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" name="Group 12"/>
            <p:cNvGrpSpPr/>
            <p:nvPr/>
          </p:nvGrpSpPr>
          <p:grpSpPr>
            <a:xfrm>
              <a:off x="1968908" y="2802045"/>
              <a:ext cx="2714905" cy="579685"/>
              <a:chOff x="6680714" y="883159"/>
              <a:chExt cx="2714905" cy="579685"/>
            </a:xfrm>
          </p:grpSpPr>
          <p:grpSp>
            <p:nvGrpSpPr>
              <p:cNvPr id="14" name="Group 13"/>
              <p:cNvGrpSpPr/>
              <p:nvPr/>
            </p:nvGrpSpPr>
            <p:grpSpPr>
              <a:xfrm>
                <a:off x="6680714" y="1236255"/>
                <a:ext cx="2714905" cy="226589"/>
                <a:chOff x="6680714" y="1236255"/>
                <a:chExt cx="2714905" cy="226589"/>
              </a:xfrm>
            </p:grpSpPr>
            <p:grpSp>
              <p:nvGrpSpPr>
                <p:cNvPr id="16" name="Group 15"/>
                <p:cNvGrpSpPr/>
                <p:nvPr/>
              </p:nvGrpSpPr>
              <p:grpSpPr>
                <a:xfrm>
                  <a:off x="7869672" y="1236255"/>
                  <a:ext cx="461538" cy="226589"/>
                  <a:chOff x="5676900" y="2514600"/>
                  <a:chExt cx="5632654" cy="933451"/>
                </a:xfrm>
              </p:grpSpPr>
              <p:cxnSp>
                <p:nvCxnSpPr>
                  <p:cNvPr id="19" name="Straight Connector 18"/>
                  <p:cNvCxnSpPr/>
                  <p:nvPr/>
                </p:nvCxnSpPr>
                <p:spPr>
                  <a:xfrm flipV="1">
                    <a:off x="6086475" y="2514600"/>
                    <a:ext cx="942975" cy="93345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Connector 19"/>
                  <p:cNvCxnSpPr/>
                  <p:nvPr/>
                </p:nvCxnSpPr>
                <p:spPr>
                  <a:xfrm flipV="1">
                    <a:off x="7925388" y="2514600"/>
                    <a:ext cx="942975" cy="93345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Connector 20"/>
                  <p:cNvCxnSpPr/>
                  <p:nvPr/>
                </p:nvCxnSpPr>
                <p:spPr>
                  <a:xfrm flipV="1">
                    <a:off x="9764301" y="2514600"/>
                    <a:ext cx="942975" cy="93345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Connector 21"/>
                  <p:cNvCxnSpPr/>
                  <p:nvPr/>
                </p:nvCxnSpPr>
                <p:spPr>
                  <a:xfrm flipH="1" flipV="1">
                    <a:off x="8844845" y="2514600"/>
                    <a:ext cx="919456" cy="905038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/>
                  <p:cNvCxnSpPr/>
                  <p:nvPr/>
                </p:nvCxnSpPr>
                <p:spPr>
                  <a:xfrm flipH="1" flipV="1">
                    <a:off x="7029450" y="2543013"/>
                    <a:ext cx="919456" cy="905038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/>
                  <p:cNvCxnSpPr/>
                  <p:nvPr/>
                </p:nvCxnSpPr>
                <p:spPr>
                  <a:xfrm flipH="1" flipV="1">
                    <a:off x="5676900" y="2967119"/>
                    <a:ext cx="433093" cy="480932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/>
                  <p:cNvCxnSpPr/>
                  <p:nvPr/>
                </p:nvCxnSpPr>
                <p:spPr>
                  <a:xfrm flipH="1" flipV="1">
                    <a:off x="10707282" y="2543017"/>
                    <a:ext cx="602272" cy="452515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7" name="Straight Connector 16"/>
                <p:cNvCxnSpPr/>
                <p:nvPr/>
              </p:nvCxnSpPr>
              <p:spPr>
                <a:xfrm>
                  <a:off x="6680714" y="1352717"/>
                  <a:ext cx="1196902" cy="312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>
                  <a:off x="8331210" y="1352436"/>
                  <a:ext cx="1064409" cy="56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Rectangle 14"/>
                  <p:cNvSpPr/>
                  <p:nvPr/>
                </p:nvSpPr>
                <p:spPr>
                  <a:xfrm>
                    <a:off x="7791605" y="883159"/>
                    <a:ext cx="651139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18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Ω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" name="Rectangle 1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91605" y="883159"/>
                    <a:ext cx="651139" cy="369332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1" name="Straight Connector 30"/>
            <p:cNvCxnSpPr/>
            <p:nvPr/>
          </p:nvCxnSpPr>
          <p:spPr>
            <a:xfrm>
              <a:off x="1967842" y="3042617"/>
              <a:ext cx="3198" cy="131362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683813" y="1389232"/>
              <a:ext cx="0" cy="297693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1968908" y="1888957"/>
              <a:ext cx="2714905" cy="568708"/>
              <a:chOff x="6680714" y="894136"/>
              <a:chExt cx="2714905" cy="568708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6680714" y="1236255"/>
                <a:ext cx="2714905" cy="226589"/>
                <a:chOff x="6680714" y="1236255"/>
                <a:chExt cx="2714905" cy="226589"/>
              </a:xfrm>
            </p:grpSpPr>
            <p:grpSp>
              <p:nvGrpSpPr>
                <p:cNvPr id="37" name="Group 36"/>
                <p:cNvGrpSpPr/>
                <p:nvPr/>
              </p:nvGrpSpPr>
              <p:grpSpPr>
                <a:xfrm>
                  <a:off x="7869672" y="1236255"/>
                  <a:ext cx="461538" cy="226589"/>
                  <a:chOff x="5676900" y="2514600"/>
                  <a:chExt cx="5632654" cy="933451"/>
                </a:xfrm>
              </p:grpSpPr>
              <p:cxnSp>
                <p:nvCxnSpPr>
                  <p:cNvPr id="40" name="Straight Connector 39"/>
                  <p:cNvCxnSpPr/>
                  <p:nvPr/>
                </p:nvCxnSpPr>
                <p:spPr>
                  <a:xfrm flipV="1">
                    <a:off x="6086475" y="2514600"/>
                    <a:ext cx="942975" cy="93345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Straight Connector 40"/>
                  <p:cNvCxnSpPr/>
                  <p:nvPr/>
                </p:nvCxnSpPr>
                <p:spPr>
                  <a:xfrm flipV="1">
                    <a:off x="7925388" y="2514600"/>
                    <a:ext cx="942975" cy="93345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Connector 41"/>
                  <p:cNvCxnSpPr/>
                  <p:nvPr/>
                </p:nvCxnSpPr>
                <p:spPr>
                  <a:xfrm flipV="1">
                    <a:off x="9764301" y="2514600"/>
                    <a:ext cx="942975" cy="93345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Connector 42"/>
                  <p:cNvCxnSpPr/>
                  <p:nvPr/>
                </p:nvCxnSpPr>
                <p:spPr>
                  <a:xfrm flipH="1" flipV="1">
                    <a:off x="8844845" y="2514600"/>
                    <a:ext cx="919456" cy="905038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Connector 43"/>
                  <p:cNvCxnSpPr/>
                  <p:nvPr/>
                </p:nvCxnSpPr>
                <p:spPr>
                  <a:xfrm flipH="1" flipV="1">
                    <a:off x="7029450" y="2543013"/>
                    <a:ext cx="919456" cy="905038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Straight Connector 44"/>
                  <p:cNvCxnSpPr/>
                  <p:nvPr/>
                </p:nvCxnSpPr>
                <p:spPr>
                  <a:xfrm flipH="1" flipV="1">
                    <a:off x="5676900" y="2967119"/>
                    <a:ext cx="433093" cy="480932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Straight Connector 45"/>
                  <p:cNvCxnSpPr/>
                  <p:nvPr/>
                </p:nvCxnSpPr>
                <p:spPr>
                  <a:xfrm flipH="1" flipV="1">
                    <a:off x="10707282" y="2543017"/>
                    <a:ext cx="602272" cy="452515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8" name="Straight Connector 37"/>
                <p:cNvCxnSpPr/>
                <p:nvPr/>
              </p:nvCxnSpPr>
              <p:spPr>
                <a:xfrm>
                  <a:off x="6680714" y="1352436"/>
                  <a:ext cx="1196902" cy="3403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>
                  <a:off x="8331210" y="1352436"/>
                  <a:ext cx="1064409" cy="56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Rectangle 35"/>
                  <p:cNvSpPr/>
                  <p:nvPr/>
                </p:nvSpPr>
                <p:spPr>
                  <a:xfrm>
                    <a:off x="7778180" y="894136"/>
                    <a:ext cx="651139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25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Ω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6" name="Rectangle 3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78180" y="894136"/>
                    <a:ext cx="651139" cy="369332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7" name="Group 46"/>
            <p:cNvGrpSpPr/>
            <p:nvPr/>
          </p:nvGrpSpPr>
          <p:grpSpPr>
            <a:xfrm>
              <a:off x="1968908" y="933147"/>
              <a:ext cx="2714905" cy="580247"/>
              <a:chOff x="6703381" y="882597"/>
              <a:chExt cx="2714905" cy="580247"/>
            </a:xfrm>
          </p:grpSpPr>
          <p:grpSp>
            <p:nvGrpSpPr>
              <p:cNvPr id="48" name="Group 47"/>
              <p:cNvGrpSpPr/>
              <p:nvPr/>
            </p:nvGrpSpPr>
            <p:grpSpPr>
              <a:xfrm>
                <a:off x="6703381" y="1236255"/>
                <a:ext cx="2714905" cy="226589"/>
                <a:chOff x="6703381" y="1236255"/>
                <a:chExt cx="2714905" cy="226589"/>
              </a:xfrm>
            </p:grpSpPr>
            <p:grpSp>
              <p:nvGrpSpPr>
                <p:cNvPr id="50" name="Group 49"/>
                <p:cNvGrpSpPr/>
                <p:nvPr/>
              </p:nvGrpSpPr>
              <p:grpSpPr>
                <a:xfrm>
                  <a:off x="7869672" y="1236255"/>
                  <a:ext cx="461538" cy="226589"/>
                  <a:chOff x="5676900" y="2514600"/>
                  <a:chExt cx="5632654" cy="933451"/>
                </a:xfrm>
              </p:grpSpPr>
              <p:cxnSp>
                <p:nvCxnSpPr>
                  <p:cNvPr id="53" name="Straight Connector 52"/>
                  <p:cNvCxnSpPr/>
                  <p:nvPr/>
                </p:nvCxnSpPr>
                <p:spPr>
                  <a:xfrm flipV="1">
                    <a:off x="6086475" y="2514600"/>
                    <a:ext cx="942975" cy="93345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Straight Connector 53"/>
                  <p:cNvCxnSpPr/>
                  <p:nvPr/>
                </p:nvCxnSpPr>
                <p:spPr>
                  <a:xfrm flipV="1">
                    <a:off x="7925388" y="2514600"/>
                    <a:ext cx="942975" cy="93345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Straight Connector 54"/>
                  <p:cNvCxnSpPr/>
                  <p:nvPr/>
                </p:nvCxnSpPr>
                <p:spPr>
                  <a:xfrm flipV="1">
                    <a:off x="9764301" y="2514600"/>
                    <a:ext cx="942975" cy="93345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Straight Connector 55"/>
                  <p:cNvCxnSpPr/>
                  <p:nvPr/>
                </p:nvCxnSpPr>
                <p:spPr>
                  <a:xfrm flipH="1" flipV="1">
                    <a:off x="8844845" y="2514600"/>
                    <a:ext cx="919456" cy="905038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Straight Connector 56"/>
                  <p:cNvCxnSpPr/>
                  <p:nvPr/>
                </p:nvCxnSpPr>
                <p:spPr>
                  <a:xfrm flipH="1" flipV="1">
                    <a:off x="7029450" y="2543013"/>
                    <a:ext cx="919456" cy="905038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Straight Connector 57"/>
                  <p:cNvCxnSpPr/>
                  <p:nvPr/>
                </p:nvCxnSpPr>
                <p:spPr>
                  <a:xfrm flipH="1" flipV="1">
                    <a:off x="5676900" y="2967119"/>
                    <a:ext cx="433093" cy="480932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Straight Connector 58"/>
                  <p:cNvCxnSpPr/>
                  <p:nvPr/>
                </p:nvCxnSpPr>
                <p:spPr>
                  <a:xfrm flipH="1" flipV="1">
                    <a:off x="10707282" y="2543017"/>
                    <a:ext cx="602272" cy="452515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1" name="Straight Connector 50"/>
                <p:cNvCxnSpPr/>
                <p:nvPr/>
              </p:nvCxnSpPr>
              <p:spPr>
                <a:xfrm>
                  <a:off x="6703381" y="1352717"/>
                  <a:ext cx="1174235" cy="312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/>
                <p:cNvCxnSpPr/>
                <p:nvPr/>
              </p:nvCxnSpPr>
              <p:spPr>
                <a:xfrm>
                  <a:off x="8331210" y="1352436"/>
                  <a:ext cx="1087076" cy="56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Rectangle 48"/>
                  <p:cNvSpPr/>
                  <p:nvPr/>
                </p:nvSpPr>
                <p:spPr>
                  <a:xfrm>
                    <a:off x="7789642" y="882597"/>
                    <a:ext cx="651139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12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Ω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9" name="Rectangle 4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89642" y="882597"/>
                    <a:ext cx="651139" cy="369332"/>
                  </a:xfrm>
                  <a:prstGeom prst="rect">
                    <a:avLst/>
                  </a:prstGeom>
                  <a:blipFill>
                    <a:blip r:embed="rId3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6" name="Group 65"/>
            <p:cNvGrpSpPr/>
            <p:nvPr/>
          </p:nvGrpSpPr>
          <p:grpSpPr>
            <a:xfrm rot="16200000">
              <a:off x="1399377" y="2376403"/>
              <a:ext cx="461538" cy="870896"/>
              <a:chOff x="7869672" y="591948"/>
              <a:chExt cx="461538" cy="870896"/>
            </a:xfrm>
          </p:grpSpPr>
          <p:grpSp>
            <p:nvGrpSpPr>
              <p:cNvPr id="69" name="Group 68"/>
              <p:cNvGrpSpPr/>
              <p:nvPr/>
            </p:nvGrpSpPr>
            <p:grpSpPr>
              <a:xfrm>
                <a:off x="7869672" y="1236255"/>
                <a:ext cx="461538" cy="226589"/>
                <a:chOff x="5676900" y="2514600"/>
                <a:chExt cx="5632654" cy="933451"/>
              </a:xfrm>
            </p:grpSpPr>
            <p:cxnSp>
              <p:nvCxnSpPr>
                <p:cNvPr id="72" name="Straight Connector 71"/>
                <p:cNvCxnSpPr/>
                <p:nvPr/>
              </p:nvCxnSpPr>
              <p:spPr>
                <a:xfrm flipV="1">
                  <a:off x="6086475" y="2514600"/>
                  <a:ext cx="942975" cy="93345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Connector 72"/>
                <p:cNvCxnSpPr/>
                <p:nvPr/>
              </p:nvCxnSpPr>
              <p:spPr>
                <a:xfrm flipV="1">
                  <a:off x="7925388" y="2514600"/>
                  <a:ext cx="942975" cy="93345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Connector 73"/>
                <p:cNvCxnSpPr/>
                <p:nvPr/>
              </p:nvCxnSpPr>
              <p:spPr>
                <a:xfrm flipV="1">
                  <a:off x="9764301" y="2514600"/>
                  <a:ext cx="942975" cy="93345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/>
                <p:cNvCxnSpPr/>
                <p:nvPr/>
              </p:nvCxnSpPr>
              <p:spPr>
                <a:xfrm flipH="1" flipV="1">
                  <a:off x="8844845" y="2514600"/>
                  <a:ext cx="919456" cy="90503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Connector 75"/>
                <p:cNvCxnSpPr/>
                <p:nvPr/>
              </p:nvCxnSpPr>
              <p:spPr>
                <a:xfrm flipH="1" flipV="1">
                  <a:off x="7029450" y="2543013"/>
                  <a:ext cx="919456" cy="90503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/>
                <p:cNvCxnSpPr/>
                <p:nvPr/>
              </p:nvCxnSpPr>
              <p:spPr>
                <a:xfrm flipH="1" flipV="1">
                  <a:off x="5676900" y="2967119"/>
                  <a:ext cx="433093" cy="48093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/>
                <p:cNvCxnSpPr/>
                <p:nvPr/>
              </p:nvCxnSpPr>
              <p:spPr>
                <a:xfrm flipH="1" flipV="1">
                  <a:off x="10707282" y="2543017"/>
                  <a:ext cx="602272" cy="452515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Rectangle 67"/>
                  <p:cNvSpPr/>
                  <p:nvPr/>
                </p:nvSpPr>
                <p:spPr>
                  <a:xfrm rot="5400000">
                    <a:off x="7721644" y="756897"/>
                    <a:ext cx="699229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4.5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Ω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8" name="Rectangle 6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7721644" y="756897"/>
                    <a:ext cx="699229" cy="369332"/>
                  </a:xfrm>
                  <a:prstGeom prst="rect">
                    <a:avLst/>
                  </a:prstGeom>
                  <a:blipFill>
                    <a:blip r:embed="rId3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80" name="Straight Connector 79"/>
            <p:cNvCxnSpPr/>
            <p:nvPr/>
          </p:nvCxnSpPr>
          <p:spPr>
            <a:xfrm flipH="1">
              <a:off x="1968907" y="1413005"/>
              <a:ext cx="14261" cy="116807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0" name="Group 189"/>
          <p:cNvGrpSpPr/>
          <p:nvPr/>
        </p:nvGrpSpPr>
        <p:grpSpPr>
          <a:xfrm>
            <a:off x="4009991" y="934683"/>
            <a:ext cx="3489114" cy="4095818"/>
            <a:chOff x="4971309" y="1000597"/>
            <a:chExt cx="3489114" cy="4095818"/>
          </a:xfrm>
        </p:grpSpPr>
        <p:grpSp>
          <p:nvGrpSpPr>
            <p:cNvPr id="89" name="Group 88"/>
            <p:cNvGrpSpPr/>
            <p:nvPr/>
          </p:nvGrpSpPr>
          <p:grpSpPr>
            <a:xfrm>
              <a:off x="5744452" y="4039697"/>
              <a:ext cx="2715971" cy="1056718"/>
              <a:chOff x="8357421" y="4809097"/>
              <a:chExt cx="2715971" cy="1056718"/>
            </a:xfrm>
          </p:grpSpPr>
          <p:grpSp>
            <p:nvGrpSpPr>
              <p:cNvPr id="142" name="Group 141"/>
              <p:cNvGrpSpPr/>
              <p:nvPr/>
            </p:nvGrpSpPr>
            <p:grpSpPr>
              <a:xfrm>
                <a:off x="8357421" y="4809097"/>
                <a:ext cx="2715971" cy="704036"/>
                <a:chOff x="6240145" y="4528364"/>
                <a:chExt cx="2715971" cy="704036"/>
              </a:xfrm>
            </p:grpSpPr>
            <p:cxnSp>
              <p:nvCxnSpPr>
                <p:cNvPr id="144" name="Straight Connector 143"/>
                <p:cNvCxnSpPr/>
                <p:nvPr/>
              </p:nvCxnSpPr>
              <p:spPr>
                <a:xfrm>
                  <a:off x="7564120" y="4592320"/>
                  <a:ext cx="0" cy="64008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>
                <a:xfrm>
                  <a:off x="7685741" y="4787153"/>
                  <a:ext cx="299" cy="23696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>
                <a:xfrm flipV="1">
                  <a:off x="7685741" y="4912360"/>
                  <a:ext cx="1270375" cy="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Connector 146"/>
                <p:cNvCxnSpPr/>
                <p:nvPr/>
              </p:nvCxnSpPr>
              <p:spPr>
                <a:xfrm>
                  <a:off x="6240145" y="4912360"/>
                  <a:ext cx="1323975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8" name="TextBox 147"/>
                    <p:cNvSpPr txBox="1"/>
                    <p:nvPr/>
                  </p:nvSpPr>
                  <p:spPr>
                    <a:xfrm>
                      <a:off x="7252112" y="4528365"/>
                      <a:ext cx="237244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10" name="TextBox 10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252112" y="4528365"/>
                      <a:ext cx="237244" cy="276999"/>
                    </a:xfrm>
                    <a:prstGeom prst="rect">
                      <a:avLst/>
                    </a:prstGeom>
                    <a:blipFill>
                      <a:blip r:embed="rId30"/>
                      <a:stretch>
                        <a:fillRect l="-20513" r="-15385" b="-888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9" name="TextBox 148"/>
                    <p:cNvSpPr txBox="1"/>
                    <p:nvPr/>
                  </p:nvSpPr>
                  <p:spPr>
                    <a:xfrm>
                      <a:off x="7685741" y="4528364"/>
                      <a:ext cx="237244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</m:oMath>
                        </m:oMathPara>
                      </a14:m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11" name="TextBox 1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685741" y="4528364"/>
                      <a:ext cx="237244" cy="276999"/>
                    </a:xfrm>
                    <a:prstGeom prst="rect">
                      <a:avLst/>
                    </a:prstGeom>
                    <a:blipFill>
                      <a:blip r:embed="rId31"/>
                      <a:stretch>
                        <a:fillRect l="-2564" r="-256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3" name="Rectangle 142"/>
                  <p:cNvSpPr/>
                  <p:nvPr/>
                </p:nvSpPr>
                <p:spPr>
                  <a:xfrm>
                    <a:off x="9450325" y="5496483"/>
                    <a:ext cx="645626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1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𝑉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43" name="Rectangle 14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50325" y="5496483"/>
                    <a:ext cx="645626" cy="369332"/>
                  </a:xfrm>
                  <a:prstGeom prst="rect">
                    <a:avLst/>
                  </a:prstGeom>
                  <a:blipFill>
                    <a:blip r:embed="rId3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91" name="Straight Connector 90"/>
            <p:cNvCxnSpPr/>
            <p:nvPr/>
          </p:nvCxnSpPr>
          <p:spPr>
            <a:xfrm>
              <a:off x="5744452" y="3110067"/>
              <a:ext cx="3198" cy="131362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8460423" y="1456682"/>
              <a:ext cx="0" cy="296701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4" name="Group 93"/>
            <p:cNvGrpSpPr/>
            <p:nvPr/>
          </p:nvGrpSpPr>
          <p:grpSpPr>
            <a:xfrm>
              <a:off x="5745518" y="1000597"/>
              <a:ext cx="2714905" cy="580247"/>
              <a:chOff x="6703381" y="882597"/>
              <a:chExt cx="2714905" cy="580247"/>
            </a:xfrm>
          </p:grpSpPr>
          <p:grpSp>
            <p:nvGrpSpPr>
              <p:cNvPr id="106" name="Group 105"/>
              <p:cNvGrpSpPr/>
              <p:nvPr/>
            </p:nvGrpSpPr>
            <p:grpSpPr>
              <a:xfrm>
                <a:off x="6703381" y="1236255"/>
                <a:ext cx="2714905" cy="226589"/>
                <a:chOff x="6703381" y="1236255"/>
                <a:chExt cx="2714905" cy="226589"/>
              </a:xfrm>
            </p:grpSpPr>
            <p:grpSp>
              <p:nvGrpSpPr>
                <p:cNvPr id="108" name="Group 107"/>
                <p:cNvGrpSpPr/>
                <p:nvPr/>
              </p:nvGrpSpPr>
              <p:grpSpPr>
                <a:xfrm>
                  <a:off x="7869672" y="1236255"/>
                  <a:ext cx="461538" cy="226589"/>
                  <a:chOff x="5676900" y="2514600"/>
                  <a:chExt cx="5632654" cy="933451"/>
                </a:xfrm>
              </p:grpSpPr>
              <p:cxnSp>
                <p:nvCxnSpPr>
                  <p:cNvPr id="111" name="Straight Connector 110"/>
                  <p:cNvCxnSpPr/>
                  <p:nvPr/>
                </p:nvCxnSpPr>
                <p:spPr>
                  <a:xfrm flipV="1">
                    <a:off x="6086475" y="2514600"/>
                    <a:ext cx="942975" cy="93345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Straight Connector 111"/>
                  <p:cNvCxnSpPr/>
                  <p:nvPr/>
                </p:nvCxnSpPr>
                <p:spPr>
                  <a:xfrm flipV="1">
                    <a:off x="7925388" y="2514600"/>
                    <a:ext cx="942975" cy="93345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Straight Connector 112"/>
                  <p:cNvCxnSpPr/>
                  <p:nvPr/>
                </p:nvCxnSpPr>
                <p:spPr>
                  <a:xfrm flipV="1">
                    <a:off x="9764301" y="2514600"/>
                    <a:ext cx="942975" cy="93345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" name="Straight Connector 113"/>
                  <p:cNvCxnSpPr/>
                  <p:nvPr/>
                </p:nvCxnSpPr>
                <p:spPr>
                  <a:xfrm flipH="1" flipV="1">
                    <a:off x="8844845" y="2514600"/>
                    <a:ext cx="919456" cy="905038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5" name="Straight Connector 114"/>
                  <p:cNvCxnSpPr/>
                  <p:nvPr/>
                </p:nvCxnSpPr>
                <p:spPr>
                  <a:xfrm flipH="1" flipV="1">
                    <a:off x="7029450" y="2543013"/>
                    <a:ext cx="919456" cy="905038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6" name="Straight Connector 115"/>
                  <p:cNvCxnSpPr/>
                  <p:nvPr/>
                </p:nvCxnSpPr>
                <p:spPr>
                  <a:xfrm flipH="1" flipV="1">
                    <a:off x="5676900" y="2967119"/>
                    <a:ext cx="433093" cy="480932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7" name="Straight Connector 116"/>
                  <p:cNvCxnSpPr/>
                  <p:nvPr/>
                </p:nvCxnSpPr>
                <p:spPr>
                  <a:xfrm flipH="1" flipV="1">
                    <a:off x="10707282" y="2543017"/>
                    <a:ext cx="602272" cy="452515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09" name="Straight Connector 108"/>
                <p:cNvCxnSpPr/>
                <p:nvPr/>
              </p:nvCxnSpPr>
              <p:spPr>
                <a:xfrm>
                  <a:off x="6703381" y="1352717"/>
                  <a:ext cx="1174235" cy="312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/>
                <p:cNvCxnSpPr/>
                <p:nvPr/>
              </p:nvCxnSpPr>
              <p:spPr>
                <a:xfrm>
                  <a:off x="8331210" y="1352436"/>
                  <a:ext cx="1087076" cy="56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7" name="Rectangle 106"/>
                  <p:cNvSpPr/>
                  <p:nvPr/>
                </p:nvSpPr>
                <p:spPr>
                  <a:xfrm>
                    <a:off x="7789642" y="882597"/>
                    <a:ext cx="65114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1</m:t>
                          </m:r>
                          <m:r>
                            <a:rPr lang="en-CA" b="0" i="0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0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Ω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07" name="Rectangle 10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89642" y="882597"/>
                    <a:ext cx="651140" cy="369332"/>
                  </a:xfrm>
                  <a:prstGeom prst="rect">
                    <a:avLst/>
                  </a:prstGeom>
                  <a:blipFill>
                    <a:blip r:embed="rId3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5" name="Group 94"/>
            <p:cNvGrpSpPr/>
            <p:nvPr/>
          </p:nvGrpSpPr>
          <p:grpSpPr>
            <a:xfrm rot="16200000">
              <a:off x="5175988" y="2443854"/>
              <a:ext cx="461538" cy="870895"/>
              <a:chOff x="7869672" y="591949"/>
              <a:chExt cx="461538" cy="870895"/>
            </a:xfrm>
          </p:grpSpPr>
          <p:grpSp>
            <p:nvGrpSpPr>
              <p:cNvPr id="97" name="Group 96"/>
              <p:cNvGrpSpPr/>
              <p:nvPr/>
            </p:nvGrpSpPr>
            <p:grpSpPr>
              <a:xfrm>
                <a:off x="7869672" y="1236255"/>
                <a:ext cx="461538" cy="226589"/>
                <a:chOff x="5676900" y="2514600"/>
                <a:chExt cx="5632654" cy="933451"/>
              </a:xfrm>
            </p:grpSpPr>
            <p:cxnSp>
              <p:nvCxnSpPr>
                <p:cNvPr id="99" name="Straight Connector 98"/>
                <p:cNvCxnSpPr/>
                <p:nvPr/>
              </p:nvCxnSpPr>
              <p:spPr>
                <a:xfrm flipV="1">
                  <a:off x="6086475" y="2514600"/>
                  <a:ext cx="942975" cy="93345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/>
                <p:cNvCxnSpPr/>
                <p:nvPr/>
              </p:nvCxnSpPr>
              <p:spPr>
                <a:xfrm flipV="1">
                  <a:off x="7925388" y="2514600"/>
                  <a:ext cx="942975" cy="93345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/>
                <p:cNvCxnSpPr/>
                <p:nvPr/>
              </p:nvCxnSpPr>
              <p:spPr>
                <a:xfrm flipV="1">
                  <a:off x="9764301" y="2514600"/>
                  <a:ext cx="942975" cy="93345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/>
                <p:cNvCxnSpPr/>
                <p:nvPr/>
              </p:nvCxnSpPr>
              <p:spPr>
                <a:xfrm flipH="1" flipV="1">
                  <a:off x="8844845" y="2514600"/>
                  <a:ext cx="919456" cy="90503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/>
                <p:cNvCxnSpPr/>
                <p:nvPr/>
              </p:nvCxnSpPr>
              <p:spPr>
                <a:xfrm flipH="1" flipV="1">
                  <a:off x="7029450" y="2543013"/>
                  <a:ext cx="919456" cy="90503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/>
                <p:cNvCxnSpPr/>
                <p:nvPr/>
              </p:nvCxnSpPr>
              <p:spPr>
                <a:xfrm flipH="1" flipV="1">
                  <a:off x="5676900" y="2967119"/>
                  <a:ext cx="433093" cy="48093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5" name="Straight Connector 104"/>
                <p:cNvCxnSpPr/>
                <p:nvPr/>
              </p:nvCxnSpPr>
              <p:spPr>
                <a:xfrm flipH="1" flipV="1">
                  <a:off x="10707282" y="2543017"/>
                  <a:ext cx="602272" cy="452515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8" name="Rectangle 97"/>
                  <p:cNvSpPr/>
                  <p:nvPr/>
                </p:nvSpPr>
                <p:spPr>
                  <a:xfrm rot="5400000">
                    <a:off x="7721639" y="756898"/>
                    <a:ext cx="69923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6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.0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Ω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98" name="Rectangle 9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7721639" y="756898"/>
                    <a:ext cx="699230" cy="369332"/>
                  </a:xfrm>
                  <a:prstGeom prst="rect">
                    <a:avLst/>
                  </a:prstGeom>
                  <a:blipFill>
                    <a:blip r:embed="rId3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96" name="Straight Connector 95"/>
            <p:cNvCxnSpPr/>
            <p:nvPr/>
          </p:nvCxnSpPr>
          <p:spPr>
            <a:xfrm flipH="1">
              <a:off x="5745517" y="1480455"/>
              <a:ext cx="14261" cy="116807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/>
            <p:cNvCxnSpPr/>
            <p:nvPr/>
          </p:nvCxnSpPr>
          <p:spPr>
            <a:xfrm flipV="1">
              <a:off x="7190048" y="2907252"/>
              <a:ext cx="1270375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4" name="Group 153"/>
            <p:cNvGrpSpPr/>
            <p:nvPr/>
          </p:nvGrpSpPr>
          <p:grpSpPr>
            <a:xfrm rot="1404552">
              <a:off x="5708048" y="2331075"/>
              <a:ext cx="1561935" cy="380238"/>
              <a:chOff x="7264891" y="1120296"/>
              <a:chExt cx="1561935" cy="380238"/>
            </a:xfrm>
          </p:grpSpPr>
          <p:grpSp>
            <p:nvGrpSpPr>
              <p:cNvPr id="156" name="Group 155"/>
              <p:cNvGrpSpPr/>
              <p:nvPr/>
            </p:nvGrpSpPr>
            <p:grpSpPr>
              <a:xfrm>
                <a:off x="7869672" y="1236255"/>
                <a:ext cx="461538" cy="226589"/>
                <a:chOff x="5676900" y="2514600"/>
                <a:chExt cx="5632654" cy="933451"/>
              </a:xfrm>
            </p:grpSpPr>
            <p:cxnSp>
              <p:nvCxnSpPr>
                <p:cNvPr id="159" name="Straight Connector 158"/>
                <p:cNvCxnSpPr/>
                <p:nvPr/>
              </p:nvCxnSpPr>
              <p:spPr>
                <a:xfrm flipV="1">
                  <a:off x="6086475" y="2514600"/>
                  <a:ext cx="942975" cy="93345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Connector 159"/>
                <p:cNvCxnSpPr/>
                <p:nvPr/>
              </p:nvCxnSpPr>
              <p:spPr>
                <a:xfrm flipV="1">
                  <a:off x="7925388" y="2514600"/>
                  <a:ext cx="942975" cy="93345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Straight Connector 160"/>
                <p:cNvCxnSpPr/>
                <p:nvPr/>
              </p:nvCxnSpPr>
              <p:spPr>
                <a:xfrm flipV="1">
                  <a:off x="9764301" y="2514600"/>
                  <a:ext cx="942975" cy="93345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Straight Connector 161"/>
                <p:cNvCxnSpPr/>
                <p:nvPr/>
              </p:nvCxnSpPr>
              <p:spPr>
                <a:xfrm flipH="1" flipV="1">
                  <a:off x="8844845" y="2514600"/>
                  <a:ext cx="919456" cy="90503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Straight Connector 162"/>
                <p:cNvCxnSpPr/>
                <p:nvPr/>
              </p:nvCxnSpPr>
              <p:spPr>
                <a:xfrm flipH="1" flipV="1">
                  <a:off x="7029450" y="2543013"/>
                  <a:ext cx="919456" cy="90503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Straight Connector 163"/>
                <p:cNvCxnSpPr/>
                <p:nvPr/>
              </p:nvCxnSpPr>
              <p:spPr>
                <a:xfrm flipH="1" flipV="1">
                  <a:off x="5676900" y="2967119"/>
                  <a:ext cx="433093" cy="48093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Straight Connector 164"/>
                <p:cNvCxnSpPr/>
                <p:nvPr/>
              </p:nvCxnSpPr>
              <p:spPr>
                <a:xfrm flipH="1" flipV="1">
                  <a:off x="10707282" y="2543017"/>
                  <a:ext cx="602272" cy="452515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57" name="Straight Connector 156"/>
              <p:cNvCxnSpPr/>
              <p:nvPr/>
            </p:nvCxnSpPr>
            <p:spPr>
              <a:xfrm rot="20195448">
                <a:off x="7264891" y="1120296"/>
                <a:ext cx="563928" cy="36248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/>
            </p:nvCxnSpPr>
            <p:spPr>
              <a:xfrm rot="20195448">
                <a:off x="8361891" y="1249758"/>
                <a:ext cx="464935" cy="25077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7" name="Group 166"/>
            <p:cNvGrpSpPr/>
            <p:nvPr/>
          </p:nvGrpSpPr>
          <p:grpSpPr>
            <a:xfrm rot="20375685">
              <a:off x="5693593" y="3093491"/>
              <a:ext cx="1537487" cy="420042"/>
              <a:chOff x="7328991" y="1116865"/>
              <a:chExt cx="1537487" cy="420042"/>
            </a:xfrm>
          </p:grpSpPr>
          <p:grpSp>
            <p:nvGrpSpPr>
              <p:cNvPr id="169" name="Group 168"/>
              <p:cNvGrpSpPr/>
              <p:nvPr/>
            </p:nvGrpSpPr>
            <p:grpSpPr>
              <a:xfrm>
                <a:off x="7869672" y="1236255"/>
                <a:ext cx="461538" cy="226589"/>
                <a:chOff x="5676900" y="2514600"/>
                <a:chExt cx="5632654" cy="933451"/>
              </a:xfrm>
            </p:grpSpPr>
            <p:cxnSp>
              <p:nvCxnSpPr>
                <p:cNvPr id="172" name="Straight Connector 171"/>
                <p:cNvCxnSpPr/>
                <p:nvPr/>
              </p:nvCxnSpPr>
              <p:spPr>
                <a:xfrm flipV="1">
                  <a:off x="6086475" y="2514600"/>
                  <a:ext cx="942975" cy="93345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Straight Connector 172"/>
                <p:cNvCxnSpPr/>
                <p:nvPr/>
              </p:nvCxnSpPr>
              <p:spPr>
                <a:xfrm flipV="1">
                  <a:off x="7925388" y="2514600"/>
                  <a:ext cx="942975" cy="93345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Connector 173"/>
                <p:cNvCxnSpPr/>
                <p:nvPr/>
              </p:nvCxnSpPr>
              <p:spPr>
                <a:xfrm flipV="1">
                  <a:off x="9764301" y="2514600"/>
                  <a:ext cx="942975" cy="93345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Straight Connector 174"/>
                <p:cNvCxnSpPr/>
                <p:nvPr/>
              </p:nvCxnSpPr>
              <p:spPr>
                <a:xfrm flipH="1" flipV="1">
                  <a:off x="8844845" y="2514600"/>
                  <a:ext cx="919456" cy="90503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Straight Connector 175"/>
                <p:cNvCxnSpPr/>
                <p:nvPr/>
              </p:nvCxnSpPr>
              <p:spPr>
                <a:xfrm flipH="1" flipV="1">
                  <a:off x="7029450" y="2543013"/>
                  <a:ext cx="919456" cy="90503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Connector 176"/>
                <p:cNvCxnSpPr/>
                <p:nvPr/>
              </p:nvCxnSpPr>
              <p:spPr>
                <a:xfrm flipH="1" flipV="1">
                  <a:off x="5676900" y="2967119"/>
                  <a:ext cx="433093" cy="48093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Straight Connector 177"/>
                <p:cNvCxnSpPr/>
                <p:nvPr/>
              </p:nvCxnSpPr>
              <p:spPr>
                <a:xfrm flipH="1" flipV="1">
                  <a:off x="10707282" y="2543017"/>
                  <a:ext cx="602272" cy="452515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70" name="Straight Connector 169"/>
              <p:cNvCxnSpPr/>
              <p:nvPr/>
            </p:nvCxnSpPr>
            <p:spPr>
              <a:xfrm rot="1224315" flipV="1">
                <a:off x="7328991" y="1257100"/>
                <a:ext cx="516037" cy="27980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/>
            </p:nvCxnSpPr>
            <p:spPr>
              <a:xfrm rot="1224315" flipV="1">
                <a:off x="8373608" y="1116865"/>
                <a:ext cx="492870" cy="33190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5" name="Rectangle 184"/>
                <p:cNvSpPr/>
                <p:nvPr/>
              </p:nvSpPr>
              <p:spPr>
                <a:xfrm>
                  <a:off x="6416059" y="2072853"/>
                  <a:ext cx="65114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0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Ω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85" name="Rectangle 1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6059" y="2072853"/>
                  <a:ext cx="651140" cy="369332"/>
                </a:xfrm>
                <a:prstGeom prst="rect">
                  <a:avLst/>
                </a:prstGeom>
                <a:blipFill>
                  <a:blip r:embed="rId4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6" name="Rectangle 185"/>
                <p:cNvSpPr/>
                <p:nvPr/>
              </p:nvSpPr>
              <p:spPr>
                <a:xfrm>
                  <a:off x="6416059" y="3464213"/>
                  <a:ext cx="82747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5.5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Ω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86" name="Rectangle 1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6059" y="3464213"/>
                  <a:ext cx="827471" cy="369332"/>
                </a:xfrm>
                <a:prstGeom prst="rect">
                  <a:avLst/>
                </a:prstGeom>
                <a:blipFill>
                  <a:blip r:embed="rId4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5" name="Group 124"/>
          <p:cNvGrpSpPr/>
          <p:nvPr/>
        </p:nvGrpSpPr>
        <p:grpSpPr>
          <a:xfrm>
            <a:off x="7774475" y="924053"/>
            <a:ext cx="3489115" cy="4090994"/>
            <a:chOff x="4971308" y="1000597"/>
            <a:chExt cx="3489115" cy="4090994"/>
          </a:xfrm>
        </p:grpSpPr>
        <p:grpSp>
          <p:nvGrpSpPr>
            <p:cNvPr id="126" name="Group 125"/>
            <p:cNvGrpSpPr/>
            <p:nvPr/>
          </p:nvGrpSpPr>
          <p:grpSpPr>
            <a:xfrm>
              <a:off x="5744452" y="4039697"/>
              <a:ext cx="2715971" cy="1051894"/>
              <a:chOff x="8357421" y="4809097"/>
              <a:chExt cx="2715971" cy="1051894"/>
            </a:xfrm>
          </p:grpSpPr>
          <p:grpSp>
            <p:nvGrpSpPr>
              <p:cNvPr id="212" name="Group 211"/>
              <p:cNvGrpSpPr/>
              <p:nvPr/>
            </p:nvGrpSpPr>
            <p:grpSpPr>
              <a:xfrm>
                <a:off x="8357421" y="4809097"/>
                <a:ext cx="2715971" cy="704036"/>
                <a:chOff x="6240145" y="4528364"/>
                <a:chExt cx="2715971" cy="704036"/>
              </a:xfrm>
            </p:grpSpPr>
            <p:cxnSp>
              <p:nvCxnSpPr>
                <p:cNvPr id="214" name="Straight Connector 213"/>
                <p:cNvCxnSpPr/>
                <p:nvPr/>
              </p:nvCxnSpPr>
              <p:spPr>
                <a:xfrm>
                  <a:off x="7564120" y="4592320"/>
                  <a:ext cx="0" cy="64008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5" name="Straight Connector 214"/>
                <p:cNvCxnSpPr/>
                <p:nvPr/>
              </p:nvCxnSpPr>
              <p:spPr>
                <a:xfrm>
                  <a:off x="7685741" y="4787153"/>
                  <a:ext cx="299" cy="23696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Straight Connector 215"/>
                <p:cNvCxnSpPr/>
                <p:nvPr/>
              </p:nvCxnSpPr>
              <p:spPr>
                <a:xfrm flipV="1">
                  <a:off x="7685741" y="4912360"/>
                  <a:ext cx="1270375" cy="1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Straight Connector 216"/>
                <p:cNvCxnSpPr/>
                <p:nvPr/>
              </p:nvCxnSpPr>
              <p:spPr>
                <a:xfrm>
                  <a:off x="6240145" y="4912360"/>
                  <a:ext cx="1323975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8" name="TextBox 217"/>
                    <p:cNvSpPr txBox="1"/>
                    <p:nvPr/>
                  </p:nvSpPr>
                  <p:spPr>
                    <a:xfrm>
                      <a:off x="7252112" y="4528365"/>
                      <a:ext cx="237244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10" name="TextBox 10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252112" y="4528365"/>
                      <a:ext cx="237244" cy="276999"/>
                    </a:xfrm>
                    <a:prstGeom prst="rect">
                      <a:avLst/>
                    </a:prstGeom>
                    <a:blipFill>
                      <a:blip r:embed="rId30"/>
                      <a:stretch>
                        <a:fillRect l="-20513" r="-15385" b="-888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9" name="TextBox 218"/>
                    <p:cNvSpPr txBox="1"/>
                    <p:nvPr/>
                  </p:nvSpPr>
                  <p:spPr>
                    <a:xfrm>
                      <a:off x="7685741" y="4528364"/>
                      <a:ext cx="237244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</m:t>
                            </m:r>
                          </m:oMath>
                        </m:oMathPara>
                      </a14:m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11" name="TextBox 11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685741" y="4528364"/>
                      <a:ext cx="237244" cy="276999"/>
                    </a:xfrm>
                    <a:prstGeom prst="rect">
                      <a:avLst/>
                    </a:prstGeom>
                    <a:blipFill>
                      <a:blip r:embed="rId31"/>
                      <a:stretch>
                        <a:fillRect l="-2564" r="-256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3" name="Rectangle 212"/>
                  <p:cNvSpPr/>
                  <p:nvPr/>
                </p:nvSpPr>
                <p:spPr>
                  <a:xfrm>
                    <a:off x="9488010" y="5491659"/>
                    <a:ext cx="52700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𝑉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13" name="Rectangle 2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88010" y="5491659"/>
                    <a:ext cx="527004" cy="369332"/>
                  </a:xfrm>
                  <a:prstGeom prst="rect">
                    <a:avLst/>
                  </a:prstGeom>
                  <a:blipFill>
                    <a:blip r:embed="rId4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27" name="Straight Connector 126"/>
            <p:cNvCxnSpPr/>
            <p:nvPr/>
          </p:nvCxnSpPr>
          <p:spPr>
            <a:xfrm>
              <a:off x="5744452" y="3110067"/>
              <a:ext cx="3198" cy="131362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>
              <a:off x="8460423" y="1456682"/>
              <a:ext cx="0" cy="296701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9" name="Group 128"/>
            <p:cNvGrpSpPr/>
            <p:nvPr/>
          </p:nvGrpSpPr>
          <p:grpSpPr>
            <a:xfrm>
              <a:off x="5745518" y="1000597"/>
              <a:ext cx="2714905" cy="580247"/>
              <a:chOff x="6703381" y="882597"/>
              <a:chExt cx="2714905" cy="580247"/>
            </a:xfrm>
          </p:grpSpPr>
          <p:grpSp>
            <p:nvGrpSpPr>
              <p:cNvPr id="200" name="Group 199"/>
              <p:cNvGrpSpPr/>
              <p:nvPr/>
            </p:nvGrpSpPr>
            <p:grpSpPr>
              <a:xfrm>
                <a:off x="6703381" y="1236255"/>
                <a:ext cx="2714905" cy="226589"/>
                <a:chOff x="6703381" y="1236255"/>
                <a:chExt cx="2714905" cy="226589"/>
              </a:xfrm>
            </p:grpSpPr>
            <p:grpSp>
              <p:nvGrpSpPr>
                <p:cNvPr id="202" name="Group 201"/>
                <p:cNvGrpSpPr/>
                <p:nvPr/>
              </p:nvGrpSpPr>
              <p:grpSpPr>
                <a:xfrm>
                  <a:off x="7869672" y="1236255"/>
                  <a:ext cx="461538" cy="226589"/>
                  <a:chOff x="5676900" y="2514600"/>
                  <a:chExt cx="5632654" cy="933451"/>
                </a:xfrm>
              </p:grpSpPr>
              <p:cxnSp>
                <p:nvCxnSpPr>
                  <p:cNvPr id="205" name="Straight Connector 204"/>
                  <p:cNvCxnSpPr/>
                  <p:nvPr/>
                </p:nvCxnSpPr>
                <p:spPr>
                  <a:xfrm flipV="1">
                    <a:off x="6086475" y="2514600"/>
                    <a:ext cx="942975" cy="93345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6" name="Straight Connector 205"/>
                  <p:cNvCxnSpPr/>
                  <p:nvPr/>
                </p:nvCxnSpPr>
                <p:spPr>
                  <a:xfrm flipV="1">
                    <a:off x="7925388" y="2514600"/>
                    <a:ext cx="942975" cy="93345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7" name="Straight Connector 206"/>
                  <p:cNvCxnSpPr/>
                  <p:nvPr/>
                </p:nvCxnSpPr>
                <p:spPr>
                  <a:xfrm flipV="1">
                    <a:off x="9764301" y="2514600"/>
                    <a:ext cx="942975" cy="933450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8" name="Straight Connector 207"/>
                  <p:cNvCxnSpPr/>
                  <p:nvPr/>
                </p:nvCxnSpPr>
                <p:spPr>
                  <a:xfrm flipH="1" flipV="1">
                    <a:off x="8844845" y="2514600"/>
                    <a:ext cx="919456" cy="905038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9" name="Straight Connector 208"/>
                  <p:cNvCxnSpPr/>
                  <p:nvPr/>
                </p:nvCxnSpPr>
                <p:spPr>
                  <a:xfrm flipH="1" flipV="1">
                    <a:off x="7029450" y="2543013"/>
                    <a:ext cx="919456" cy="905038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0" name="Straight Connector 209"/>
                  <p:cNvCxnSpPr/>
                  <p:nvPr/>
                </p:nvCxnSpPr>
                <p:spPr>
                  <a:xfrm flipH="1" flipV="1">
                    <a:off x="5676900" y="2967119"/>
                    <a:ext cx="433093" cy="480932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1" name="Straight Connector 210"/>
                  <p:cNvCxnSpPr/>
                  <p:nvPr/>
                </p:nvCxnSpPr>
                <p:spPr>
                  <a:xfrm flipH="1" flipV="1">
                    <a:off x="10707282" y="2543017"/>
                    <a:ext cx="602272" cy="452515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03" name="Straight Connector 202"/>
                <p:cNvCxnSpPr/>
                <p:nvPr/>
              </p:nvCxnSpPr>
              <p:spPr>
                <a:xfrm>
                  <a:off x="6703381" y="1352717"/>
                  <a:ext cx="1174235" cy="312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Straight Connector 203"/>
                <p:cNvCxnSpPr/>
                <p:nvPr/>
              </p:nvCxnSpPr>
              <p:spPr>
                <a:xfrm>
                  <a:off x="8331210" y="1352436"/>
                  <a:ext cx="1087076" cy="56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1" name="Rectangle 200"/>
                  <p:cNvSpPr/>
                  <p:nvPr/>
                </p:nvSpPr>
                <p:spPr>
                  <a:xfrm>
                    <a:off x="7789642" y="882597"/>
                    <a:ext cx="651139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12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Ω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7" name="Rectangle 10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89642" y="882597"/>
                    <a:ext cx="651139" cy="369332"/>
                  </a:xfrm>
                  <a:prstGeom prst="rect">
                    <a:avLst/>
                  </a:prstGeom>
                  <a:blipFill>
                    <a:blip r:embed="rId4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0" name="Group 129"/>
            <p:cNvGrpSpPr/>
            <p:nvPr/>
          </p:nvGrpSpPr>
          <p:grpSpPr>
            <a:xfrm rot="16200000">
              <a:off x="5175987" y="2443853"/>
              <a:ext cx="461538" cy="870896"/>
              <a:chOff x="7869672" y="591948"/>
              <a:chExt cx="461538" cy="870896"/>
            </a:xfrm>
          </p:grpSpPr>
          <p:grpSp>
            <p:nvGrpSpPr>
              <p:cNvPr id="191" name="Group 190"/>
              <p:cNvGrpSpPr/>
              <p:nvPr/>
            </p:nvGrpSpPr>
            <p:grpSpPr>
              <a:xfrm>
                <a:off x="7869672" y="1236255"/>
                <a:ext cx="461538" cy="226589"/>
                <a:chOff x="5676900" y="2514600"/>
                <a:chExt cx="5632654" cy="933451"/>
              </a:xfrm>
            </p:grpSpPr>
            <p:cxnSp>
              <p:nvCxnSpPr>
                <p:cNvPr id="193" name="Straight Connector 192"/>
                <p:cNvCxnSpPr/>
                <p:nvPr/>
              </p:nvCxnSpPr>
              <p:spPr>
                <a:xfrm flipV="1">
                  <a:off x="6086475" y="2514600"/>
                  <a:ext cx="942975" cy="93345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>
                <a:xfrm flipV="1">
                  <a:off x="7925388" y="2514600"/>
                  <a:ext cx="942975" cy="93345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>
                <a:xfrm flipV="1">
                  <a:off x="9764301" y="2514600"/>
                  <a:ext cx="942975" cy="93345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/>
                <p:cNvCxnSpPr/>
                <p:nvPr/>
              </p:nvCxnSpPr>
              <p:spPr>
                <a:xfrm flipH="1" flipV="1">
                  <a:off x="8844845" y="2514600"/>
                  <a:ext cx="919456" cy="90503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Straight Connector 196"/>
                <p:cNvCxnSpPr/>
                <p:nvPr/>
              </p:nvCxnSpPr>
              <p:spPr>
                <a:xfrm flipH="1" flipV="1">
                  <a:off x="7029450" y="2543013"/>
                  <a:ext cx="919456" cy="90503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8" name="Straight Connector 197"/>
                <p:cNvCxnSpPr/>
                <p:nvPr/>
              </p:nvCxnSpPr>
              <p:spPr>
                <a:xfrm flipH="1" flipV="1">
                  <a:off x="5676900" y="2967119"/>
                  <a:ext cx="433093" cy="48093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Straight Connector 198"/>
                <p:cNvCxnSpPr/>
                <p:nvPr/>
              </p:nvCxnSpPr>
              <p:spPr>
                <a:xfrm flipH="1" flipV="1">
                  <a:off x="10707282" y="2543017"/>
                  <a:ext cx="602272" cy="452515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2" name="Rectangle 191"/>
                  <p:cNvSpPr/>
                  <p:nvPr/>
                </p:nvSpPr>
                <p:spPr>
                  <a:xfrm rot="5400000">
                    <a:off x="7721644" y="756897"/>
                    <a:ext cx="699229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4.5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Ω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8" name="Rectangle 9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7721644" y="756897"/>
                    <a:ext cx="699229" cy="369332"/>
                  </a:xfrm>
                  <a:prstGeom prst="rect">
                    <a:avLst/>
                  </a:prstGeom>
                  <a:blipFill>
                    <a:blip r:embed="rId4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31" name="Straight Connector 130"/>
            <p:cNvCxnSpPr/>
            <p:nvPr/>
          </p:nvCxnSpPr>
          <p:spPr>
            <a:xfrm flipH="1">
              <a:off x="5745517" y="1480455"/>
              <a:ext cx="14261" cy="116807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 flipV="1">
              <a:off x="7190048" y="2907252"/>
              <a:ext cx="1270375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3" name="Group 132"/>
            <p:cNvGrpSpPr/>
            <p:nvPr/>
          </p:nvGrpSpPr>
          <p:grpSpPr>
            <a:xfrm rot="1404552">
              <a:off x="5708048" y="2331075"/>
              <a:ext cx="1561935" cy="380238"/>
              <a:chOff x="7264891" y="1120296"/>
              <a:chExt cx="1561935" cy="380238"/>
            </a:xfrm>
          </p:grpSpPr>
          <p:grpSp>
            <p:nvGrpSpPr>
              <p:cNvPr id="168" name="Group 167"/>
              <p:cNvGrpSpPr/>
              <p:nvPr/>
            </p:nvGrpSpPr>
            <p:grpSpPr>
              <a:xfrm>
                <a:off x="7869672" y="1236255"/>
                <a:ext cx="461538" cy="226589"/>
                <a:chOff x="5676900" y="2514600"/>
                <a:chExt cx="5632654" cy="933451"/>
              </a:xfrm>
            </p:grpSpPr>
            <p:cxnSp>
              <p:nvCxnSpPr>
                <p:cNvPr id="181" name="Straight Connector 180"/>
                <p:cNvCxnSpPr/>
                <p:nvPr/>
              </p:nvCxnSpPr>
              <p:spPr>
                <a:xfrm flipV="1">
                  <a:off x="6086475" y="2514600"/>
                  <a:ext cx="942975" cy="93345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Straight Connector 181"/>
                <p:cNvCxnSpPr/>
                <p:nvPr/>
              </p:nvCxnSpPr>
              <p:spPr>
                <a:xfrm flipV="1">
                  <a:off x="7925388" y="2514600"/>
                  <a:ext cx="942975" cy="93345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/>
                <p:cNvCxnSpPr/>
                <p:nvPr/>
              </p:nvCxnSpPr>
              <p:spPr>
                <a:xfrm flipV="1">
                  <a:off x="9764301" y="2514600"/>
                  <a:ext cx="942975" cy="93345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Straight Connector 183"/>
                <p:cNvCxnSpPr/>
                <p:nvPr/>
              </p:nvCxnSpPr>
              <p:spPr>
                <a:xfrm flipH="1" flipV="1">
                  <a:off x="8844845" y="2514600"/>
                  <a:ext cx="919456" cy="90503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Straight Connector 186"/>
                <p:cNvCxnSpPr/>
                <p:nvPr/>
              </p:nvCxnSpPr>
              <p:spPr>
                <a:xfrm flipH="1" flipV="1">
                  <a:off x="7029450" y="2543013"/>
                  <a:ext cx="919456" cy="90503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" name="Straight Connector 187"/>
                <p:cNvCxnSpPr/>
                <p:nvPr/>
              </p:nvCxnSpPr>
              <p:spPr>
                <a:xfrm flipH="1" flipV="1">
                  <a:off x="5676900" y="2967119"/>
                  <a:ext cx="433093" cy="48093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/>
                <p:cNvCxnSpPr/>
                <p:nvPr/>
              </p:nvCxnSpPr>
              <p:spPr>
                <a:xfrm flipH="1" flipV="1">
                  <a:off x="10707282" y="2543017"/>
                  <a:ext cx="602272" cy="452515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79" name="Straight Connector 178"/>
              <p:cNvCxnSpPr/>
              <p:nvPr/>
            </p:nvCxnSpPr>
            <p:spPr>
              <a:xfrm rot="20195448">
                <a:off x="7264891" y="1120296"/>
                <a:ext cx="563928" cy="36248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/>
            </p:nvCxnSpPr>
            <p:spPr>
              <a:xfrm rot="20195448">
                <a:off x="8361891" y="1249758"/>
                <a:ext cx="464935" cy="250776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4" name="Group 133"/>
            <p:cNvGrpSpPr/>
            <p:nvPr/>
          </p:nvGrpSpPr>
          <p:grpSpPr>
            <a:xfrm rot="20375685">
              <a:off x="5693593" y="3093491"/>
              <a:ext cx="1537487" cy="420042"/>
              <a:chOff x="7328991" y="1116865"/>
              <a:chExt cx="1537487" cy="420042"/>
            </a:xfrm>
          </p:grpSpPr>
          <p:grpSp>
            <p:nvGrpSpPr>
              <p:cNvPr id="137" name="Group 136"/>
              <p:cNvGrpSpPr/>
              <p:nvPr/>
            </p:nvGrpSpPr>
            <p:grpSpPr>
              <a:xfrm>
                <a:off x="7869672" y="1236255"/>
                <a:ext cx="461538" cy="226589"/>
                <a:chOff x="5676900" y="2514600"/>
                <a:chExt cx="5632654" cy="933451"/>
              </a:xfrm>
            </p:grpSpPr>
            <p:cxnSp>
              <p:nvCxnSpPr>
                <p:cNvPr id="140" name="Straight Connector 139"/>
                <p:cNvCxnSpPr/>
                <p:nvPr/>
              </p:nvCxnSpPr>
              <p:spPr>
                <a:xfrm flipV="1">
                  <a:off x="6086475" y="2514600"/>
                  <a:ext cx="942975" cy="93345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/>
                <p:cNvCxnSpPr/>
                <p:nvPr/>
              </p:nvCxnSpPr>
              <p:spPr>
                <a:xfrm flipV="1">
                  <a:off x="7925388" y="2514600"/>
                  <a:ext cx="942975" cy="93345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Connector 149"/>
                <p:cNvCxnSpPr/>
                <p:nvPr/>
              </p:nvCxnSpPr>
              <p:spPr>
                <a:xfrm flipV="1">
                  <a:off x="9764301" y="2514600"/>
                  <a:ext cx="942975" cy="93345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Straight Connector 150"/>
                <p:cNvCxnSpPr/>
                <p:nvPr/>
              </p:nvCxnSpPr>
              <p:spPr>
                <a:xfrm flipH="1" flipV="1">
                  <a:off x="8844845" y="2514600"/>
                  <a:ext cx="919456" cy="90503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Straight Connector 152"/>
                <p:cNvCxnSpPr/>
                <p:nvPr/>
              </p:nvCxnSpPr>
              <p:spPr>
                <a:xfrm flipH="1" flipV="1">
                  <a:off x="7029450" y="2543013"/>
                  <a:ext cx="919456" cy="905038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/>
                <p:cNvCxnSpPr/>
                <p:nvPr/>
              </p:nvCxnSpPr>
              <p:spPr>
                <a:xfrm flipH="1" flipV="1">
                  <a:off x="5676900" y="2967119"/>
                  <a:ext cx="433093" cy="48093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Straight Connector 165"/>
                <p:cNvCxnSpPr/>
                <p:nvPr/>
              </p:nvCxnSpPr>
              <p:spPr>
                <a:xfrm flipH="1" flipV="1">
                  <a:off x="10707282" y="2543017"/>
                  <a:ext cx="602272" cy="452515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8" name="Straight Connector 137"/>
              <p:cNvCxnSpPr/>
              <p:nvPr/>
            </p:nvCxnSpPr>
            <p:spPr>
              <a:xfrm rot="1224315" flipV="1">
                <a:off x="7328991" y="1257100"/>
                <a:ext cx="516037" cy="27980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>
              <a:xfrm rot="1224315" flipV="1">
                <a:off x="8373608" y="1116865"/>
                <a:ext cx="492870" cy="331908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Rectangle 134"/>
                <p:cNvSpPr/>
                <p:nvPr/>
              </p:nvSpPr>
              <p:spPr>
                <a:xfrm>
                  <a:off x="6416059" y="2072853"/>
                  <a:ext cx="65113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25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Ω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5" name="Rectangle 1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6059" y="2072853"/>
                  <a:ext cx="651139" cy="369332"/>
                </a:xfrm>
                <a:prstGeom prst="rect">
                  <a:avLst/>
                </a:prstGeom>
                <a:blipFill>
                  <a:blip r:embed="rId4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Rectangle 135"/>
                <p:cNvSpPr/>
                <p:nvPr/>
              </p:nvSpPr>
              <p:spPr>
                <a:xfrm>
                  <a:off x="6416059" y="3464213"/>
                  <a:ext cx="65113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18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Ω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6" name="Rectangle 1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6059" y="3464213"/>
                  <a:ext cx="651139" cy="369332"/>
                </a:xfrm>
                <a:prstGeom prst="rect">
                  <a:avLst/>
                </a:prstGeom>
                <a:blipFill>
                  <a:blip r:embed="rId4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27177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136</Words>
  <Application>Microsoft Office PowerPoint</Application>
  <PresentationFormat>Widescreen</PresentationFormat>
  <Paragraphs>84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Olivia Woodman</dc:creator>
  <cp:lastModifiedBy>Joshua Rinaldo</cp:lastModifiedBy>
  <cp:revision>12</cp:revision>
  <dcterms:created xsi:type="dcterms:W3CDTF">2018-07-18T18:56:17Z</dcterms:created>
  <dcterms:modified xsi:type="dcterms:W3CDTF">2019-05-08T18:52:23Z</dcterms:modified>
</cp:coreProperties>
</file>