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67"/>
  </p:normalViewPr>
  <p:slideViewPr>
    <p:cSldViewPr snapToGrid="0" snapToObjects="1">
      <p:cViewPr varScale="1">
        <p:scale>
          <a:sx n="108" d="100"/>
          <a:sy n="108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A-E94A-B746-93EC-95FE01CDC6D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A1FC-277F-374D-A741-1102CE24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0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A-E94A-B746-93EC-95FE01CDC6D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A1FC-277F-374D-A741-1102CE24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A-E94A-B746-93EC-95FE01CDC6D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A1FC-277F-374D-A741-1102CE24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A-E94A-B746-93EC-95FE01CDC6D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A1FC-277F-374D-A741-1102CE24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8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A-E94A-B746-93EC-95FE01CDC6D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A1FC-277F-374D-A741-1102CE24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A-E94A-B746-93EC-95FE01CDC6D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A1FC-277F-374D-A741-1102CE24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5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A-E94A-B746-93EC-95FE01CDC6D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A1FC-277F-374D-A741-1102CE24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A-E94A-B746-93EC-95FE01CDC6D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A1FC-277F-374D-A741-1102CE24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A-E94A-B746-93EC-95FE01CDC6D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A1FC-277F-374D-A741-1102CE24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2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A-E94A-B746-93EC-95FE01CDC6D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A1FC-277F-374D-A741-1102CE24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786A-E94A-B746-93EC-95FE01CDC6D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A1FC-277F-374D-A741-1102CE24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8786A-E94A-B746-93EC-95FE01CDC6DD}" type="datetimeFigureOut">
              <a:rPr lang="en-US" smtClean="0"/>
              <a:t>7/18/18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A1FC-277F-374D-A741-1102CE245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0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9.png"/><Relationship Id="rId12" Type="http://schemas.openxmlformats.org/officeDocument/2006/relationships/image" Target="../media/image660.png"/><Relationship Id="rId13" Type="http://schemas.openxmlformats.org/officeDocument/2006/relationships/image" Target="../media/image661.png"/><Relationship Id="rId14" Type="http://schemas.openxmlformats.org/officeDocument/2006/relationships/image" Target="../media/image662.png"/><Relationship Id="rId15" Type="http://schemas.openxmlformats.org/officeDocument/2006/relationships/image" Target="../media/image663.png"/><Relationship Id="rId16" Type="http://schemas.openxmlformats.org/officeDocument/2006/relationships/image" Target="../media/image66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86657" y="421894"/>
            <a:ext cx="3205935" cy="2621082"/>
            <a:chOff x="2814558" y="3059873"/>
            <a:chExt cx="3205935" cy="2621082"/>
          </a:xfrm>
        </p:grpSpPr>
        <p:grpSp>
          <p:nvGrpSpPr>
            <p:cNvPr id="5" name="Group 4"/>
            <p:cNvGrpSpPr/>
            <p:nvPr/>
          </p:nvGrpSpPr>
          <p:grpSpPr>
            <a:xfrm>
              <a:off x="2814558" y="3599234"/>
              <a:ext cx="3205935" cy="2081721"/>
              <a:chOff x="3800151" y="3920247"/>
              <a:chExt cx="3205935" cy="208172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800151" y="3920247"/>
                <a:ext cx="939390" cy="208171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040039" y="4273685"/>
                <a:ext cx="463968" cy="1374842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>
                <a:off x="6104208" y="3920247"/>
                <a:ext cx="901878" cy="2081721"/>
              </a:xfrm>
              <a:prstGeom prst="arc">
                <a:avLst>
                  <a:gd name="adj1" fmla="val 16200000"/>
                  <a:gd name="adj2" fmla="val 533596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4269846" y="3920247"/>
                <a:ext cx="228530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4269846" y="6001007"/>
                <a:ext cx="2304675" cy="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2952128" y="3904095"/>
              <a:ext cx="332126" cy="735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277986" y="4639614"/>
              <a:ext cx="8444" cy="687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966333" y="4648023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333" y="4648023"/>
                  <a:ext cx="42319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922028" y="3624620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028" y="3624620"/>
                  <a:ext cx="42851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V="1">
              <a:off x="3276643" y="3433864"/>
              <a:ext cx="2312285" cy="35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314436" y="3059873"/>
                  <a:ext cx="317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4436" y="3059873"/>
                  <a:ext cx="31701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6486312" y="1497243"/>
            <a:ext cx="4080036" cy="1584458"/>
            <a:chOff x="6486312" y="1497243"/>
            <a:chExt cx="4080036" cy="1584458"/>
          </a:xfrm>
        </p:grpSpPr>
        <p:sp>
          <p:nvSpPr>
            <p:cNvPr id="18" name="Oval 17"/>
            <p:cNvSpPr/>
            <p:nvPr/>
          </p:nvSpPr>
          <p:spPr>
            <a:xfrm>
              <a:off x="7735994" y="1497243"/>
              <a:ext cx="486383" cy="15242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9337949" y="1940074"/>
              <a:ext cx="369651" cy="669489"/>
            </a:xfrm>
            <a:prstGeom prst="arc">
              <a:avLst>
                <a:gd name="adj1" fmla="val 16197948"/>
                <a:gd name="adj2" fmla="val 508374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7" idx="0"/>
              <a:endCxn id="18" idx="0"/>
            </p:cNvCxnSpPr>
            <p:nvPr/>
          </p:nvCxnSpPr>
          <p:spPr>
            <a:xfrm>
              <a:off x="7979186" y="1497243"/>
              <a:ext cx="1543389" cy="4428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7" idx="4"/>
              <a:endCxn id="18" idx="2"/>
            </p:cNvCxnSpPr>
            <p:nvPr/>
          </p:nvCxnSpPr>
          <p:spPr>
            <a:xfrm flipV="1">
              <a:off x="7979186" y="2604986"/>
              <a:ext cx="1574048" cy="4165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383294" y="1501720"/>
              <a:ext cx="0" cy="15799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860743" y="1980281"/>
              <a:ext cx="3242" cy="57850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486312" y="1987594"/>
                  <a:ext cx="7577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6312" y="1987594"/>
                  <a:ext cx="75770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9808640" y="2074704"/>
                  <a:ext cx="7577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8640" y="2074704"/>
                  <a:ext cx="75770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7509753" y="2259370"/>
              <a:ext cx="5545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7370232" y="1891489"/>
                  <a:ext cx="8427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232" y="1891489"/>
                  <a:ext cx="842795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8197" r="-57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121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Olivia Woodman</cp:lastModifiedBy>
  <cp:revision>2</cp:revision>
  <dcterms:created xsi:type="dcterms:W3CDTF">2018-07-18T19:17:29Z</dcterms:created>
  <dcterms:modified xsi:type="dcterms:W3CDTF">2018-07-18T19:18:10Z</dcterms:modified>
</cp:coreProperties>
</file>