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94" d="100"/>
          <a:sy n="94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1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4FE8-EAA3-5E4B-9FE8-9D6369D375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2CB2-9539-3C41-B512-DE5F6D8B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1" Type="http://schemas.openxmlformats.org/officeDocument/2006/relationships/image" Target="../media/image701.png"/><Relationship Id="rId55" Type="http://schemas.openxmlformats.org/officeDocument/2006/relationships/image" Target="../media/image76.png"/><Relationship Id="rId63" Type="http://schemas.openxmlformats.org/officeDocument/2006/relationships/image" Target="../media/image103.png"/><Relationship Id="rId68" Type="http://schemas.openxmlformats.org/officeDocument/2006/relationships/image" Target="../media/image5.png"/><Relationship Id="rId59" Type="http://schemas.openxmlformats.org/officeDocument/2006/relationships/image" Target="../media/image79.png"/><Relationship Id="rId67" Type="http://schemas.openxmlformats.org/officeDocument/2006/relationships/image" Target="../media/image4.png"/><Relationship Id="rId54" Type="http://schemas.openxmlformats.org/officeDocument/2006/relationships/image" Target="../media/image704.png"/><Relationship Id="rId6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53" Type="http://schemas.openxmlformats.org/officeDocument/2006/relationships/image" Target="../media/image703.png"/><Relationship Id="rId58" Type="http://schemas.openxmlformats.org/officeDocument/2006/relationships/image" Target="../media/image78.png"/><Relationship Id="rId66" Type="http://schemas.openxmlformats.org/officeDocument/2006/relationships/image" Target="../media/image3.png"/><Relationship Id="rId49" Type="http://schemas.openxmlformats.org/officeDocument/2006/relationships/image" Target="../media/image699.png"/><Relationship Id="rId61" Type="http://schemas.openxmlformats.org/officeDocument/2006/relationships/image" Target="../media/image81.png"/><Relationship Id="rId52" Type="http://schemas.openxmlformats.org/officeDocument/2006/relationships/image" Target="../media/image702.png"/><Relationship Id="rId60" Type="http://schemas.openxmlformats.org/officeDocument/2006/relationships/image" Target="../media/image80.png"/><Relationship Id="rId65" Type="http://schemas.openxmlformats.org/officeDocument/2006/relationships/image" Target="../media/image2.png"/><Relationship Id="rId48" Type="http://schemas.openxmlformats.org/officeDocument/2006/relationships/image" Target="../media/image698.png"/><Relationship Id="rId56" Type="http://schemas.openxmlformats.org/officeDocument/2006/relationships/image" Target="../media/image706.png"/><Relationship Id="rId6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8.png"/><Relationship Id="rId7" Type="http://schemas.openxmlformats.org/officeDocument/2006/relationships/image" Target="../media/image942.png"/><Relationship Id="rId12" Type="http://schemas.openxmlformats.org/officeDocument/2006/relationships/image" Target="../media/image943.png"/><Relationship Id="rId2" Type="http://schemas.openxmlformats.org/officeDocument/2006/relationships/image" Target="../media/image9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1.png"/><Relationship Id="rId11" Type="http://schemas.openxmlformats.org/officeDocument/2006/relationships/image" Target="../media/image40.png"/><Relationship Id="rId5" Type="http://schemas.openxmlformats.org/officeDocument/2006/relationships/image" Target="../media/image940.png"/><Relationship Id="rId10" Type="http://schemas.openxmlformats.org/officeDocument/2006/relationships/image" Target="../media/image30.png"/><Relationship Id="rId4" Type="http://schemas.openxmlformats.org/officeDocument/2006/relationships/image" Target="../media/image93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67233" y="748348"/>
            <a:ext cx="3360593" cy="1339607"/>
            <a:chOff x="7820198" y="3172282"/>
            <a:chExt cx="3360593" cy="1339607"/>
          </a:xfrm>
        </p:grpSpPr>
        <p:grpSp>
          <p:nvGrpSpPr>
            <p:cNvPr id="5" name="Group 4"/>
            <p:cNvGrpSpPr/>
            <p:nvPr/>
          </p:nvGrpSpPr>
          <p:grpSpPr>
            <a:xfrm>
              <a:off x="8086029" y="3172282"/>
              <a:ext cx="3094762" cy="1339607"/>
              <a:chOff x="8086029" y="3172282"/>
              <a:chExt cx="3094762" cy="13396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86724" y="3829050"/>
                <a:ext cx="3038475" cy="1357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>
                <a:off x="9934574" y="3172282"/>
                <a:ext cx="1190625" cy="1280900"/>
              </a:xfrm>
              <a:prstGeom prst="arc">
                <a:avLst>
                  <a:gd name="adj1" fmla="val 17863739"/>
                  <a:gd name="adj2" fmla="val 0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86724" y="3743037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75586" y="3743036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64448" y="3743036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953310" y="3743035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242172" y="3743036"/>
                <a:ext cx="2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531034" y="3743035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790143" y="3743035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79005" y="374303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341036" y="374303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29898" y="374303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8086029" y="4130059"/>
                <a:ext cx="3094762" cy="37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9468088" y="4142557"/>
                    <a:ext cx="31701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1" name="Rectangle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088" y="4142557"/>
                    <a:ext cx="317010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Oval 5"/>
            <p:cNvSpPr/>
            <p:nvPr/>
          </p:nvSpPr>
          <p:spPr>
            <a:xfrm>
              <a:off x="8011292" y="3841997"/>
              <a:ext cx="131567" cy="12280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820198" y="3453245"/>
                  <a:ext cx="31701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𝑎𝑥𝑖𝑠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198" y="3453245"/>
                  <a:ext cx="317010" cy="369332"/>
                </a:xfrm>
                <a:prstGeom prst="rect">
                  <a:avLst/>
                </a:prstGeom>
                <a:blipFill>
                  <a:blip r:embed="rId49"/>
                  <a:stretch>
                    <a:fillRect r="-9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466433" y="3646968"/>
            <a:ext cx="4664265" cy="1674816"/>
            <a:chOff x="1870194" y="3646968"/>
            <a:chExt cx="4664265" cy="1674816"/>
          </a:xfrm>
        </p:grpSpPr>
        <p:sp>
          <p:nvSpPr>
            <p:cNvPr id="23" name="Oval 22"/>
            <p:cNvSpPr/>
            <p:nvPr/>
          </p:nvSpPr>
          <p:spPr>
            <a:xfrm>
              <a:off x="2570284" y="4242391"/>
              <a:ext cx="3120464" cy="4465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690748" y="4040372"/>
              <a:ext cx="331487" cy="425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85733" y="4486496"/>
              <a:ext cx="480238" cy="432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967936" y="3936435"/>
                  <a:ext cx="3960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1" name="Rectangle 2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36" y="3936435"/>
                  <a:ext cx="396070" cy="40293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832008" y="4918853"/>
                  <a:ext cx="52803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008" y="4918853"/>
                  <a:ext cx="528030" cy="402931"/>
                </a:xfrm>
                <a:prstGeom prst="rect">
                  <a:avLst/>
                </a:prstGeom>
                <a:blipFill>
                  <a:blip r:embed="rId52"/>
                  <a:stretch>
                    <a:fillRect t="-22727" r="-476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2238797" y="4012464"/>
              <a:ext cx="335927" cy="453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095061" y="4476306"/>
              <a:ext cx="460368" cy="39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870194" y="3972921"/>
                  <a:ext cx="3960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194" y="3972921"/>
                  <a:ext cx="396070" cy="402931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2258255" y="4627072"/>
                  <a:ext cx="52803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55" y="4627072"/>
                  <a:ext cx="528030" cy="402931"/>
                </a:xfrm>
                <a:prstGeom prst="rect">
                  <a:avLst/>
                </a:prstGeom>
                <a:blipFill>
                  <a:blip r:embed="rId54"/>
                  <a:stretch>
                    <a:fillRect t="-22727" r="-471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 flipH="1" flipV="1">
              <a:off x="5667113" y="3646968"/>
              <a:ext cx="13002" cy="829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579101" y="3998041"/>
                  <a:ext cx="35022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101" y="3998041"/>
                  <a:ext cx="350222" cy="369332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 flipV="1">
              <a:off x="5715147" y="4467396"/>
              <a:ext cx="819312" cy="1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5859563" y="44584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563" y="4458489"/>
                  <a:ext cx="374141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7386042" y="2254844"/>
            <a:ext cx="3712285" cy="4007328"/>
            <a:chOff x="7789803" y="2254844"/>
            <a:chExt cx="3712285" cy="4007328"/>
          </a:xfrm>
        </p:grpSpPr>
        <p:grpSp>
          <p:nvGrpSpPr>
            <p:cNvPr id="37" name="Group 36"/>
            <p:cNvGrpSpPr/>
            <p:nvPr/>
          </p:nvGrpSpPr>
          <p:grpSpPr>
            <a:xfrm>
              <a:off x="7962088" y="2268954"/>
              <a:ext cx="3540000" cy="3993218"/>
              <a:chOff x="7962088" y="2268954"/>
              <a:chExt cx="3540000" cy="399321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8814988" y="2332135"/>
                <a:ext cx="700873" cy="343940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9535583" y="2268954"/>
                <a:ext cx="703234" cy="35216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8181951" y="2817976"/>
                <a:ext cx="2687605" cy="64124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9500719" y="3172282"/>
                <a:ext cx="0" cy="252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9527613" y="3169640"/>
                <a:ext cx="12244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0094602" y="287641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4602" y="2876412"/>
                    <a:ext cx="198003" cy="307777"/>
                  </a:xfrm>
                  <a:prstGeom prst="rect">
                    <a:avLst/>
                  </a:prstGeom>
                  <a:blipFill rotWithShape="0">
                    <a:blip r:embed="rId58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9478908" y="4278393"/>
                    <a:ext cx="38748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8908" y="4278393"/>
                    <a:ext cx="387480" cy="307777"/>
                  </a:xfrm>
                  <a:prstGeom prst="rect">
                    <a:avLst/>
                  </a:prstGeom>
                  <a:blipFill rotWithShape="0">
                    <a:blip r:embed="rId59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7962088" y="2686015"/>
                <a:ext cx="3169499" cy="933859"/>
              </a:xfrm>
              <a:prstGeom prst="arc">
                <a:avLst>
                  <a:gd name="adj1" fmla="val 20776155"/>
                  <a:gd name="adj2" fmla="val 836880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1114608" y="2984708"/>
                    <a:ext cx="38748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4608" y="2984708"/>
                    <a:ext cx="387480" cy="307777"/>
                  </a:xfrm>
                  <a:prstGeom prst="rect">
                    <a:avLst/>
                  </a:prstGeom>
                  <a:blipFill rotWithShape="0">
                    <a:blip r:embed="rId6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8078390" y="2702854"/>
                <a:ext cx="1437079" cy="308338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9512735" y="2599219"/>
                <a:ext cx="1563260" cy="316760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9479435" y="569495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9028022" y="4853254"/>
                    <a:ext cx="64833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2" name="Rectangle 1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8022" y="4853254"/>
                    <a:ext cx="648330" cy="369332"/>
                  </a:xfrm>
                  <a:prstGeom prst="rect">
                    <a:avLst/>
                  </a:prstGeom>
                  <a:blipFill rotWithShape="0"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Arc 52"/>
              <p:cNvSpPr/>
              <p:nvPr/>
            </p:nvSpPr>
            <p:spPr>
              <a:xfrm rot="16590303">
                <a:off x="8980249" y="5201146"/>
                <a:ext cx="1064970" cy="1057082"/>
              </a:xfrm>
              <a:prstGeom prst="arc">
                <a:avLst>
                  <a:gd name="adj1" fmla="val 19485560"/>
                  <a:gd name="adj2" fmla="val 2132973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892551" y="2254844"/>
                  <a:ext cx="478071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551" y="2254844"/>
                  <a:ext cx="478071" cy="345159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789803" y="2353335"/>
                  <a:ext cx="478071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803" y="2353335"/>
                  <a:ext cx="478071" cy="345159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712476" y="933180"/>
            <a:ext cx="3941846" cy="1793430"/>
            <a:chOff x="712476" y="933180"/>
            <a:chExt cx="3941846" cy="1793430"/>
          </a:xfrm>
        </p:grpSpPr>
        <p:sp>
          <p:nvSpPr>
            <p:cNvPr id="3" name="Cube 2"/>
            <p:cNvSpPr/>
            <p:nvPr/>
          </p:nvSpPr>
          <p:spPr>
            <a:xfrm>
              <a:off x="1369605" y="1627756"/>
              <a:ext cx="3129409" cy="951929"/>
            </a:xfrm>
            <a:prstGeom prst="cube">
              <a:avLst>
                <a:gd name="adj" fmla="val 5108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036676" y="2204270"/>
              <a:ext cx="542392" cy="5223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4257717" y="2357278"/>
                  <a:ext cx="3966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717" y="2357278"/>
                  <a:ext cx="396605" cy="369332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V="1">
              <a:off x="2793120" y="1982532"/>
              <a:ext cx="69750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3417793" y="1777933"/>
                  <a:ext cx="3966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793" y="1777933"/>
                  <a:ext cx="396605" cy="369332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flipV="1">
              <a:off x="1273370" y="1597112"/>
              <a:ext cx="484346" cy="4908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712476" y="1427193"/>
                  <a:ext cx="3966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𝐻𝑎𝑙𝑙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6" y="1427193"/>
                  <a:ext cx="396605" cy="369332"/>
                </a:xfrm>
                <a:prstGeom prst="rect">
                  <a:avLst/>
                </a:prstGeom>
                <a:blipFill>
                  <a:blip r:embed="rId66"/>
                  <a:stretch>
                    <a:fillRect r="-9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H="1" flipV="1">
              <a:off x="2209711" y="1353555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2373998" y="1353555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2537346" y="1353555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2701633" y="1353555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2859839" y="1356149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24126" y="1356149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3187474" y="1356149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3351761" y="1356149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2960511" y="933180"/>
                  <a:ext cx="3960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511" y="933180"/>
                  <a:ext cx="396070" cy="402931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 flipV="1">
              <a:off x="3512359" y="1347950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3675707" y="1347950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 flipV="1">
              <a:off x="3839994" y="1347950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2049051" y="1359227"/>
              <a:ext cx="3456" cy="511421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/>
                <p:cNvSpPr/>
                <p:nvPr/>
              </p:nvSpPr>
              <p:spPr>
                <a:xfrm>
                  <a:off x="4057609" y="1909837"/>
                  <a:ext cx="39660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609" y="1909837"/>
                  <a:ext cx="396605" cy="369332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53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08131" y="893090"/>
            <a:ext cx="5929061" cy="4403443"/>
            <a:chOff x="1008131" y="893090"/>
            <a:chExt cx="5929061" cy="4403443"/>
          </a:xfrm>
        </p:grpSpPr>
        <p:grpSp>
          <p:nvGrpSpPr>
            <p:cNvPr id="5" name="Group 4"/>
            <p:cNvGrpSpPr/>
            <p:nvPr/>
          </p:nvGrpSpPr>
          <p:grpSpPr>
            <a:xfrm>
              <a:off x="1008131" y="893090"/>
              <a:ext cx="5929061" cy="4403443"/>
              <a:chOff x="969630" y="861461"/>
              <a:chExt cx="5929061" cy="440344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37912" y="861461"/>
                <a:ext cx="5560779" cy="4403443"/>
                <a:chOff x="1337912" y="861461"/>
                <a:chExt cx="5560779" cy="440344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337912" y="1376413"/>
                  <a:ext cx="0" cy="113578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856072" y="1376413"/>
                  <a:ext cx="1604" cy="4235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856072" y="2088683"/>
                  <a:ext cx="1604" cy="4235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2444817" y="861461"/>
                  <a:ext cx="4453874" cy="41051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632509" y="4957127"/>
                      <a:ext cx="40784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𝑅𝑒𝑔𝑖𝑜𝑛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𝑢𝑛𝑖𝑓𝑜𝑟𝑚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𝑚𝑎𝑔𝑛𝑒𝑡𝑖𝑐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𝑓𝑖𝑒𝑙𝑑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09" y="4957127"/>
                      <a:ext cx="407848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495" r="-134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2443212" y="2161995"/>
                  <a:ext cx="184804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443213" y="1711238"/>
                  <a:ext cx="184804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337912" y="1944303"/>
                  <a:ext cx="29549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Arc 23"/>
                <p:cNvSpPr/>
                <p:nvPr/>
              </p:nvSpPr>
              <p:spPr>
                <a:xfrm>
                  <a:off x="2820200" y="1944303"/>
                  <a:ext cx="2945331" cy="2810577"/>
                </a:xfrm>
                <a:prstGeom prst="arc">
                  <a:avLst>
                    <a:gd name="adj1" fmla="val 16200000"/>
                    <a:gd name="adj2" fmla="val 5471609"/>
                  </a:avLst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212656" y="4649002"/>
                  <a:ext cx="3209" cy="21175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292864" y="3349590"/>
                  <a:ext cx="0" cy="140501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3293539" y="4447103"/>
                      <a:ext cx="863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𝑆𝑒𝑛𝑠𝑜𝑟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3539" y="4447103"/>
                      <a:ext cx="86325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383" r="-4965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400448" y="3744436"/>
                      <a:ext cx="2415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0448" y="3744436"/>
                      <a:ext cx="2415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4292865" y="1944303"/>
                  <a:ext cx="0" cy="14052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4402148" y="2676137"/>
                      <a:ext cx="2415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2148" y="2676137"/>
                      <a:ext cx="2415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815389" y="1711238"/>
                  <a:ext cx="0" cy="45075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628369" y="2210353"/>
                      <a:ext cx="7498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28369" y="2210353"/>
                      <a:ext cx="74982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504" r="-243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393318" y="996446"/>
                      <a:ext cx="4627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3318" y="996446"/>
                      <a:ext cx="462754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842" r="-263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969630" y="3971821"/>
                <a:ext cx="1154342" cy="1293083"/>
                <a:chOff x="1129904" y="1614682"/>
                <a:chExt cx="1154342" cy="129308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136901" y="1912196"/>
                  <a:ext cx="1147345" cy="995569"/>
                  <a:chOff x="1164196" y="1884900"/>
                  <a:chExt cx="1147345" cy="995569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1509817" y="2527048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481714" y="1300739"/>
                  <a:ext cx="20185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𝑉𝑒𝑙𝑜𝑐𝑖𝑡𝑦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𝑠𝑒𝑙𝑒𝑐𝑡𝑜𝑟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714" y="1300739"/>
                  <a:ext cx="201856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625" r="-241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4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7</cp:revision>
  <dcterms:created xsi:type="dcterms:W3CDTF">2018-07-18T17:33:19Z</dcterms:created>
  <dcterms:modified xsi:type="dcterms:W3CDTF">2019-03-19T12:30:31Z</dcterms:modified>
</cp:coreProperties>
</file>