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4A8D"/>
    <a:srgbClr val="D89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C62B7-D133-4F8A-B658-D30A5E40FBC8}" v="137" dt="2019-05-10T17:44:09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4667"/>
  </p:normalViewPr>
  <p:slideViewPr>
    <p:cSldViewPr snapToGrid="0" snapToObjects="1">
      <p:cViewPr>
        <p:scale>
          <a:sx n="191" d="100"/>
          <a:sy n="191" d="100"/>
        </p:scale>
        <p:origin x="-3606" y="-29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0DCC62B7-D133-4F8A-B658-D30A5E40FBC8}"/>
    <pc:docChg chg="custSel modSld">
      <pc:chgData name="Joshua Rinaldo" userId="eeaa994f99e4e508" providerId="LiveId" clId="{0DCC62B7-D133-4F8A-B658-D30A5E40FBC8}" dt="2019-05-10T17:44:32.604" v="258" actId="1076"/>
      <pc:docMkLst>
        <pc:docMk/>
      </pc:docMkLst>
      <pc:sldChg chg="addSp delSp modSp">
        <pc:chgData name="Joshua Rinaldo" userId="eeaa994f99e4e508" providerId="LiveId" clId="{0DCC62B7-D133-4F8A-B658-D30A5E40FBC8}" dt="2019-05-10T17:44:32.604" v="258" actId="1076"/>
        <pc:sldMkLst>
          <pc:docMk/>
          <pc:sldMk cId="1594010486" sldId="259"/>
        </pc:sldMkLst>
        <pc:spChg chg="add del mod">
          <ac:chgData name="Joshua Rinaldo" userId="eeaa994f99e4e508" providerId="LiveId" clId="{0DCC62B7-D133-4F8A-B658-D30A5E40FBC8}" dt="2019-05-10T17:42:19.774" v="226" actId="478"/>
          <ac:spMkLst>
            <pc:docMk/>
            <pc:sldMk cId="1594010486" sldId="259"/>
            <ac:spMk id="12" creationId="{7DF2071E-5E5F-4ABC-8E15-EA443D5B1633}"/>
          </ac:spMkLst>
        </pc:spChg>
        <pc:spChg chg="add mod">
          <ac:chgData name="Joshua Rinaldo" userId="eeaa994f99e4e508" providerId="LiveId" clId="{0DCC62B7-D133-4F8A-B658-D30A5E40FBC8}" dt="2019-05-10T17:29:16.040" v="97" actId="1076"/>
          <ac:spMkLst>
            <pc:docMk/>
            <pc:sldMk cId="1594010486" sldId="259"/>
            <ac:spMk id="13" creationId="{DBD96E21-8D59-48B1-81BA-73854969FE20}"/>
          </ac:spMkLst>
        </pc:spChg>
        <pc:spChg chg="add del mod">
          <ac:chgData name="Joshua Rinaldo" userId="eeaa994f99e4e508" providerId="LiveId" clId="{0DCC62B7-D133-4F8A-B658-D30A5E40FBC8}" dt="2019-05-10T17:42:09.444" v="222" actId="478"/>
          <ac:spMkLst>
            <pc:docMk/>
            <pc:sldMk cId="1594010486" sldId="259"/>
            <ac:spMk id="15" creationId="{F6C78EA9-0761-4401-AFEC-D9B48BF1EFAF}"/>
          </ac:spMkLst>
        </pc:spChg>
        <pc:spChg chg="add mod">
          <ac:chgData name="Joshua Rinaldo" userId="eeaa994f99e4e508" providerId="LiveId" clId="{0DCC62B7-D133-4F8A-B658-D30A5E40FBC8}" dt="2019-05-10T17:27:05.893" v="30" actId="1076"/>
          <ac:spMkLst>
            <pc:docMk/>
            <pc:sldMk cId="1594010486" sldId="259"/>
            <ac:spMk id="54" creationId="{D203598F-A846-47DD-BA5F-A756F1D5A76C}"/>
          </ac:spMkLst>
        </pc:spChg>
        <pc:spChg chg="add mod">
          <ac:chgData name="Joshua Rinaldo" userId="eeaa994f99e4e508" providerId="LiveId" clId="{0DCC62B7-D133-4F8A-B658-D30A5E40FBC8}" dt="2019-05-10T17:27:38.200" v="42" actId="1076"/>
          <ac:spMkLst>
            <pc:docMk/>
            <pc:sldMk cId="1594010486" sldId="259"/>
            <ac:spMk id="55" creationId="{6BCDBC4D-F480-40C6-8074-DDA49B9460D1}"/>
          </ac:spMkLst>
        </pc:spChg>
        <pc:spChg chg="add mod">
          <ac:chgData name="Joshua Rinaldo" userId="eeaa994f99e4e508" providerId="LiveId" clId="{0DCC62B7-D133-4F8A-B658-D30A5E40FBC8}" dt="2019-05-10T17:27:34.325" v="41" actId="1076"/>
          <ac:spMkLst>
            <pc:docMk/>
            <pc:sldMk cId="1594010486" sldId="259"/>
            <ac:spMk id="57" creationId="{07B562AB-F02F-4CBD-A960-63EDCFD6894F}"/>
          </ac:spMkLst>
        </pc:spChg>
        <pc:spChg chg="add del mod">
          <ac:chgData name="Joshua Rinaldo" userId="eeaa994f99e4e508" providerId="LiveId" clId="{0DCC62B7-D133-4F8A-B658-D30A5E40FBC8}" dt="2019-05-10T17:28:24.667" v="83" actId="478"/>
          <ac:spMkLst>
            <pc:docMk/>
            <pc:sldMk cId="1594010486" sldId="259"/>
            <ac:spMk id="58" creationId="{90E7BC05-9CE5-4767-9C31-24B43D222CAA}"/>
          </ac:spMkLst>
        </pc:spChg>
        <pc:spChg chg="add">
          <ac:chgData name="Joshua Rinaldo" userId="eeaa994f99e4e508" providerId="LiveId" clId="{0DCC62B7-D133-4F8A-B658-D30A5E40FBC8}" dt="2019-05-10T17:32:35.051" v="123"/>
          <ac:spMkLst>
            <pc:docMk/>
            <pc:sldMk cId="1594010486" sldId="259"/>
            <ac:spMk id="65" creationId="{E8756DC8-F968-48AF-8A25-AAC366D30D24}"/>
          </ac:spMkLst>
        </pc:spChg>
        <pc:spChg chg="add del mod">
          <ac:chgData name="Joshua Rinaldo" userId="eeaa994f99e4e508" providerId="LiveId" clId="{0DCC62B7-D133-4F8A-B658-D30A5E40FBC8}" dt="2019-05-10T17:42:14.003" v="224" actId="478"/>
          <ac:spMkLst>
            <pc:docMk/>
            <pc:sldMk cId="1594010486" sldId="259"/>
            <ac:spMk id="66" creationId="{8436FE1C-E293-4EAB-B144-FFCE9871C29B}"/>
          </ac:spMkLst>
        </pc:spChg>
        <pc:spChg chg="add del mod">
          <ac:chgData name="Joshua Rinaldo" userId="eeaa994f99e4e508" providerId="LiveId" clId="{0DCC62B7-D133-4F8A-B658-D30A5E40FBC8}" dt="2019-05-10T17:37:09.471" v="168" actId="478"/>
          <ac:spMkLst>
            <pc:docMk/>
            <pc:sldMk cId="1594010486" sldId="259"/>
            <ac:spMk id="81" creationId="{831F5000-0BA7-43C8-9937-A39797064D81}"/>
          </ac:spMkLst>
        </pc:spChg>
        <pc:spChg chg="add mod">
          <ac:chgData name="Joshua Rinaldo" userId="eeaa994f99e4e508" providerId="LiveId" clId="{0DCC62B7-D133-4F8A-B658-D30A5E40FBC8}" dt="2019-05-10T17:44:32.604" v="258" actId="1076"/>
          <ac:spMkLst>
            <pc:docMk/>
            <pc:sldMk cId="1594010486" sldId="259"/>
            <ac:spMk id="82" creationId="{C939AB25-0AD2-4106-8961-8F28A9AE136A}"/>
          </ac:spMkLst>
        </pc:spChg>
        <pc:spChg chg="add mod">
          <ac:chgData name="Joshua Rinaldo" userId="eeaa994f99e4e508" providerId="LiveId" clId="{0DCC62B7-D133-4F8A-B658-D30A5E40FBC8}" dt="2019-05-10T17:44:32.604" v="258" actId="1076"/>
          <ac:spMkLst>
            <pc:docMk/>
            <pc:sldMk cId="1594010486" sldId="259"/>
            <ac:spMk id="83" creationId="{5C5F21B1-557B-4615-B58F-CA6600428E41}"/>
          </ac:spMkLst>
        </pc:spChg>
        <pc:spChg chg="add mod">
          <ac:chgData name="Joshua Rinaldo" userId="eeaa994f99e4e508" providerId="LiveId" clId="{0DCC62B7-D133-4F8A-B658-D30A5E40FBC8}" dt="2019-05-10T17:44:32.604" v="258" actId="1076"/>
          <ac:spMkLst>
            <pc:docMk/>
            <pc:sldMk cId="1594010486" sldId="259"/>
            <ac:spMk id="93" creationId="{988B5ABE-EFE7-4E42-ABEE-129FE322C520}"/>
          </ac:spMkLst>
        </pc:spChg>
        <pc:spChg chg="add mod">
          <ac:chgData name="Joshua Rinaldo" userId="eeaa994f99e4e508" providerId="LiveId" clId="{0DCC62B7-D133-4F8A-B658-D30A5E40FBC8}" dt="2019-05-10T17:44:32.604" v="258" actId="1076"/>
          <ac:spMkLst>
            <pc:docMk/>
            <pc:sldMk cId="1594010486" sldId="259"/>
            <ac:spMk id="94" creationId="{47E080FC-17A4-4B35-AA13-F6E3EF0B0E6E}"/>
          </ac:spMkLst>
        </pc:spChg>
        <pc:spChg chg="add del mod">
          <ac:chgData name="Joshua Rinaldo" userId="eeaa994f99e4e508" providerId="LiveId" clId="{0DCC62B7-D133-4F8A-B658-D30A5E40FBC8}" dt="2019-05-10T17:44:22.655" v="257" actId="478"/>
          <ac:spMkLst>
            <pc:docMk/>
            <pc:sldMk cId="1594010486" sldId="259"/>
            <ac:spMk id="95" creationId="{E61BEB14-7F2B-47D6-A083-272606098AE6}"/>
          </ac:spMkLst>
        </pc:spChg>
        <pc:cxnChg chg="add mod">
          <ac:chgData name="Joshua Rinaldo" userId="eeaa994f99e4e508" providerId="LiveId" clId="{0DCC62B7-D133-4F8A-B658-D30A5E40FBC8}" dt="2019-05-10T17:25:36.804" v="2" actId="1582"/>
          <ac:cxnSpMkLst>
            <pc:docMk/>
            <pc:sldMk cId="1594010486" sldId="259"/>
            <ac:cxnSpMk id="3" creationId="{5D2AB83D-150D-454D-8874-8211A46D286F}"/>
          </ac:cxnSpMkLst>
        </pc:cxnChg>
        <pc:cxnChg chg="add mod">
          <ac:chgData name="Joshua Rinaldo" userId="eeaa994f99e4e508" providerId="LiveId" clId="{0DCC62B7-D133-4F8A-B658-D30A5E40FBC8}" dt="2019-05-10T17:26:19.241" v="13" actId="1076"/>
          <ac:cxnSpMkLst>
            <pc:docMk/>
            <pc:sldMk cId="1594010486" sldId="259"/>
            <ac:cxnSpMk id="10" creationId="{FE683C97-81AC-4908-AFA9-84290F7FF634}"/>
          </ac:cxnSpMkLst>
        </pc:cxnChg>
        <pc:cxnChg chg="add del mod">
          <ac:chgData name="Joshua Rinaldo" userId="eeaa994f99e4e508" providerId="LiveId" clId="{0DCC62B7-D133-4F8A-B658-D30A5E40FBC8}" dt="2019-05-10T17:31:15.387" v="106" actId="478"/>
          <ac:cxnSpMkLst>
            <pc:docMk/>
            <pc:sldMk cId="1594010486" sldId="259"/>
            <ac:cxnSpMk id="17" creationId="{0A9EAEBE-A2C0-444D-938B-7F8FF1D93D3C}"/>
          </ac:cxnSpMkLst>
        </pc:cxnChg>
        <pc:cxnChg chg="add del mod">
          <ac:chgData name="Joshua Rinaldo" userId="eeaa994f99e4e508" providerId="LiveId" clId="{0DCC62B7-D133-4F8A-B658-D30A5E40FBC8}" dt="2019-05-10T17:33:15.422" v="130" actId="478"/>
          <ac:cxnSpMkLst>
            <pc:docMk/>
            <pc:sldMk cId="1594010486" sldId="259"/>
            <ac:cxnSpMk id="37" creationId="{01FF8CED-3B25-4BBB-B748-FB089408566F}"/>
          </ac:cxnSpMkLst>
        </pc:cxnChg>
        <pc:cxnChg chg="add mod">
          <ac:chgData name="Joshua Rinaldo" userId="eeaa994f99e4e508" providerId="LiveId" clId="{0DCC62B7-D133-4F8A-B658-D30A5E40FBC8}" dt="2019-05-10T17:25:55.006" v="7" actId="14100"/>
          <ac:cxnSpMkLst>
            <pc:docMk/>
            <pc:sldMk cId="1594010486" sldId="259"/>
            <ac:cxnSpMk id="53" creationId="{A56C5272-5E6F-40D1-85F5-EE86956BAAFD}"/>
          </ac:cxnSpMkLst>
        </pc:cxnChg>
        <pc:cxnChg chg="add del mod">
          <ac:chgData name="Joshua Rinaldo" userId="eeaa994f99e4e508" providerId="LiveId" clId="{0DCC62B7-D133-4F8A-B658-D30A5E40FBC8}" dt="2019-05-10T17:42:09.444" v="222" actId="478"/>
          <ac:cxnSpMkLst>
            <pc:docMk/>
            <pc:sldMk cId="1594010486" sldId="259"/>
            <ac:cxnSpMk id="60" creationId="{5EEB63E7-3759-4387-8289-822B2B333BF6}"/>
          </ac:cxnSpMkLst>
        </pc:cxnChg>
        <pc:cxnChg chg="add del mod">
          <ac:chgData name="Joshua Rinaldo" userId="eeaa994f99e4e508" providerId="LiveId" clId="{0DCC62B7-D133-4F8A-B658-D30A5E40FBC8}" dt="2019-05-10T17:42:09.444" v="222" actId="478"/>
          <ac:cxnSpMkLst>
            <pc:docMk/>
            <pc:sldMk cId="1594010486" sldId="259"/>
            <ac:cxnSpMk id="61" creationId="{F90260E4-D91F-413A-8867-05F182F4A46D}"/>
          </ac:cxnSpMkLst>
        </pc:cxnChg>
        <pc:cxnChg chg="add del mod">
          <ac:chgData name="Joshua Rinaldo" userId="eeaa994f99e4e508" providerId="LiveId" clId="{0DCC62B7-D133-4F8A-B658-D30A5E40FBC8}" dt="2019-05-10T17:42:16.638" v="225" actId="478"/>
          <ac:cxnSpMkLst>
            <pc:docMk/>
            <pc:sldMk cId="1594010486" sldId="259"/>
            <ac:cxnSpMk id="63" creationId="{D36BD7F7-EE9E-4318-9D20-69588F346378}"/>
          </ac:cxnSpMkLst>
        </pc:cxnChg>
        <pc:cxnChg chg="add del mod">
          <ac:chgData name="Joshua Rinaldo" userId="eeaa994f99e4e508" providerId="LiveId" clId="{0DCC62B7-D133-4F8A-B658-D30A5E40FBC8}" dt="2019-05-10T17:42:11.291" v="223" actId="478"/>
          <ac:cxnSpMkLst>
            <pc:docMk/>
            <pc:sldMk cId="1594010486" sldId="259"/>
            <ac:cxnSpMk id="64" creationId="{C870A15A-C792-4F20-88BC-2F467422C5D9}"/>
          </ac:cxnSpMkLst>
        </pc:cxnChg>
        <pc:cxnChg chg="add mod">
          <ac:chgData name="Joshua Rinaldo" userId="eeaa994f99e4e508" providerId="LiveId" clId="{0DCC62B7-D133-4F8A-B658-D30A5E40FBC8}" dt="2019-05-10T17:44:32.604" v="258" actId="1076"/>
          <ac:cxnSpMkLst>
            <pc:docMk/>
            <pc:sldMk cId="1594010486" sldId="259"/>
            <ac:cxnSpMk id="69" creationId="{24F2FFC9-E3D0-45EA-839B-AAB1FD07A6A1}"/>
          </ac:cxnSpMkLst>
        </pc:cxnChg>
        <pc:cxnChg chg="add mod">
          <ac:chgData name="Joshua Rinaldo" userId="eeaa994f99e4e508" providerId="LiveId" clId="{0DCC62B7-D133-4F8A-B658-D30A5E40FBC8}" dt="2019-05-10T17:44:32.604" v="258" actId="1076"/>
          <ac:cxnSpMkLst>
            <pc:docMk/>
            <pc:sldMk cId="1594010486" sldId="259"/>
            <ac:cxnSpMk id="70" creationId="{774620BD-7D4B-4911-99C9-36CB76E83EA7}"/>
          </ac:cxnSpMkLst>
        </pc:cxnChg>
        <pc:cxnChg chg="add mod">
          <ac:chgData name="Joshua Rinaldo" userId="eeaa994f99e4e508" providerId="LiveId" clId="{0DCC62B7-D133-4F8A-B658-D30A5E40FBC8}" dt="2019-05-10T17:44:32.604" v="258" actId="1076"/>
          <ac:cxnSpMkLst>
            <pc:docMk/>
            <pc:sldMk cId="1594010486" sldId="259"/>
            <ac:cxnSpMk id="71" creationId="{7BB9778B-B758-4060-9206-5A39B779B999}"/>
          </ac:cxnSpMkLst>
        </pc:cxnChg>
        <pc:cxnChg chg="add mod">
          <ac:chgData name="Joshua Rinaldo" userId="eeaa994f99e4e508" providerId="LiveId" clId="{0DCC62B7-D133-4F8A-B658-D30A5E40FBC8}" dt="2019-05-10T17:44:32.604" v="258" actId="1076"/>
          <ac:cxnSpMkLst>
            <pc:docMk/>
            <pc:sldMk cId="1594010486" sldId="259"/>
            <ac:cxnSpMk id="86" creationId="{B11C7A5A-BBFC-4DDD-BF92-DC1B8AD2086A}"/>
          </ac:cxnSpMkLst>
        </pc:cxnChg>
        <pc:cxnChg chg="add del">
          <ac:chgData name="Joshua Rinaldo" userId="eeaa994f99e4e508" providerId="LiveId" clId="{0DCC62B7-D133-4F8A-B658-D30A5E40FBC8}" dt="2019-05-10T17:41:15.743" v="213"/>
          <ac:cxnSpMkLst>
            <pc:docMk/>
            <pc:sldMk cId="1594010486" sldId="259"/>
            <ac:cxnSpMk id="92" creationId="{F96D9C0D-0A38-4363-ACAA-8829682552C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39F2-BCCE-B346-A39C-89A5244D4CA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DBDF-80E2-4B42-9A0B-40D7194EF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6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39F2-BCCE-B346-A39C-89A5244D4CA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DBDF-80E2-4B42-9A0B-40D7194EF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7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39F2-BCCE-B346-A39C-89A5244D4CA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DBDF-80E2-4B42-9A0B-40D7194EF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39F2-BCCE-B346-A39C-89A5244D4CA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DBDF-80E2-4B42-9A0B-40D7194EF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39F2-BCCE-B346-A39C-89A5244D4CA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DBDF-80E2-4B42-9A0B-40D7194EF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7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39F2-BCCE-B346-A39C-89A5244D4CA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DBDF-80E2-4B42-9A0B-40D7194EF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1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39F2-BCCE-B346-A39C-89A5244D4CA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DBDF-80E2-4B42-9A0B-40D7194EF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39F2-BCCE-B346-A39C-89A5244D4CA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DBDF-80E2-4B42-9A0B-40D7194EF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2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39F2-BCCE-B346-A39C-89A5244D4CA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DBDF-80E2-4B42-9A0B-40D7194EF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39F2-BCCE-B346-A39C-89A5244D4CA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DBDF-80E2-4B42-9A0B-40D7194EF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39F2-BCCE-B346-A39C-89A5244D4CA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DBDF-80E2-4B42-9A0B-40D7194EF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0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39F2-BCCE-B346-A39C-89A5244D4CA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DDBDF-80E2-4B42-9A0B-40D7194EF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2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0.png"/><Relationship Id="rId13" Type="http://schemas.openxmlformats.org/officeDocument/2006/relationships/image" Target="../media/image1.png"/><Relationship Id="rId12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11" Type="http://schemas.openxmlformats.org/officeDocument/2006/relationships/image" Target="../media/image1230.png"/><Relationship Id="rId5" Type="http://schemas.openxmlformats.org/officeDocument/2006/relationships/image" Target="../media/image170.png"/><Relationship Id="rId15" Type="http://schemas.openxmlformats.org/officeDocument/2006/relationships/image" Target="../media/image3.png"/><Relationship Id="rId4" Type="http://schemas.openxmlformats.org/officeDocument/2006/relationships/image" Target="../media/image115.png"/><Relationship Id="rId1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0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2" Type="http://schemas.openxmlformats.org/officeDocument/2006/relationships/image" Target="../media/image50.png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5" Type="http://schemas.openxmlformats.org/officeDocument/2006/relationships/image" Target="../media/image181.png"/><Relationship Id="rId10" Type="http://schemas.openxmlformats.org/officeDocument/2006/relationships/image" Target="../media/image130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Relationship Id="rId14" Type="http://schemas.openxmlformats.org/officeDocument/2006/relationships/image" Target="../media/image1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781220" y="1187532"/>
            <a:ext cx="6924953" cy="3568641"/>
            <a:chOff x="4781220" y="1187532"/>
            <a:chExt cx="6924953" cy="3568641"/>
          </a:xfrm>
        </p:grpSpPr>
        <p:grpSp>
          <p:nvGrpSpPr>
            <p:cNvPr id="5" name="Group 4"/>
            <p:cNvGrpSpPr/>
            <p:nvPr/>
          </p:nvGrpSpPr>
          <p:grpSpPr>
            <a:xfrm>
              <a:off x="4781220" y="1187532"/>
              <a:ext cx="6924953" cy="3568641"/>
              <a:chOff x="3399052" y="1290278"/>
              <a:chExt cx="7689605" cy="416654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424229" y="1805152"/>
                <a:ext cx="4563225" cy="3651666"/>
                <a:chOff x="1129904" y="708040"/>
                <a:chExt cx="2216092" cy="2228868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163211" y="708040"/>
                  <a:ext cx="2182785" cy="2228868"/>
                  <a:chOff x="1190506" y="680744"/>
                  <a:chExt cx="2182785" cy="2228868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V="1">
                    <a:off x="1498387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 flipV="1">
                    <a:off x="1498387" y="2526633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Rectangle 18"/>
                      <p:cNvSpPr/>
                      <p:nvPr/>
                    </p:nvSpPr>
                    <p:spPr>
                      <a:xfrm>
                        <a:off x="2955098" y="254028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7" name="Rectangle 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55098" y="254028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6" name="Rectangle 1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3559578" y="3979717"/>
                <a:ext cx="2554015" cy="102486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Block Arc 8"/>
              <p:cNvSpPr/>
              <p:nvPr/>
            </p:nvSpPr>
            <p:spPr>
              <a:xfrm rot="5400000">
                <a:off x="4720913" y="-31583"/>
                <a:ext cx="2791925" cy="5435647"/>
              </a:xfrm>
              <a:prstGeom prst="blockArc">
                <a:avLst>
                  <a:gd name="adj1" fmla="val 16820458"/>
                  <a:gd name="adj2" fmla="val 21573253"/>
                  <a:gd name="adj3" fmla="val 3750"/>
                </a:avLst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6926877" y="2640333"/>
                    <a:ext cx="416178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2.0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6877" y="2640333"/>
                    <a:ext cx="416178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/>
              <p:cNvCxnSpPr/>
              <p:nvPr/>
            </p:nvCxnSpPr>
            <p:spPr>
              <a:xfrm flipV="1">
                <a:off x="6579707" y="4082203"/>
                <a:ext cx="0" cy="7471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6576764" y="4205900"/>
                    <a:ext cx="93166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2.0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6764" y="4205900"/>
                    <a:ext cx="931665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/>
              <p:cNvCxnSpPr/>
              <p:nvPr/>
            </p:nvCxnSpPr>
            <p:spPr>
              <a:xfrm>
                <a:off x="8638423" y="3211667"/>
                <a:ext cx="11520" cy="1617697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8066802" y="4846700"/>
                    <a:ext cx="116628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=5.0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6802" y="4846700"/>
                    <a:ext cx="1166281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13" r="30221"/>
            <a:stretch/>
          </p:blipFill>
          <p:spPr>
            <a:xfrm flipH="1">
              <a:off x="4948346" y="1758160"/>
              <a:ext cx="1473274" cy="2020002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831641" y="790190"/>
            <a:ext cx="2393313" cy="3073225"/>
            <a:chOff x="831641" y="790190"/>
            <a:chExt cx="2393313" cy="3073225"/>
          </a:xfrm>
        </p:grpSpPr>
        <p:grpSp>
          <p:nvGrpSpPr>
            <p:cNvPr id="22" name="Group 21"/>
            <p:cNvGrpSpPr/>
            <p:nvPr/>
          </p:nvGrpSpPr>
          <p:grpSpPr>
            <a:xfrm>
              <a:off x="831641" y="790190"/>
              <a:ext cx="2393313" cy="3073225"/>
              <a:chOff x="831641" y="790190"/>
              <a:chExt cx="2393313" cy="3073225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31641" y="790190"/>
                <a:ext cx="2393313" cy="3073225"/>
                <a:chOff x="831641" y="790190"/>
                <a:chExt cx="2393313" cy="3073225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831641" y="790190"/>
                  <a:ext cx="2393313" cy="3073225"/>
                  <a:chOff x="763909" y="790190"/>
                  <a:chExt cx="2393313" cy="3073225"/>
                </a:xfrm>
              </p:grpSpPr>
              <p:cxnSp>
                <p:nvCxnSpPr>
                  <p:cNvPr id="31" name="Straight Connector 30"/>
                  <p:cNvCxnSpPr/>
                  <p:nvPr/>
                </p:nvCxnSpPr>
                <p:spPr>
                  <a:xfrm flipH="1">
                    <a:off x="2968910" y="1223052"/>
                    <a:ext cx="0" cy="1584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3" name="Picture 22"/>
                  <p:cNvPicPr>
                    <a:picLocks noChangeAspect="1"/>
                  </p:cNvPicPr>
                  <p:nvPr/>
                </p:nvPicPr>
                <p:blipFill rotWithShape="1"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7901" t="25993" r="29970" b="23210"/>
                  <a:stretch/>
                </p:blipFill>
                <p:spPr>
                  <a:xfrm>
                    <a:off x="763909" y="1531310"/>
                    <a:ext cx="2393313" cy="2332105"/>
                  </a:xfrm>
                  <a:prstGeom prst="rect">
                    <a:avLst/>
                  </a:prstGeom>
                </p:spPr>
              </p:pic>
              <p:cxnSp>
                <p:nvCxnSpPr>
                  <p:cNvPr id="25" name="Straight Arrow Connector 24"/>
                  <p:cNvCxnSpPr/>
                  <p:nvPr/>
                </p:nvCxnSpPr>
                <p:spPr>
                  <a:xfrm flipV="1">
                    <a:off x="1950584" y="1189186"/>
                    <a:ext cx="1044000" cy="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/>
                      <p:cNvSpPr txBox="1"/>
                      <p:nvPr/>
                    </p:nvSpPr>
                    <p:spPr>
                      <a:xfrm>
                        <a:off x="2309252" y="790190"/>
                        <a:ext cx="39439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8" name="TextBox 2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09252" y="790190"/>
                        <a:ext cx="394395" cy="276999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9" name="Oval 28"/>
                  <p:cNvSpPr/>
                  <p:nvPr/>
                </p:nvSpPr>
                <p:spPr>
                  <a:xfrm>
                    <a:off x="2934504" y="2703428"/>
                    <a:ext cx="103129" cy="127689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" name="Straight Connector 33"/>
                  <p:cNvCxnSpPr/>
                  <p:nvPr/>
                </p:nvCxnSpPr>
                <p:spPr>
                  <a:xfrm flipH="1">
                    <a:off x="1960565" y="1187532"/>
                    <a:ext cx="0" cy="1584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Oval 26"/>
                <p:cNvSpPr/>
                <p:nvPr/>
              </p:nvSpPr>
              <p:spPr>
                <a:xfrm>
                  <a:off x="3016675" y="2656575"/>
                  <a:ext cx="64893" cy="74477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Freeform 5"/>
              <p:cNvSpPr/>
              <p:nvPr/>
            </p:nvSpPr>
            <p:spPr>
              <a:xfrm>
                <a:off x="2968625" y="2743200"/>
                <a:ext cx="63500" cy="25400"/>
              </a:xfrm>
              <a:custGeom>
                <a:avLst/>
                <a:gdLst>
                  <a:gd name="connsiteX0" fmla="*/ 63500 w 63500"/>
                  <a:gd name="connsiteY0" fmla="*/ 0 h 25400"/>
                  <a:gd name="connsiteX1" fmla="*/ 28575 w 63500"/>
                  <a:gd name="connsiteY1" fmla="*/ 25400 h 25400"/>
                  <a:gd name="connsiteX2" fmla="*/ 0 w 63500"/>
                  <a:gd name="connsiteY2" fmla="*/ 19050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0" h="25400">
                    <a:moveTo>
                      <a:pt x="63500" y="0"/>
                    </a:moveTo>
                    <a:lnTo>
                      <a:pt x="28575" y="25400"/>
                    </a:lnTo>
                    <a:lnTo>
                      <a:pt x="0" y="190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2973142" y="2775026"/>
                <a:ext cx="63500" cy="25400"/>
              </a:xfrm>
              <a:custGeom>
                <a:avLst/>
                <a:gdLst>
                  <a:gd name="connsiteX0" fmla="*/ 63500 w 63500"/>
                  <a:gd name="connsiteY0" fmla="*/ 0 h 25400"/>
                  <a:gd name="connsiteX1" fmla="*/ 28575 w 63500"/>
                  <a:gd name="connsiteY1" fmla="*/ 25400 h 25400"/>
                  <a:gd name="connsiteX2" fmla="*/ 0 w 63500"/>
                  <a:gd name="connsiteY2" fmla="*/ 19050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0" h="25400">
                    <a:moveTo>
                      <a:pt x="63500" y="0"/>
                    </a:moveTo>
                    <a:lnTo>
                      <a:pt x="28575" y="25400"/>
                    </a:lnTo>
                    <a:lnTo>
                      <a:pt x="0" y="190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2973142" y="2805717"/>
                <a:ext cx="63500" cy="25400"/>
              </a:xfrm>
              <a:custGeom>
                <a:avLst/>
                <a:gdLst>
                  <a:gd name="connsiteX0" fmla="*/ 63500 w 63500"/>
                  <a:gd name="connsiteY0" fmla="*/ 0 h 25400"/>
                  <a:gd name="connsiteX1" fmla="*/ 28575 w 63500"/>
                  <a:gd name="connsiteY1" fmla="*/ 25400 h 25400"/>
                  <a:gd name="connsiteX2" fmla="*/ 0 w 63500"/>
                  <a:gd name="connsiteY2" fmla="*/ 19050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0" h="25400">
                    <a:moveTo>
                      <a:pt x="63500" y="0"/>
                    </a:moveTo>
                    <a:lnTo>
                      <a:pt x="28575" y="25400"/>
                    </a:lnTo>
                    <a:lnTo>
                      <a:pt x="0" y="190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1721440" y="2843817"/>
              <a:ext cx="602660" cy="336965"/>
            </a:xfrm>
            <a:prstGeom prst="ellipse">
              <a:avLst/>
            </a:prstGeom>
            <a:solidFill>
              <a:srgbClr val="D89B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873840" y="2953845"/>
              <a:ext cx="116885" cy="116907"/>
            </a:xfrm>
            <a:prstGeom prst="ellipse">
              <a:avLst/>
            </a:prstGeom>
            <a:solidFill>
              <a:srgbClr val="AF4A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054861" y="2953844"/>
              <a:ext cx="116885" cy="116907"/>
            </a:xfrm>
            <a:prstGeom prst="ellipse">
              <a:avLst/>
            </a:prstGeom>
            <a:solidFill>
              <a:srgbClr val="AF4A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15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452626" y="479504"/>
            <a:ext cx="5362310" cy="3247897"/>
            <a:chOff x="452626" y="479504"/>
            <a:chExt cx="5362310" cy="3247897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44286" y="2757587"/>
              <a:ext cx="878776" cy="9440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411185" y="2757587"/>
              <a:ext cx="18664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423060" y="479504"/>
              <a:ext cx="0" cy="22780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be 13"/>
            <p:cNvSpPr/>
            <p:nvPr/>
          </p:nvSpPr>
          <p:spPr>
            <a:xfrm>
              <a:off x="971798" y="950559"/>
              <a:ext cx="1377538" cy="2280062"/>
            </a:xfrm>
            <a:prstGeom prst="cube">
              <a:avLst>
                <a:gd name="adj" fmla="val 33621"/>
              </a:avLst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423062" y="1427550"/>
              <a:ext cx="463136" cy="1330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423060" y="950559"/>
              <a:ext cx="463138" cy="47699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423059" y="2750662"/>
              <a:ext cx="463138" cy="47699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>
              <a:off x="1218211" y="2511634"/>
              <a:ext cx="433450" cy="460168"/>
            </a:xfrm>
            <a:prstGeom prst="arc">
              <a:avLst>
                <a:gd name="adj1" fmla="val 2944584"/>
                <a:gd name="adj2" fmla="val 770958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52626" y="3286735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26" y="3286735"/>
                  <a:ext cx="18332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259883" y="2480589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883" y="2480589"/>
                  <a:ext cx="18671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3333" r="-3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194698" y="550583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698" y="550583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3333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Arc 26"/>
            <p:cNvSpPr/>
            <p:nvPr/>
          </p:nvSpPr>
          <p:spPr>
            <a:xfrm>
              <a:off x="1381919" y="2083205"/>
              <a:ext cx="240476" cy="460168"/>
            </a:xfrm>
            <a:prstGeom prst="arc">
              <a:avLst>
                <a:gd name="adj1" fmla="val 14464143"/>
                <a:gd name="adj2" fmla="val 1901813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411185" y="1606218"/>
                  <a:ext cx="3959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60°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1185" y="1606218"/>
                  <a:ext cx="39594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308" r="-1538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236965" y="2964876"/>
                  <a:ext cx="3959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45°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965" y="2964876"/>
                  <a:ext cx="39594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3846" r="-1538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008714" y="1306088"/>
                  <a:ext cx="208903" cy="312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8714" y="1306088"/>
                  <a:ext cx="208903" cy="312458"/>
                </a:xfrm>
                <a:prstGeom prst="rect">
                  <a:avLst/>
                </a:prstGeom>
                <a:blipFill>
                  <a:blip r:embed="rId7"/>
                  <a:stretch>
                    <a:fillRect l="-29412" t="-42308" r="-100000"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/>
            <p:nvPr/>
          </p:nvCxnSpPr>
          <p:spPr>
            <a:xfrm flipH="1">
              <a:off x="2912621" y="2783312"/>
              <a:ext cx="878776" cy="9440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779520" y="2783312"/>
              <a:ext cx="18664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3791395" y="505229"/>
              <a:ext cx="0" cy="22780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ube 40"/>
            <p:cNvSpPr/>
            <p:nvPr/>
          </p:nvSpPr>
          <p:spPr>
            <a:xfrm>
              <a:off x="3782321" y="850795"/>
              <a:ext cx="1322298" cy="1925592"/>
            </a:xfrm>
            <a:prstGeom prst="cube">
              <a:avLst>
                <a:gd name="adj" fmla="val 21236"/>
              </a:avLst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V="1">
              <a:off x="3802375" y="872012"/>
              <a:ext cx="1302244" cy="25081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3791394" y="2418058"/>
              <a:ext cx="1804467" cy="35832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/>
            <p:cNvSpPr/>
            <p:nvPr/>
          </p:nvSpPr>
          <p:spPr>
            <a:xfrm>
              <a:off x="4563043" y="2494211"/>
              <a:ext cx="433450" cy="460168"/>
            </a:xfrm>
            <a:prstGeom prst="arc">
              <a:avLst>
                <a:gd name="adj1" fmla="val 18581471"/>
                <a:gd name="adj2" fmla="val 64284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820961" y="3312460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0961" y="3312460"/>
                  <a:ext cx="18332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628218" y="2506314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8218" y="2506314"/>
                  <a:ext cx="18671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2258" r="-2580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563033" y="576308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033" y="576308"/>
                  <a:ext cx="18332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2903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/>
            <p:cNvSpPr/>
            <p:nvPr/>
          </p:nvSpPr>
          <p:spPr>
            <a:xfrm>
              <a:off x="3783952" y="1971499"/>
              <a:ext cx="622947" cy="420560"/>
            </a:xfrm>
            <a:prstGeom prst="arc">
              <a:avLst>
                <a:gd name="adj1" fmla="val 11734961"/>
                <a:gd name="adj2" fmla="val 1894223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4076016" y="1643016"/>
                  <a:ext cx="3959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45°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6016" y="1643016"/>
                  <a:ext cx="39594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3846" r="-15385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5119878" y="2517926"/>
                  <a:ext cx="3959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30°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9878" y="2517926"/>
                  <a:ext cx="39594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3846" r="-13846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250979" y="839546"/>
                  <a:ext cx="227948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0979" y="839546"/>
                  <a:ext cx="227948" cy="310598"/>
                </a:xfrm>
                <a:prstGeom prst="rect">
                  <a:avLst/>
                </a:prstGeom>
                <a:blipFill>
                  <a:blip r:embed="rId13"/>
                  <a:stretch>
                    <a:fillRect l="-23684" r="-21053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/>
            <p:cNvCxnSpPr/>
            <p:nvPr/>
          </p:nvCxnSpPr>
          <p:spPr>
            <a:xfrm>
              <a:off x="4045553" y="2513239"/>
              <a:ext cx="1031238" cy="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3800470" y="2513240"/>
              <a:ext cx="261638" cy="25420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065038" y="860232"/>
              <a:ext cx="0" cy="164993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791397" y="860232"/>
              <a:ext cx="1310292" cy="19230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D2AB83D-150D-454D-8874-8211A46D286F}"/>
              </a:ext>
            </a:extLst>
          </p:cNvPr>
          <p:cNvCxnSpPr/>
          <p:nvPr/>
        </p:nvCxnSpPr>
        <p:spPr>
          <a:xfrm>
            <a:off x="7717872" y="2971802"/>
            <a:ext cx="246636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56C5272-5E6F-40D1-85F5-EE86956BAAFD}"/>
              </a:ext>
            </a:extLst>
          </p:cNvPr>
          <p:cNvCxnSpPr>
            <a:cxnSpLocks/>
          </p:cNvCxnSpPr>
          <p:nvPr/>
        </p:nvCxnSpPr>
        <p:spPr>
          <a:xfrm flipV="1">
            <a:off x="7717872" y="704675"/>
            <a:ext cx="0" cy="228228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683C97-81AC-4908-AFA9-84290F7FF634}"/>
              </a:ext>
            </a:extLst>
          </p:cNvPr>
          <p:cNvCxnSpPr>
            <a:cxnSpLocks/>
          </p:cNvCxnSpPr>
          <p:nvPr/>
        </p:nvCxnSpPr>
        <p:spPr>
          <a:xfrm>
            <a:off x="7714942" y="1664316"/>
            <a:ext cx="1749104" cy="1297945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203598F-A846-47DD-BA5F-A756F1D5A76C}"/>
                  </a:ext>
                </a:extLst>
              </p:cNvPr>
              <p:cNvSpPr txBox="1"/>
              <p:nvPr/>
            </p:nvSpPr>
            <p:spPr>
              <a:xfrm>
                <a:off x="7165598" y="714807"/>
                <a:ext cx="746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i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203598F-A846-47DD-BA5F-A756F1D5A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598" y="714807"/>
                <a:ext cx="746620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BCDBC4D-F480-40C6-8074-DDA49B9460D1}"/>
                  </a:ext>
                </a:extLst>
              </p:cNvPr>
              <p:cNvSpPr txBox="1"/>
              <p:nvPr/>
            </p:nvSpPr>
            <p:spPr>
              <a:xfrm>
                <a:off x="7464564" y="2122096"/>
                <a:ext cx="746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i="1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BCDBC4D-F480-40C6-8074-DDA49B946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564" y="2122096"/>
                <a:ext cx="74662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7B562AB-F02F-4CBD-A960-63EDCFD6894F}"/>
                  </a:ext>
                </a:extLst>
              </p:cNvPr>
              <p:cNvSpPr txBox="1"/>
              <p:nvPr/>
            </p:nvSpPr>
            <p:spPr>
              <a:xfrm>
                <a:off x="8122020" y="2641390"/>
                <a:ext cx="746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CA" i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7B562AB-F02F-4CBD-A960-63EDCFD68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020" y="2641390"/>
                <a:ext cx="74662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96E21-8D59-48B1-81BA-73854969FE20}"/>
                  </a:ext>
                </a:extLst>
              </p:cNvPr>
              <p:cNvSpPr txBox="1"/>
              <p:nvPr/>
            </p:nvSpPr>
            <p:spPr>
              <a:xfrm rot="2150659">
                <a:off x="8161463" y="1735998"/>
                <a:ext cx="1284262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96E21-8D59-48B1-81BA-73854969F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50659">
                <a:off x="8161463" y="1735998"/>
                <a:ext cx="1284262" cy="52597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8756DC8-F968-48AF-8A25-AAC366D30D24}"/>
                  </a:ext>
                </a:extLst>
              </p:cNvPr>
              <p:cNvSpPr txBox="1"/>
              <p:nvPr/>
            </p:nvSpPr>
            <p:spPr>
              <a:xfrm>
                <a:off x="10089791" y="2870049"/>
                <a:ext cx="746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i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8756DC8-F968-48AF-8A25-AAC366D30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791" y="2870049"/>
                <a:ext cx="74662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4F2FFC9-E3D0-45EA-839B-AAB1FD07A6A1}"/>
              </a:ext>
            </a:extLst>
          </p:cNvPr>
          <p:cNvCxnSpPr>
            <a:cxnSpLocks/>
          </p:cNvCxnSpPr>
          <p:nvPr/>
        </p:nvCxnSpPr>
        <p:spPr>
          <a:xfrm flipV="1">
            <a:off x="6654574" y="5009846"/>
            <a:ext cx="2421903" cy="43979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74620BD-7D4B-4911-99C9-36CB76E83EA7}"/>
              </a:ext>
            </a:extLst>
          </p:cNvPr>
          <p:cNvCxnSpPr>
            <a:cxnSpLocks/>
          </p:cNvCxnSpPr>
          <p:nvPr/>
        </p:nvCxnSpPr>
        <p:spPr>
          <a:xfrm flipV="1">
            <a:off x="6654574" y="3571387"/>
            <a:ext cx="1482034" cy="187825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BB9778B-B758-4060-9206-5A39B779B999}"/>
              </a:ext>
            </a:extLst>
          </p:cNvPr>
          <p:cNvCxnSpPr>
            <a:cxnSpLocks/>
          </p:cNvCxnSpPr>
          <p:nvPr/>
        </p:nvCxnSpPr>
        <p:spPr>
          <a:xfrm flipH="1" flipV="1">
            <a:off x="8136608" y="3592397"/>
            <a:ext cx="924430" cy="141052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939AB25-0AD2-4106-8961-8F28A9AE136A}"/>
              </a:ext>
            </a:extLst>
          </p:cNvPr>
          <p:cNvSpPr txBox="1"/>
          <p:nvPr/>
        </p:nvSpPr>
        <p:spPr>
          <a:xfrm>
            <a:off x="7539457" y="4884536"/>
            <a:ext cx="24526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CA" b="0" dirty="0"/>
              <a:t>d</a:t>
            </a:r>
            <a:r>
              <a:rPr lang="el-GR" b="0" dirty="0"/>
              <a:t>θ</a:t>
            </a:r>
            <a:endParaRPr lang="en-CA" b="0" dirty="0"/>
          </a:p>
          <a:p>
            <a:pPr/>
            <a:endParaRPr lang="en-US" dirty="0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5C5F21B1-557B-4615-B58F-CA6600428E41}"/>
              </a:ext>
            </a:extLst>
          </p:cNvPr>
          <p:cNvSpPr/>
          <p:nvPr/>
        </p:nvSpPr>
        <p:spPr>
          <a:xfrm>
            <a:off x="6742437" y="5009846"/>
            <a:ext cx="519400" cy="628414"/>
          </a:xfrm>
          <a:prstGeom prst="arc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11C7A5A-BBFC-4DDD-BF92-DC1B8AD2086A}"/>
              </a:ext>
            </a:extLst>
          </p:cNvPr>
          <p:cNvCxnSpPr>
            <a:cxnSpLocks/>
          </p:cNvCxnSpPr>
          <p:nvPr/>
        </p:nvCxnSpPr>
        <p:spPr>
          <a:xfrm flipV="1">
            <a:off x="6664079" y="4288840"/>
            <a:ext cx="1915195" cy="116610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88B5ABE-EFE7-4E42-ABEE-129FE322C520}"/>
                  </a:ext>
                </a:extLst>
              </p:cNvPr>
              <p:cNvSpPr txBox="1"/>
              <p:nvPr/>
            </p:nvSpPr>
            <p:spPr>
              <a:xfrm rot="18370594">
                <a:off x="7289768" y="4095652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88B5ABE-EFE7-4E42-ABEE-129FE322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70594">
                <a:off x="7289768" y="4095652"/>
                <a:ext cx="207108" cy="276999"/>
              </a:xfrm>
              <a:prstGeom prst="rect">
                <a:avLst/>
              </a:prstGeom>
              <a:blipFill>
                <a:blip r:embed="rId19"/>
                <a:stretch>
                  <a:fillRect l="-5172" t="-7273" r="-10345" b="-1636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7E080FC-17A4-4B35-AA13-F6E3EF0B0E6E}"/>
                  </a:ext>
                </a:extLst>
              </p:cNvPr>
              <p:cNvSpPr txBox="1"/>
              <p:nvPr/>
            </p:nvSpPr>
            <p:spPr>
              <a:xfrm rot="21395437">
                <a:off x="8283093" y="3455736"/>
                <a:ext cx="967381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𝑅𝑠𝑖𝑛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el-GR" dirty="0"/>
                            <m:t>θ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7E080FC-17A4-4B35-AA13-F6E3EF0B0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95437">
                <a:off x="8283093" y="3455736"/>
                <a:ext cx="967381" cy="52411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01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02911" y="677240"/>
            <a:ext cx="2569710" cy="2363790"/>
            <a:chOff x="601928" y="3472507"/>
            <a:chExt cx="2569710" cy="2363790"/>
          </a:xfrm>
        </p:grpSpPr>
        <p:grpSp>
          <p:nvGrpSpPr>
            <p:cNvPr id="5" name="Group 4"/>
            <p:cNvGrpSpPr/>
            <p:nvPr/>
          </p:nvGrpSpPr>
          <p:grpSpPr>
            <a:xfrm>
              <a:off x="601928" y="3472507"/>
              <a:ext cx="2569710" cy="2363790"/>
              <a:chOff x="601928" y="3472507"/>
              <a:chExt cx="2569710" cy="2363790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V="1">
                <a:off x="1015969" y="3621276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1239203" y="3860191"/>
                <a:ext cx="0" cy="162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1462613" y="3858565"/>
                <a:ext cx="0" cy="162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1691401" y="3858565"/>
                <a:ext cx="0" cy="162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1931967" y="3857340"/>
                <a:ext cx="0" cy="162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164314" y="3858565"/>
                <a:ext cx="0" cy="162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2402125" y="3857340"/>
                <a:ext cx="0" cy="162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01737" y="5235783"/>
                <a:ext cx="1620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1001737" y="5011366"/>
                <a:ext cx="1620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1011220" y="4778646"/>
                <a:ext cx="1620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1001737" y="4551044"/>
                <a:ext cx="1620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1003531" y="4331470"/>
                <a:ext cx="1620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1011220" y="4091985"/>
                <a:ext cx="1620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1008763" y="3862548"/>
                <a:ext cx="1620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/>
              <p:cNvGrpSpPr/>
              <p:nvPr/>
            </p:nvGrpSpPr>
            <p:grpSpPr>
              <a:xfrm>
                <a:off x="601928" y="3472507"/>
                <a:ext cx="2569710" cy="2363790"/>
                <a:chOff x="601928" y="3472507"/>
                <a:chExt cx="2569710" cy="2363790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1001172" y="5467165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2767241" y="5466965"/>
                      <a:ext cx="4043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7" name="Rectangle 2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67241" y="5466965"/>
                      <a:ext cx="404397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601928" y="3472507"/>
                      <a:ext cx="517974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8" name="Rectangle 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928" y="3472507"/>
                      <a:ext cx="51797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49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663362" y="5426144"/>
                      <a:ext cx="576994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9" name="Rectangle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3362" y="5426144"/>
                      <a:ext cx="576994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2623914" y="3858565"/>
                  <a:ext cx="0" cy="162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1392840" y="5489297"/>
                      <a:ext cx="120225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1200" b="0" i="1" smtClean="0">
                                <a:latin typeface="Cambria Math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92840" y="5489297"/>
                      <a:ext cx="120225" cy="184666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31579" r="-36842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1883048" y="5501366"/>
                      <a:ext cx="120226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1200" b="0" i="1" smtClean="0">
                                <a:latin typeface="Cambria Math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3048" y="5501366"/>
                      <a:ext cx="120226" cy="184666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30000" r="-30000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2342184" y="5500031"/>
                      <a:ext cx="120226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1200" b="0" i="1" smtClean="0">
                                <a:latin typeface="Cambria Math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42184" y="5500031"/>
                      <a:ext cx="120226" cy="184666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30000" r="-30000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856795" y="4911569"/>
                      <a:ext cx="120225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1200" b="0" i="1" smtClean="0">
                                <a:latin typeface="Cambria Math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6795" y="4911569"/>
                      <a:ext cx="120225" cy="184666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31579" r="-36842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854838" y="4475878"/>
                      <a:ext cx="120226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1200" b="0" i="1" smtClean="0">
                                <a:latin typeface="Cambria Math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4838" y="4475878"/>
                      <a:ext cx="120226" cy="184666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30000" r="-30000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861330" y="4001727"/>
                      <a:ext cx="120226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1200" b="0" i="1" smtClean="0">
                                <a:latin typeface="Cambria Math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1330" y="4001727"/>
                      <a:ext cx="120226" cy="184666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30000" r="-30000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" name="Group 5"/>
            <p:cNvGrpSpPr/>
            <p:nvPr/>
          </p:nvGrpSpPr>
          <p:grpSpPr>
            <a:xfrm>
              <a:off x="1244996" y="4100681"/>
              <a:ext cx="697530" cy="1134583"/>
              <a:chOff x="1244996" y="4100681"/>
              <a:chExt cx="697530" cy="1134583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244996" y="4775461"/>
                <a:ext cx="687219" cy="45980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1466235" y="4100681"/>
                <a:ext cx="476291" cy="4528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545775" y="5040236"/>
                    <a:ext cx="12400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12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5775" y="5040236"/>
                    <a:ext cx="124008" cy="18466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0000" t="-38710" r="-9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727630" y="4117168"/>
                    <a:ext cx="122021" cy="2119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12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7630" y="4117168"/>
                    <a:ext cx="122021" cy="211981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5000" r="-25000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7" name="Group 36"/>
          <p:cNvGrpSpPr/>
          <p:nvPr/>
        </p:nvGrpSpPr>
        <p:grpSpPr>
          <a:xfrm>
            <a:off x="5181686" y="934407"/>
            <a:ext cx="2569710" cy="2363790"/>
            <a:chOff x="6597818" y="3234355"/>
            <a:chExt cx="2569710" cy="2363790"/>
          </a:xfrm>
        </p:grpSpPr>
        <p:grpSp>
          <p:nvGrpSpPr>
            <p:cNvPr id="38" name="Group 37"/>
            <p:cNvGrpSpPr/>
            <p:nvPr/>
          </p:nvGrpSpPr>
          <p:grpSpPr>
            <a:xfrm>
              <a:off x="6597818" y="3234355"/>
              <a:ext cx="2569710" cy="2363790"/>
              <a:chOff x="601928" y="3472507"/>
              <a:chExt cx="2569710" cy="236379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601928" y="3472507"/>
                <a:ext cx="2569710" cy="2363790"/>
                <a:chOff x="601928" y="3472507"/>
                <a:chExt cx="2569710" cy="2363790"/>
              </a:xfrm>
            </p:grpSpPr>
            <p:cxnSp>
              <p:nvCxnSpPr>
                <p:cNvPr id="46" name="Straight Arrow Connector 45"/>
                <p:cNvCxnSpPr/>
                <p:nvPr/>
              </p:nvCxnSpPr>
              <p:spPr>
                <a:xfrm flipV="1">
                  <a:off x="1015969" y="3621276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1239203" y="3860191"/>
                  <a:ext cx="0" cy="162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1462613" y="3858565"/>
                  <a:ext cx="0" cy="162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1691401" y="3858565"/>
                  <a:ext cx="0" cy="162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1931967" y="3857340"/>
                  <a:ext cx="0" cy="162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>
                  <a:off x="2164314" y="3858565"/>
                  <a:ext cx="0" cy="162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2402125" y="3857340"/>
                  <a:ext cx="0" cy="162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1001737" y="5235783"/>
                  <a:ext cx="1620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1001737" y="5011366"/>
                  <a:ext cx="1620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1011220" y="4778646"/>
                  <a:ext cx="1620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1001737" y="4551044"/>
                  <a:ext cx="1620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1003531" y="4331470"/>
                  <a:ext cx="1620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H="1">
                  <a:off x="1011220" y="4091985"/>
                  <a:ext cx="1620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H="1">
                  <a:off x="1008763" y="3862548"/>
                  <a:ext cx="1620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Group 59"/>
                <p:cNvGrpSpPr/>
                <p:nvPr/>
              </p:nvGrpSpPr>
              <p:grpSpPr>
                <a:xfrm>
                  <a:off x="601928" y="3472507"/>
                  <a:ext cx="2569710" cy="2363790"/>
                  <a:chOff x="601928" y="3472507"/>
                  <a:chExt cx="2569710" cy="2363790"/>
                </a:xfrm>
              </p:grpSpPr>
              <p:cxnSp>
                <p:nvCxnSpPr>
                  <p:cNvPr id="61" name="Straight Arrow Connector 60"/>
                  <p:cNvCxnSpPr/>
                  <p:nvPr/>
                </p:nvCxnSpPr>
                <p:spPr>
                  <a:xfrm flipV="1">
                    <a:off x="1001172" y="5467165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2767241" y="5466965"/>
                        <a:ext cx="404397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2" name="Rectangle 6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67241" y="5466965"/>
                        <a:ext cx="404397" cy="369332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/>
                      <p:cNvSpPr/>
                      <p:nvPr/>
                    </p:nvSpPr>
                    <p:spPr>
                      <a:xfrm>
                        <a:off x="601928" y="3472507"/>
                        <a:ext cx="517974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928" y="3472507"/>
                        <a:ext cx="517974" cy="369332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b="-49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Rectangle 63"/>
                      <p:cNvSpPr/>
                      <p:nvPr/>
                    </p:nvSpPr>
                    <p:spPr>
                      <a:xfrm>
                        <a:off x="663362" y="5426144"/>
                        <a:ext cx="576994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3362" y="5426144"/>
                        <a:ext cx="576994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Straight Connector 64"/>
                  <p:cNvCxnSpPr/>
                  <p:nvPr/>
                </p:nvCxnSpPr>
                <p:spPr>
                  <a:xfrm flipH="1">
                    <a:off x="2623914" y="3858565"/>
                    <a:ext cx="0" cy="162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TextBox 65"/>
                      <p:cNvSpPr txBox="1"/>
                      <p:nvPr/>
                    </p:nvSpPr>
                    <p:spPr>
                      <a:xfrm>
                        <a:off x="1392840" y="5489297"/>
                        <a:ext cx="120225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1200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92840" y="5489297"/>
                        <a:ext cx="120225" cy="184666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31579" r="-36842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/>
                      <p:cNvSpPr txBox="1"/>
                      <p:nvPr/>
                    </p:nvSpPr>
                    <p:spPr>
                      <a:xfrm>
                        <a:off x="1883048" y="5501366"/>
                        <a:ext cx="120226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1200" b="0" i="1" smtClean="0">
                                  <a:latin typeface="Cambria Math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83048" y="5501366"/>
                        <a:ext cx="120226" cy="184666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l="-30000" r="-30000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TextBox 67"/>
                      <p:cNvSpPr txBox="1"/>
                      <p:nvPr/>
                    </p:nvSpPr>
                    <p:spPr>
                      <a:xfrm>
                        <a:off x="2342184" y="5500031"/>
                        <a:ext cx="120226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1200" b="0" i="1" smtClean="0">
                                  <a:latin typeface="Cambria Math" charset="0"/>
                                </a:rPr>
                                <m:t>6</m:t>
                              </m:r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68" name="TextBox 6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42184" y="5500031"/>
                        <a:ext cx="120226" cy="184666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30000" r="-30000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/>
                      <p:cNvSpPr txBox="1"/>
                      <p:nvPr/>
                    </p:nvSpPr>
                    <p:spPr>
                      <a:xfrm>
                        <a:off x="856795" y="4911569"/>
                        <a:ext cx="120225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1200" b="0" i="1" smtClean="0">
                                  <a:latin typeface="Cambria Math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69" name="TextBox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6795" y="4911569"/>
                        <a:ext cx="120225" cy="184666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30000" r="-30000" b="-322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854838" y="4475878"/>
                        <a:ext cx="120226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1200" b="0" i="1" smtClean="0">
                                  <a:latin typeface="Cambria Math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70" name="TextBox 6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4838" y="4475878"/>
                        <a:ext cx="120226" cy="184666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31579" r="-36842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861330" y="4001727"/>
                        <a:ext cx="120226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1200" b="0" i="1" smtClean="0">
                                  <a:latin typeface="Cambria Math" charset="0"/>
                                </a:rPr>
                                <m:t>6</m:t>
                              </m:r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1330" y="4001727"/>
                        <a:ext cx="120226" cy="184666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31579" r="-36842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41" name="Group 40"/>
              <p:cNvGrpSpPr/>
              <p:nvPr/>
            </p:nvGrpSpPr>
            <p:grpSpPr>
              <a:xfrm>
                <a:off x="1460436" y="4102718"/>
                <a:ext cx="1020152" cy="1362589"/>
                <a:chOff x="1460436" y="4102718"/>
                <a:chExt cx="1020152" cy="1362589"/>
              </a:xfrm>
            </p:grpSpPr>
            <p:cxnSp>
              <p:nvCxnSpPr>
                <p:cNvPr id="42" name="Straight Arrow Connector 41"/>
                <p:cNvCxnSpPr/>
                <p:nvPr/>
              </p:nvCxnSpPr>
              <p:spPr>
                <a:xfrm flipV="1">
                  <a:off x="1719623" y="5005504"/>
                  <a:ext cx="687219" cy="45980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1460436" y="4102718"/>
                  <a:ext cx="948583" cy="91969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2154528" y="5211309"/>
                      <a:ext cx="12400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12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4528" y="5211309"/>
                      <a:ext cx="124008" cy="184666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30000" t="-43333" r="-9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1629619" y="4313169"/>
                      <a:ext cx="850969" cy="2119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1200" b="0" i="1" smtClean="0">
                                <a:latin typeface="Cambria Math" charset="0"/>
                              </a:rPr>
                              <m:t>−2</m:t>
                            </m:r>
                            <m:acc>
                              <m:accPr>
                                <m:chr m:val="⃗"/>
                                <m:ctrlPr>
                                  <a:rPr lang="en-CA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12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29619" y="4313169"/>
                      <a:ext cx="850969" cy="21198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b="-1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39" name="Straight Arrow Connector 38"/>
            <p:cNvCxnSpPr/>
            <p:nvPr/>
          </p:nvCxnSpPr>
          <p:spPr>
            <a:xfrm flipH="1" flipV="1">
              <a:off x="7460748" y="3850920"/>
              <a:ext cx="241254" cy="13666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077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75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Woodman</dc:creator>
  <cp:lastModifiedBy>Joshua Rinaldo</cp:lastModifiedBy>
  <cp:revision>7</cp:revision>
  <dcterms:created xsi:type="dcterms:W3CDTF">2018-07-16T17:35:19Z</dcterms:created>
  <dcterms:modified xsi:type="dcterms:W3CDTF">2019-05-10T17:44:42Z</dcterms:modified>
</cp:coreProperties>
</file>