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73A2EB-12B2-41DB-9DB2-1702DF77FCD2}">
          <p14:sldIdLst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498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FD9D-F2EE-4390-A5D8-1446FBFA16C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pypi.org/simpl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1008" y="2789441"/>
            <a:ext cx="7422291" cy="1639684"/>
          </a:xfrm>
          <a:custGeom>
            <a:avLst/>
            <a:gdLst>
              <a:gd name="connsiteX0" fmla="*/ 0 w 7471719"/>
              <a:gd name="connsiteY0" fmla="*/ 338106 h 1557306"/>
              <a:gd name="connsiteX1" fmla="*/ 494270 w 7471719"/>
              <a:gd name="connsiteY1" fmla="*/ 8592 h 1557306"/>
              <a:gd name="connsiteX2" fmla="*/ 1227437 w 7471719"/>
              <a:gd name="connsiteY2" fmla="*/ 156873 h 1557306"/>
              <a:gd name="connsiteX3" fmla="*/ 2298356 w 7471719"/>
              <a:gd name="connsiteY3" fmla="*/ 782949 h 1557306"/>
              <a:gd name="connsiteX4" fmla="*/ 3278659 w 7471719"/>
              <a:gd name="connsiteY4" fmla="*/ 939468 h 1557306"/>
              <a:gd name="connsiteX5" fmla="*/ 4069491 w 7471719"/>
              <a:gd name="connsiteY5" fmla="*/ 1268981 h 1557306"/>
              <a:gd name="connsiteX6" fmla="*/ 5288691 w 7471719"/>
              <a:gd name="connsiteY6" fmla="*/ 1474927 h 1557306"/>
              <a:gd name="connsiteX7" fmla="*/ 7471719 w 7471719"/>
              <a:gd name="connsiteY7" fmla="*/ 1557306 h 1557306"/>
              <a:gd name="connsiteX8" fmla="*/ 7471719 w 7471719"/>
              <a:gd name="connsiteY8" fmla="*/ 1557306 h 155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71719" h="1557306">
                <a:moveTo>
                  <a:pt x="0" y="338106"/>
                </a:moveTo>
                <a:cubicBezTo>
                  <a:pt x="144848" y="188451"/>
                  <a:pt x="289697" y="38797"/>
                  <a:pt x="494270" y="8592"/>
                </a:cubicBezTo>
                <a:cubicBezTo>
                  <a:pt x="698843" y="-21613"/>
                  <a:pt x="926756" y="27814"/>
                  <a:pt x="1227437" y="156873"/>
                </a:cubicBezTo>
                <a:cubicBezTo>
                  <a:pt x="1528118" y="285932"/>
                  <a:pt x="1956486" y="652517"/>
                  <a:pt x="2298356" y="782949"/>
                </a:cubicBezTo>
                <a:cubicBezTo>
                  <a:pt x="2640226" y="913382"/>
                  <a:pt x="2983470" y="858463"/>
                  <a:pt x="3278659" y="939468"/>
                </a:cubicBezTo>
                <a:cubicBezTo>
                  <a:pt x="3573848" y="1020473"/>
                  <a:pt x="3734486" y="1179738"/>
                  <a:pt x="4069491" y="1268981"/>
                </a:cubicBezTo>
                <a:cubicBezTo>
                  <a:pt x="4404496" y="1358224"/>
                  <a:pt x="4721653" y="1426873"/>
                  <a:pt x="5288691" y="1474927"/>
                </a:cubicBezTo>
                <a:cubicBezTo>
                  <a:pt x="5855729" y="1522981"/>
                  <a:pt x="7471719" y="1557306"/>
                  <a:pt x="7471719" y="1557306"/>
                </a:cubicBezTo>
                <a:lnTo>
                  <a:pt x="7471719" y="15573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942" y="3284067"/>
            <a:ext cx="2520778" cy="6590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608046">
            <a:off x="4820276" y="3652600"/>
            <a:ext cx="2224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Channel Length. Slope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10564" y="1512930"/>
            <a:ext cx="453080" cy="1993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926467">
            <a:off x="556041" y="1924212"/>
            <a:ext cx="14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Watershed Divide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87862" y="3572390"/>
            <a:ext cx="4275437" cy="7825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848146">
            <a:off x="7288587" y="3781840"/>
            <a:ext cx="203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(Design Point)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919402" y="3152260"/>
            <a:ext cx="382794" cy="19358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610748" y="2340833"/>
            <a:ext cx="453080" cy="1993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926467">
            <a:off x="3040889" y="2765671"/>
            <a:ext cx="142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Head of Channel</a:t>
            </a:r>
          </a:p>
        </p:txBody>
      </p:sp>
      <p:sp>
        <p:nvSpPr>
          <p:cNvPr id="26" name="TextBox 25"/>
          <p:cNvSpPr txBox="1"/>
          <p:nvPr/>
        </p:nvSpPr>
        <p:spPr>
          <a:xfrm rot="855264">
            <a:off x="1278982" y="3632006"/>
            <a:ext cx="2263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Overland Flow Length, Slope</a:t>
            </a:r>
          </a:p>
        </p:txBody>
      </p:sp>
      <p:sp>
        <p:nvSpPr>
          <p:cNvPr id="30" name="Freeform 29"/>
          <p:cNvSpPr/>
          <p:nvPr/>
        </p:nvSpPr>
        <p:spPr>
          <a:xfrm>
            <a:off x="3754910" y="3737147"/>
            <a:ext cx="4258962" cy="696735"/>
          </a:xfrm>
          <a:custGeom>
            <a:avLst/>
            <a:gdLst>
              <a:gd name="connsiteX0" fmla="*/ 0 w 4435805"/>
              <a:gd name="connsiteY0" fmla="*/ 0 h 696735"/>
              <a:gd name="connsiteX1" fmla="*/ 321276 w 4435805"/>
              <a:gd name="connsiteY1" fmla="*/ 98855 h 696735"/>
              <a:gd name="connsiteX2" fmla="*/ 774357 w 4435805"/>
              <a:gd name="connsiteY2" fmla="*/ 337752 h 696735"/>
              <a:gd name="connsiteX3" fmla="*/ 1161535 w 4435805"/>
              <a:gd name="connsiteY3" fmla="*/ 444844 h 696735"/>
              <a:gd name="connsiteX4" fmla="*/ 1474573 w 4435805"/>
              <a:gd name="connsiteY4" fmla="*/ 518984 h 696735"/>
              <a:gd name="connsiteX5" fmla="*/ 2150076 w 4435805"/>
              <a:gd name="connsiteY5" fmla="*/ 601363 h 696735"/>
              <a:gd name="connsiteX6" fmla="*/ 2759676 w 4435805"/>
              <a:gd name="connsiteY6" fmla="*/ 642552 h 696735"/>
              <a:gd name="connsiteX7" fmla="*/ 4283676 w 4435805"/>
              <a:gd name="connsiteY7" fmla="*/ 691979 h 696735"/>
              <a:gd name="connsiteX8" fmla="*/ 4300152 w 4435805"/>
              <a:gd name="connsiteY8" fmla="*/ 691979 h 69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5805" h="696735">
                <a:moveTo>
                  <a:pt x="0" y="0"/>
                </a:moveTo>
                <a:cubicBezTo>
                  <a:pt x="96108" y="21281"/>
                  <a:pt x="192217" y="42563"/>
                  <a:pt x="321276" y="98855"/>
                </a:cubicBezTo>
                <a:cubicBezTo>
                  <a:pt x="450336" y="155147"/>
                  <a:pt x="634314" y="280087"/>
                  <a:pt x="774357" y="337752"/>
                </a:cubicBezTo>
                <a:cubicBezTo>
                  <a:pt x="914400" y="395417"/>
                  <a:pt x="1044832" y="414639"/>
                  <a:pt x="1161535" y="444844"/>
                </a:cubicBezTo>
                <a:cubicBezTo>
                  <a:pt x="1278238" y="475049"/>
                  <a:pt x="1309816" y="492898"/>
                  <a:pt x="1474573" y="518984"/>
                </a:cubicBezTo>
                <a:cubicBezTo>
                  <a:pt x="1639330" y="545070"/>
                  <a:pt x="1935892" y="580768"/>
                  <a:pt x="2150076" y="601363"/>
                </a:cubicBezTo>
                <a:cubicBezTo>
                  <a:pt x="2364260" y="621958"/>
                  <a:pt x="2404076" y="627449"/>
                  <a:pt x="2759676" y="642552"/>
                </a:cubicBezTo>
                <a:cubicBezTo>
                  <a:pt x="3115276" y="657655"/>
                  <a:pt x="4026930" y="683741"/>
                  <a:pt x="4283676" y="691979"/>
                </a:cubicBezTo>
                <a:cubicBezTo>
                  <a:pt x="4540422" y="700217"/>
                  <a:pt x="4420287" y="696098"/>
                  <a:pt x="4300152" y="69197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072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Ecoe</a:t>
            </a:r>
            <a:r>
              <a:rPr lang="en-US" sz="3200" dirty="0" smtClean="0"/>
              <a:t> Handbook/</a:t>
            </a:r>
            <a:r>
              <a:rPr lang="en-US" sz="3200" dirty="0" err="1" smtClean="0"/>
              <a:t>ecoepy</a:t>
            </a:r>
            <a:r>
              <a:rPr lang="en-US" sz="3200" dirty="0" smtClean="0"/>
              <a:t> – Organization and Workflow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43066" y="1809750"/>
            <a:ext cx="1957259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OSU-BEE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Repositories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679" y="3002883"/>
            <a:ext cx="20082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Ecological-Engineering-Handbook - </a:t>
            </a:r>
            <a:r>
              <a:rPr lang="en-US" sz="1100" dirty="0" err="1"/>
              <a:t>Jupyter</a:t>
            </a:r>
            <a:r>
              <a:rPr lang="en-US" sz="1100" dirty="0"/>
              <a:t> Notebooks +  for demonstrating ecological engineering design strategies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eco-</a:t>
            </a:r>
            <a:r>
              <a:rPr lang="en-US" sz="1100" b="1" dirty="0" err="1" smtClean="0"/>
              <a:t>eng</a:t>
            </a:r>
            <a:r>
              <a:rPr lang="en-US" sz="1100" b="1" dirty="0" smtClean="0"/>
              <a:t> </a:t>
            </a:r>
            <a:r>
              <a:rPr lang="en-US" sz="1100" b="1" dirty="0"/>
              <a:t>- </a:t>
            </a:r>
            <a:r>
              <a:rPr lang="en-US" sz="1100" dirty="0"/>
              <a:t>Python package for </a:t>
            </a:r>
            <a:r>
              <a:rPr lang="en-US" sz="1100" dirty="0" smtClean="0"/>
              <a:t>ecological engineering analyses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2200" y="2790826"/>
            <a:ext cx="1381125" cy="2000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14775" y="1800225"/>
            <a:ext cx="1685926" cy="2686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BEE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Hub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6755" y="2602833"/>
            <a:ext cx="1674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/>
              <a:t>Local </a:t>
            </a:r>
            <a:r>
              <a:rPr lang="en-US" sz="1100" b="1" dirty="0" err="1"/>
              <a:t>Git</a:t>
            </a:r>
            <a:r>
              <a:rPr lang="en-US" sz="1100" b="1" dirty="0"/>
              <a:t> repository for Ecological-Engineering-Handbook (</a:t>
            </a:r>
            <a:r>
              <a:rPr lang="en-US" sz="1100" dirty="0"/>
              <a:t>serves as primary editing site</a:t>
            </a:r>
            <a:r>
              <a:rPr lang="en-US" sz="1100" dirty="0" smtClean="0"/>
              <a:t>)</a:t>
            </a:r>
            <a:endParaRPr lang="en-US" sz="1100" dirty="0"/>
          </a:p>
          <a:p>
            <a:pPr marL="114300" lvl="1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endParaRPr lang="en-US" sz="1100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 smtClean="0"/>
              <a:t>eco-</a:t>
            </a:r>
            <a:r>
              <a:rPr lang="en-US" sz="1100" b="1" dirty="0" err="1" smtClean="0"/>
              <a:t>eng</a:t>
            </a:r>
            <a:r>
              <a:rPr lang="en-US" sz="1100" b="1" dirty="0" smtClean="0"/>
              <a:t> </a:t>
            </a:r>
            <a:r>
              <a:rPr lang="en-US" sz="1100" b="1" dirty="0"/>
              <a:t>– </a:t>
            </a:r>
            <a:r>
              <a:rPr lang="en-US" sz="1100" dirty="0"/>
              <a:t>Installed </a:t>
            </a:r>
            <a:r>
              <a:rPr lang="en-US" sz="1100" dirty="0" smtClean="0"/>
              <a:t>package</a:t>
            </a:r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endParaRPr lang="en-US" sz="1100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 smtClean="0"/>
              <a:t>Prerequisites</a:t>
            </a:r>
            <a:r>
              <a:rPr lang="en-US" sz="1100" dirty="0" smtClean="0"/>
              <a:t>:</a:t>
            </a:r>
          </a:p>
          <a:p>
            <a:pPr marL="285750" lvl="2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dirty="0" err="1" smtClean="0"/>
              <a:t>jupyter</a:t>
            </a:r>
            <a:r>
              <a:rPr lang="en-US" sz="1100" dirty="0" smtClean="0"/>
              <a:t>-book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2619375" y="4810125"/>
            <a:ext cx="1695450" cy="1628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Development Machine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2724" y="5857875"/>
            <a:ext cx="1571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ecoepy</a:t>
            </a:r>
            <a:r>
              <a:rPr lang="en-US" sz="1100" b="1" dirty="0" smtClean="0"/>
              <a:t> – </a:t>
            </a:r>
            <a:r>
              <a:rPr lang="en-US" sz="1100" dirty="0" smtClean="0"/>
              <a:t>Development branch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95550" y="3648075"/>
            <a:ext cx="1447800" cy="6381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101764">
            <a:off x="2507091" y="3751388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pip3 install </a:t>
            </a:r>
            <a:r>
              <a:rPr lang="en-US" sz="800" dirty="0" err="1" smtClean="0"/>
              <a:t>ecopy</a:t>
            </a:r>
            <a:r>
              <a:rPr lang="en-US" sz="800" dirty="0" smtClean="0"/>
              <a:t> --upgrade</a:t>
            </a:r>
            <a:endParaRPr lang="en-US" sz="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24101" y="2971800"/>
            <a:ext cx="1476374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086600" y="2028825"/>
            <a:ext cx="1676400" cy="2085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BEE 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274" y="2838450"/>
            <a:ext cx="1571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Ecological Engineering Handbook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/>
              <a:t>Prerequisites</a:t>
            </a:r>
            <a:r>
              <a:rPr lang="en-US" sz="1100" dirty="0"/>
              <a:t>:</a:t>
            </a:r>
          </a:p>
          <a:p>
            <a:pPr marL="285750" lvl="2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dirty="0" err="1" smtClean="0"/>
              <a:t>jekyll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76875" y="3028950"/>
            <a:ext cx="1628775" cy="952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25253" y="2779839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jupyter</a:t>
            </a:r>
            <a:r>
              <a:rPr lang="en-US" sz="800" dirty="0" smtClean="0"/>
              <a:t>-book build {name}</a:t>
            </a:r>
            <a:endParaRPr lang="en-US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6600825" y="5040086"/>
            <a:ext cx="1695450" cy="1152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PyPi.org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10350" y="5476876"/>
            <a:ext cx="17335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eco-</a:t>
            </a:r>
            <a:r>
              <a:rPr lang="en-US" sz="1100" b="1" dirty="0" err="1" smtClean="0"/>
              <a:t>eng</a:t>
            </a:r>
            <a:r>
              <a:rPr lang="en-US" sz="1100" b="1" dirty="0" smtClean="0"/>
              <a:t> </a:t>
            </a:r>
            <a:r>
              <a:rPr lang="en-US" sz="1100" dirty="0" smtClean="0"/>
              <a:t>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</a:t>
            </a:r>
            <a:r>
              <a:rPr lang="en-US" sz="1100" b="1" dirty="0" smtClean="0"/>
              <a:t>co-</a:t>
            </a:r>
            <a:r>
              <a:rPr lang="en-US" sz="1100" b="1" dirty="0" err="1" smtClean="0"/>
              <a:t>eng</a:t>
            </a:r>
            <a:r>
              <a:rPr lang="en-US" sz="1100" b="1" dirty="0" smtClean="0"/>
              <a:t> </a:t>
            </a:r>
            <a:r>
              <a:rPr lang="en-US" sz="1100" dirty="0" smtClean="0"/>
              <a:t>documentation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391150" y="3733800"/>
            <a:ext cx="1771650" cy="1371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43" idx="1"/>
          </p:cNvCxnSpPr>
          <p:nvPr/>
        </p:nvCxnSpPr>
        <p:spPr>
          <a:xfrm flipV="1">
            <a:off x="4314825" y="5616349"/>
            <a:ext cx="2286000" cy="816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9215" y="5380163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C:\PythonCode\eco-eng\eco-eng\build-pkg.bat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 rot="2249793">
            <a:off x="5030323" y="4199064"/>
            <a:ext cx="26837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</a:t>
            </a:r>
            <a:r>
              <a:rPr lang="en-US" sz="800" dirty="0" smtClean="0"/>
              <a:t>ip3 install –index-</a:t>
            </a:r>
            <a:r>
              <a:rPr lang="en-US" sz="800" dirty="0" err="1" smtClean="0"/>
              <a:t>url</a:t>
            </a:r>
            <a:r>
              <a:rPr lang="en-US" sz="800" dirty="0" smtClean="0"/>
              <a:t> </a:t>
            </a:r>
            <a:r>
              <a:rPr lang="en-US" sz="800" dirty="0" smtClean="0">
                <a:hlinkClick r:id="rId2"/>
              </a:rPr>
              <a:t>https://test.pypi.org/simple</a:t>
            </a:r>
            <a:r>
              <a:rPr lang="en-US" sz="800" dirty="0" smtClean="0"/>
              <a:t> eco-</a:t>
            </a:r>
            <a:r>
              <a:rPr lang="en-US" sz="800" dirty="0" err="1" smtClean="0"/>
              <a:t>engl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94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eco-</a:t>
            </a:r>
            <a:r>
              <a:rPr lang="en-US" dirty="0" err="1" smtClean="0"/>
              <a:t>eng</a:t>
            </a:r>
            <a:r>
              <a:rPr lang="en-US" dirty="0" smtClean="0"/>
              <a:t> python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eco-</a:t>
            </a:r>
            <a:r>
              <a:rPr lang="en-US" dirty="0" err="1" smtClean="0"/>
              <a:t>eng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ydro - hydrology</a:t>
            </a:r>
          </a:p>
          <a:p>
            <a:pPr lvl="1"/>
            <a:r>
              <a:rPr lang="en-US" dirty="0" smtClean="0"/>
              <a:t>geo - </a:t>
            </a:r>
            <a:r>
              <a:rPr lang="en-US" dirty="0" err="1" smtClean="0"/>
              <a:t>geoprocessing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stitutional Logo Art She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t="3245" r="3015" b="90076"/>
          <a:stretch/>
        </p:blipFill>
        <p:spPr bwMode="auto">
          <a:xfrm>
            <a:off x="865239" y="1681312"/>
            <a:ext cx="5250426" cy="17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ional Logo Art She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t="3245" r="3015" b="96354"/>
          <a:stretch/>
        </p:blipFill>
        <p:spPr bwMode="auto">
          <a:xfrm>
            <a:off x="865239" y="3440262"/>
            <a:ext cx="5250426" cy="33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150" y="3951743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Biological &amp; </a:t>
            </a:r>
          </a:p>
          <a:p>
            <a:r>
              <a:rPr lang="en-US" sz="4000" b="1" dirty="0">
                <a:latin typeface="Georgia" panose="02040502050405020303" pitchFamily="18" charset="0"/>
              </a:rPr>
              <a:t>Ecological </a:t>
            </a:r>
          </a:p>
          <a:p>
            <a:r>
              <a:rPr lang="en-US" sz="4000" b="1" dirty="0">
                <a:latin typeface="Georgia" panose="02040502050405020303" pitchFamily="18" charset="0"/>
              </a:rPr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215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7202" y="1688891"/>
            <a:ext cx="2944855" cy="29448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2738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s://www.freepngimg.com/download/environment/9-2-environment-downloa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89" y="1782093"/>
            <a:ext cx="2587625" cy="26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06" y="2365827"/>
            <a:ext cx="1278837" cy="127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13549</TotalTime>
  <Words>127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Ecoe Handbook/ecoepy – Organization and Workflow</vt:lpstr>
      <vt:lpstr>eco-eng python package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Bolte, John</dc:creator>
  <cp:lastModifiedBy>Bolte, John</cp:lastModifiedBy>
  <cp:revision>21</cp:revision>
  <dcterms:created xsi:type="dcterms:W3CDTF">2019-12-20T23:16:02Z</dcterms:created>
  <dcterms:modified xsi:type="dcterms:W3CDTF">2020-01-09T00:20:49Z</dcterms:modified>
</cp:coreProperties>
</file>