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64327A"/>
    <a:srgbClr val="D16DE5"/>
    <a:srgbClr val="DDDDDD"/>
    <a:srgbClr val="ECDDF5"/>
    <a:srgbClr val="ECE6EB"/>
    <a:srgbClr val="FEF1E8"/>
    <a:srgbClr val="3B5903"/>
    <a:srgbClr val="C0C0C0"/>
    <a:srgbClr val="47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586"/>
  </p:normalViewPr>
  <p:slideViewPr>
    <p:cSldViewPr snapToGrid="0" snapToObjects="1">
      <p:cViewPr>
        <p:scale>
          <a:sx n="125" d="100"/>
          <a:sy n="125" d="100"/>
        </p:scale>
        <p:origin x="-106" y="-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8A88A-2E53-4E84-8267-C67EE46244D4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44750-6FF4-4E40-AB5F-7ED9FA73B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44750-6FF4-4E40-AB5F-7ED9FA73B5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1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E6D2-391D-554C-AAC9-B9BD0F24DFB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6574-FEB8-0E4F-8B2A-181BF9A4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596F6C3-3409-4C80-A6E3-FB87C0D88517}"/>
              </a:ext>
            </a:extLst>
          </p:cNvPr>
          <p:cNvSpPr/>
          <p:nvPr/>
        </p:nvSpPr>
        <p:spPr>
          <a:xfrm>
            <a:off x="9670532" y="2326858"/>
            <a:ext cx="2449494" cy="4278903"/>
          </a:xfrm>
          <a:prstGeom prst="roundRect">
            <a:avLst/>
          </a:prstGeom>
          <a:solidFill>
            <a:srgbClr val="EAEAEA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5B49AA3-FFC0-459A-A442-E31C4D9F09F9}"/>
              </a:ext>
            </a:extLst>
          </p:cNvPr>
          <p:cNvSpPr/>
          <p:nvPr/>
        </p:nvSpPr>
        <p:spPr>
          <a:xfrm>
            <a:off x="7101918" y="2331391"/>
            <a:ext cx="2449494" cy="4293775"/>
          </a:xfrm>
          <a:prstGeom prst="roundRect">
            <a:avLst/>
          </a:prstGeom>
          <a:solidFill>
            <a:srgbClr val="EAEAEA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260CC9C-F48B-4B39-8D1B-FACA82030E94}"/>
              </a:ext>
            </a:extLst>
          </p:cNvPr>
          <p:cNvSpPr/>
          <p:nvPr/>
        </p:nvSpPr>
        <p:spPr>
          <a:xfrm>
            <a:off x="1937176" y="2326859"/>
            <a:ext cx="2449494" cy="4321076"/>
          </a:xfrm>
          <a:prstGeom prst="roundRect">
            <a:avLst/>
          </a:prstGeom>
          <a:solidFill>
            <a:srgbClr val="EAEAEA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011812-FB52-4B01-98B6-D06B3BC29071}"/>
              </a:ext>
            </a:extLst>
          </p:cNvPr>
          <p:cNvSpPr/>
          <p:nvPr/>
        </p:nvSpPr>
        <p:spPr>
          <a:xfrm>
            <a:off x="4533304" y="2326859"/>
            <a:ext cx="2449494" cy="4337719"/>
          </a:xfrm>
          <a:prstGeom prst="roundRect">
            <a:avLst/>
          </a:prstGeom>
          <a:solidFill>
            <a:srgbClr val="EAEAEA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80E62E1-C78E-414D-9641-50159512146F}"/>
              </a:ext>
            </a:extLst>
          </p:cNvPr>
          <p:cNvSpPr/>
          <p:nvPr/>
        </p:nvSpPr>
        <p:spPr>
          <a:xfrm>
            <a:off x="4539268" y="4710668"/>
            <a:ext cx="2443530" cy="1907419"/>
          </a:xfrm>
          <a:prstGeom prst="roundRect">
            <a:avLst/>
          </a:prstGeom>
          <a:solidFill>
            <a:srgbClr val="ECD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63451394-FE34-421B-B0A6-8EBD82CCF985}"/>
              </a:ext>
            </a:extLst>
          </p:cNvPr>
          <p:cNvSpPr/>
          <p:nvPr/>
        </p:nvSpPr>
        <p:spPr>
          <a:xfrm>
            <a:off x="7109385" y="4934786"/>
            <a:ext cx="2446265" cy="1688773"/>
          </a:xfrm>
          <a:prstGeom prst="roundRect">
            <a:avLst/>
          </a:prstGeom>
          <a:solidFill>
            <a:srgbClr val="ECD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C77654D-C93C-4EDF-9E1A-6B5CAA607207}"/>
              </a:ext>
            </a:extLst>
          </p:cNvPr>
          <p:cNvSpPr/>
          <p:nvPr/>
        </p:nvSpPr>
        <p:spPr>
          <a:xfrm>
            <a:off x="9690317" y="4720114"/>
            <a:ext cx="2449494" cy="461665"/>
          </a:xfrm>
          <a:prstGeom prst="rect">
            <a:avLst/>
          </a:prstGeom>
          <a:solidFill>
            <a:srgbClr val="ECD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97BA791C-B07F-4B20-9AD4-D26D5B71FA79}"/>
              </a:ext>
            </a:extLst>
          </p:cNvPr>
          <p:cNvSpPr/>
          <p:nvPr/>
        </p:nvSpPr>
        <p:spPr>
          <a:xfrm>
            <a:off x="9690317" y="4916988"/>
            <a:ext cx="2446265" cy="1688773"/>
          </a:xfrm>
          <a:prstGeom prst="roundRect">
            <a:avLst/>
          </a:prstGeom>
          <a:solidFill>
            <a:srgbClr val="ECD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8D7EE67-3391-4134-8141-F03295C167D6}"/>
              </a:ext>
            </a:extLst>
          </p:cNvPr>
          <p:cNvSpPr/>
          <p:nvPr/>
        </p:nvSpPr>
        <p:spPr>
          <a:xfrm>
            <a:off x="7113624" y="4717747"/>
            <a:ext cx="2437788" cy="592609"/>
          </a:xfrm>
          <a:prstGeom prst="rect">
            <a:avLst/>
          </a:prstGeom>
          <a:solidFill>
            <a:srgbClr val="ECD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0202B43-09CC-46FD-AEF9-03AA9E80F325}"/>
              </a:ext>
            </a:extLst>
          </p:cNvPr>
          <p:cNvSpPr/>
          <p:nvPr/>
        </p:nvSpPr>
        <p:spPr>
          <a:xfrm>
            <a:off x="1943140" y="4725593"/>
            <a:ext cx="2443530" cy="1907419"/>
          </a:xfrm>
          <a:prstGeom prst="roundRect">
            <a:avLst/>
          </a:prstGeom>
          <a:solidFill>
            <a:srgbClr val="ECD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4E3DCD3-88B9-41A1-93DD-C2EA93E0332E}"/>
              </a:ext>
            </a:extLst>
          </p:cNvPr>
          <p:cNvSpPr/>
          <p:nvPr/>
        </p:nvSpPr>
        <p:spPr>
          <a:xfrm>
            <a:off x="22969" y="-11589"/>
            <a:ext cx="12300857" cy="1247911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94E02E95-9AD0-42CD-9BA5-E94C82639CE4}"/>
              </a:ext>
            </a:extLst>
          </p:cNvPr>
          <p:cNvSpPr/>
          <p:nvPr/>
        </p:nvSpPr>
        <p:spPr>
          <a:xfrm>
            <a:off x="167500" y="1789740"/>
            <a:ext cx="1611113" cy="1534392"/>
          </a:xfrm>
          <a:prstGeom prst="roundRect">
            <a:avLst/>
          </a:prstGeom>
          <a:solidFill>
            <a:srgbClr val="643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95943" y="1038096"/>
            <a:ext cx="12422233" cy="355600"/>
          </a:xfrm>
          <a:prstGeom prst="rect">
            <a:avLst/>
          </a:prstGeom>
          <a:solidFill>
            <a:srgbClr val="643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9391" y="199231"/>
            <a:ext cx="335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rush Script MT" panose="03060802040406070304" pitchFamily="66" charset="0"/>
                <a:ea typeface="Apple Chancery" charset="0"/>
                <a:cs typeface="Apple Chancery" charset="0"/>
              </a:rPr>
              <a:t>Cake Catalog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8D6E98-7DA6-4B45-AB53-7F4956B3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791" y="2514450"/>
            <a:ext cx="2112264" cy="2112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2BAD32-3800-4B98-9FC9-EB6325B4D1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9" t="26887" r="5037" b="56"/>
          <a:stretch/>
        </p:blipFill>
        <p:spPr>
          <a:xfrm>
            <a:off x="4701121" y="2514450"/>
            <a:ext cx="2113859" cy="2112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D5ACF5-338F-4EB2-B261-F364DB553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060" y="2514450"/>
            <a:ext cx="2112264" cy="2112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FACA70-1874-46B9-AFC3-32E7C843F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147" y="2530725"/>
            <a:ext cx="2112264" cy="21122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32E7550-9CEB-4459-B954-91E9656195DC}"/>
              </a:ext>
            </a:extLst>
          </p:cNvPr>
          <p:cNvGrpSpPr/>
          <p:nvPr/>
        </p:nvGrpSpPr>
        <p:grpSpPr>
          <a:xfrm>
            <a:off x="285150" y="1713069"/>
            <a:ext cx="1303495" cy="1687734"/>
            <a:chOff x="535928" y="4700836"/>
            <a:chExt cx="1303495" cy="168773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5951B8-8AEF-409A-8623-39E579C5A2C2}"/>
                </a:ext>
              </a:extLst>
            </p:cNvPr>
            <p:cNvGrpSpPr/>
            <p:nvPr/>
          </p:nvGrpSpPr>
          <p:grpSpPr>
            <a:xfrm>
              <a:off x="634520" y="5085137"/>
              <a:ext cx="1081319" cy="810650"/>
              <a:chOff x="634520" y="5085137"/>
              <a:chExt cx="1081319" cy="81065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8B2F7CD-8960-4433-BDE8-9A826F82189B}"/>
                  </a:ext>
                </a:extLst>
              </p:cNvPr>
              <p:cNvSpPr/>
              <p:nvPr/>
            </p:nvSpPr>
            <p:spPr>
              <a:xfrm>
                <a:off x="634520" y="5590928"/>
                <a:ext cx="1081319" cy="304859"/>
              </a:xfrm>
              <a:prstGeom prst="rect">
                <a:avLst/>
              </a:prstGeom>
              <a:solidFill>
                <a:srgbClr val="FEF1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DBD683-2C8A-4169-A0B9-D94CCC3AAE26}"/>
                  </a:ext>
                </a:extLst>
              </p:cNvPr>
              <p:cNvSpPr/>
              <p:nvPr/>
            </p:nvSpPr>
            <p:spPr>
              <a:xfrm>
                <a:off x="993109" y="5085137"/>
                <a:ext cx="389135" cy="234022"/>
              </a:xfrm>
              <a:prstGeom prst="rect">
                <a:avLst/>
              </a:prstGeom>
              <a:solidFill>
                <a:srgbClr val="FEF1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ADE57-E228-4840-8A9F-6F0722ADA0E3}"/>
                </a:ext>
              </a:extLst>
            </p:cNvPr>
            <p:cNvSpPr txBox="1"/>
            <p:nvPr/>
          </p:nvSpPr>
          <p:spPr>
            <a:xfrm>
              <a:off x="535928" y="5803795"/>
              <a:ext cx="13034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ECDDF5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Catalog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65A433-A400-4A61-BA37-58CE36A718F1}"/>
                </a:ext>
              </a:extLst>
            </p:cNvPr>
            <p:cNvSpPr txBox="1"/>
            <p:nvPr/>
          </p:nvSpPr>
          <p:spPr>
            <a:xfrm>
              <a:off x="833369" y="4700836"/>
              <a:ext cx="781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ECDDF5"/>
                  </a:solidFill>
                  <a:latin typeface="Brush Script MT" panose="03060802040406070304" pitchFamily="66" charset="0"/>
                  <a:ea typeface="Apple Chancery" charset="0"/>
                  <a:cs typeface="Dubai Medium" panose="020B0603030403030204" pitchFamily="34" charset="-78"/>
                </a:rPr>
                <a:t>Cake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FD93F3-91E6-46B8-9232-4D46E0DADA79}"/>
              </a:ext>
            </a:extLst>
          </p:cNvPr>
          <p:cNvGrpSpPr/>
          <p:nvPr/>
        </p:nvGrpSpPr>
        <p:grpSpPr>
          <a:xfrm>
            <a:off x="11441051" y="288109"/>
            <a:ext cx="588161" cy="707886"/>
            <a:chOff x="4008789" y="4749342"/>
            <a:chExt cx="886763" cy="1126299"/>
          </a:xfrm>
          <a:solidFill>
            <a:srgbClr val="DDDDDD"/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941896-8DF1-4010-9E28-B7E26B37072A}"/>
                </a:ext>
              </a:extLst>
            </p:cNvPr>
            <p:cNvSpPr/>
            <p:nvPr/>
          </p:nvSpPr>
          <p:spPr>
            <a:xfrm>
              <a:off x="4008789" y="4937200"/>
              <a:ext cx="886763" cy="868768"/>
            </a:xfrm>
            <a:prstGeom prst="ellipse">
              <a:avLst/>
            </a:prstGeom>
            <a:solidFill>
              <a:srgbClr val="64327A"/>
            </a:solidFill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F33AE5-B848-436E-AD6E-9BB21524D20A}"/>
                </a:ext>
              </a:extLst>
            </p:cNvPr>
            <p:cNvSpPr txBox="1"/>
            <p:nvPr/>
          </p:nvSpPr>
          <p:spPr>
            <a:xfrm>
              <a:off x="4206703" y="4749342"/>
              <a:ext cx="550344" cy="112629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Berlin Sans FB Demi" panose="020E0802020502020306" pitchFamily="34" charset="0"/>
                </a:rPr>
                <a:t>i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A2708F-AABA-4CA0-A739-56BCD91B7C3F}"/>
              </a:ext>
            </a:extLst>
          </p:cNvPr>
          <p:cNvGrpSpPr/>
          <p:nvPr/>
        </p:nvGrpSpPr>
        <p:grpSpPr>
          <a:xfrm>
            <a:off x="9225018" y="364535"/>
            <a:ext cx="588161" cy="546026"/>
            <a:chOff x="5313421" y="4351352"/>
            <a:chExt cx="815350" cy="738956"/>
          </a:xfrm>
          <a:solidFill>
            <a:srgbClr val="DDDDDD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885D39-AEC6-42A3-AB48-7FFF6DE24A00}"/>
                </a:ext>
              </a:extLst>
            </p:cNvPr>
            <p:cNvSpPr/>
            <p:nvPr/>
          </p:nvSpPr>
          <p:spPr>
            <a:xfrm>
              <a:off x="5434584" y="4633034"/>
              <a:ext cx="579120" cy="457274"/>
            </a:xfrm>
            <a:prstGeom prst="rect">
              <a:avLst/>
            </a:prstGeom>
            <a:grpFill/>
            <a:ln w="38100"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81019F6-90D3-4156-89D6-37C463F1AB08}"/>
                </a:ext>
              </a:extLst>
            </p:cNvPr>
            <p:cNvSpPr/>
            <p:nvPr/>
          </p:nvSpPr>
          <p:spPr>
            <a:xfrm>
              <a:off x="5313421" y="4351352"/>
              <a:ext cx="815350" cy="365760"/>
            </a:xfrm>
            <a:prstGeom prst="triangle">
              <a:avLst/>
            </a:prstGeom>
            <a:grp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BEB728E-8C35-41AB-819F-1B1B999DA3B6}"/>
                </a:ext>
              </a:extLst>
            </p:cNvPr>
            <p:cNvSpPr/>
            <p:nvPr/>
          </p:nvSpPr>
          <p:spPr>
            <a:xfrm>
              <a:off x="5492496" y="4412996"/>
              <a:ext cx="85344" cy="139016"/>
            </a:xfrm>
            <a:prstGeom prst="rect">
              <a:avLst/>
            </a:prstGeom>
            <a:grp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0C7224-BA24-4C02-8BDB-854EFDE10725}"/>
              </a:ext>
            </a:extLst>
          </p:cNvPr>
          <p:cNvGrpSpPr/>
          <p:nvPr/>
        </p:nvGrpSpPr>
        <p:grpSpPr>
          <a:xfrm>
            <a:off x="10741464" y="473803"/>
            <a:ext cx="466052" cy="441331"/>
            <a:chOff x="6449764" y="4349501"/>
            <a:chExt cx="737165" cy="487155"/>
          </a:xfrm>
          <a:solidFill>
            <a:srgbClr val="DDDDDD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715970F-C148-49EB-919D-102F9C9D2882}"/>
                </a:ext>
              </a:extLst>
            </p:cNvPr>
            <p:cNvSpPr/>
            <p:nvPr/>
          </p:nvSpPr>
          <p:spPr>
            <a:xfrm>
              <a:off x="6551647" y="4474982"/>
              <a:ext cx="533400" cy="180837"/>
            </a:xfrm>
            <a:prstGeom prst="rect">
              <a:avLst/>
            </a:prstGeom>
            <a:grp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6470B9B-9855-4F49-90CB-A28E63E84BDA}"/>
                </a:ext>
              </a:extLst>
            </p:cNvPr>
            <p:cNvGrpSpPr/>
            <p:nvPr/>
          </p:nvGrpSpPr>
          <p:grpSpPr>
            <a:xfrm>
              <a:off x="6449764" y="4349501"/>
              <a:ext cx="737165" cy="487155"/>
              <a:chOff x="6449764" y="4349501"/>
              <a:chExt cx="737165" cy="487155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B7CC9E8-B516-4CCA-8924-A5C79163778C}"/>
                  </a:ext>
                </a:extLst>
              </p:cNvPr>
              <p:cNvSpPr/>
              <p:nvPr/>
            </p:nvSpPr>
            <p:spPr>
              <a:xfrm>
                <a:off x="6449764" y="4655819"/>
                <a:ext cx="737165" cy="180837"/>
              </a:xfrm>
              <a:prstGeom prst="rect">
                <a:avLst/>
              </a:prstGeom>
              <a:grp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3F8890-3B66-4EF7-9F25-AFFFE34CC57D}"/>
                  </a:ext>
                </a:extLst>
              </p:cNvPr>
              <p:cNvSpPr/>
              <p:nvPr/>
            </p:nvSpPr>
            <p:spPr>
              <a:xfrm>
                <a:off x="6630529" y="4349501"/>
                <a:ext cx="375637" cy="11684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13372E6-3E48-44F4-BB22-C57791632CAF}"/>
              </a:ext>
            </a:extLst>
          </p:cNvPr>
          <p:cNvGrpSpPr/>
          <p:nvPr/>
        </p:nvGrpSpPr>
        <p:grpSpPr>
          <a:xfrm>
            <a:off x="4539268" y="4686155"/>
            <a:ext cx="2435450" cy="1268900"/>
            <a:chOff x="4578109" y="4686155"/>
            <a:chExt cx="2435450" cy="1268900"/>
          </a:xfrm>
          <a:solidFill>
            <a:srgbClr val="ECDDF5"/>
          </a:solidFill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BCD7D3-2F8C-4E88-B7F2-4A22409C737D}"/>
                </a:ext>
              </a:extLst>
            </p:cNvPr>
            <p:cNvSpPr txBox="1"/>
            <p:nvPr/>
          </p:nvSpPr>
          <p:spPr>
            <a:xfrm>
              <a:off x="4578109" y="4686155"/>
              <a:ext cx="243545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Brush Script MT" panose="03060802040406070304" pitchFamily="66" charset="0"/>
                </a:rPr>
                <a:t>Talia Moretty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149886-3428-4AA5-A87E-0474E73BD837}"/>
                </a:ext>
              </a:extLst>
            </p:cNvPr>
            <p:cNvSpPr txBox="1"/>
            <p:nvPr/>
          </p:nvSpPr>
          <p:spPr>
            <a:xfrm>
              <a:off x="4639416" y="5031725"/>
              <a:ext cx="2352801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rush Script MT" panose="03060802040406070304" pitchFamily="66" charset="0"/>
                </a:rPr>
                <a:t>Favorite Cake:</a:t>
              </a:r>
            </a:p>
            <a:p>
              <a:r>
                <a:rPr lang="en-US" dirty="0">
                  <a:latin typeface="Brush Script MT" panose="03060802040406070304" pitchFamily="66" charset="0"/>
                </a:rPr>
                <a:t>Yellow cake with chocolate frosting </a:t>
              </a:r>
            </a:p>
          </p:txBody>
        </p:sp>
      </p:grpSp>
      <p:sp>
        <p:nvSpPr>
          <p:cNvPr id="76" name="Cross 75">
            <a:extLst>
              <a:ext uri="{FF2B5EF4-FFF2-40B4-BE49-F238E27FC236}">
                <a16:creationId xmlns:a16="http://schemas.microsoft.com/office/drawing/2014/main" id="{F0C75CF4-7FF5-49CF-8408-CA3FFC32EBF4}"/>
              </a:ext>
            </a:extLst>
          </p:cNvPr>
          <p:cNvSpPr/>
          <p:nvPr/>
        </p:nvSpPr>
        <p:spPr>
          <a:xfrm>
            <a:off x="10030688" y="452430"/>
            <a:ext cx="465331" cy="462704"/>
          </a:xfrm>
          <a:prstGeom prst="plus">
            <a:avLst/>
          </a:prstGeom>
          <a:solidFill>
            <a:srgbClr val="DDDDDD"/>
          </a:solidFill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DDF5"/>
              </a:solidFill>
              <a:highlight>
                <a:srgbClr val="ECDDF5"/>
              </a:highligh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80E16A-05E3-4380-B139-630765ECCDED}"/>
              </a:ext>
            </a:extLst>
          </p:cNvPr>
          <p:cNvSpPr txBox="1"/>
          <p:nvPr/>
        </p:nvSpPr>
        <p:spPr>
          <a:xfrm>
            <a:off x="1696587" y="1482031"/>
            <a:ext cx="10254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rush Script MT" panose="03060802040406070304" pitchFamily="66" charset="0"/>
              </a:rPr>
              <a:t>Meet your Cake Consultants!</a:t>
            </a:r>
          </a:p>
        </p:txBody>
      </p:sp>
      <p:sp>
        <p:nvSpPr>
          <p:cNvPr id="91" name="Flowchart: Delay 90">
            <a:extLst>
              <a:ext uri="{FF2B5EF4-FFF2-40B4-BE49-F238E27FC236}">
                <a16:creationId xmlns:a16="http://schemas.microsoft.com/office/drawing/2014/main" id="{A334DB89-1821-40B2-B8BF-254D458E6D70}"/>
              </a:ext>
            </a:extLst>
          </p:cNvPr>
          <p:cNvSpPr/>
          <p:nvPr/>
        </p:nvSpPr>
        <p:spPr>
          <a:xfrm rot="5400000">
            <a:off x="901421" y="2081575"/>
            <a:ext cx="81858" cy="117797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4CE5B95-E263-4C3A-B2C9-E1AEC8F9C8F6}"/>
              </a:ext>
            </a:extLst>
          </p:cNvPr>
          <p:cNvGrpSpPr/>
          <p:nvPr/>
        </p:nvGrpSpPr>
        <p:grpSpPr>
          <a:xfrm>
            <a:off x="627303" y="2100121"/>
            <a:ext cx="614110" cy="510508"/>
            <a:chOff x="627303" y="2100121"/>
            <a:chExt cx="614110" cy="510508"/>
          </a:xfrm>
        </p:grpSpPr>
        <p:sp>
          <p:nvSpPr>
            <p:cNvPr id="92" name="Flowchart: Delay 91">
              <a:extLst>
                <a:ext uri="{FF2B5EF4-FFF2-40B4-BE49-F238E27FC236}">
                  <a16:creationId xmlns:a16="http://schemas.microsoft.com/office/drawing/2014/main" id="{537384D6-E7F9-4A30-9880-D54980459F56}"/>
                </a:ext>
              </a:extLst>
            </p:cNvPr>
            <p:cNvSpPr/>
            <p:nvPr/>
          </p:nvSpPr>
          <p:spPr>
            <a:xfrm rot="5400000">
              <a:off x="1024598" y="2075111"/>
              <a:ext cx="81858" cy="131878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lowchart: Delay 92">
              <a:extLst>
                <a:ext uri="{FF2B5EF4-FFF2-40B4-BE49-F238E27FC236}">
                  <a16:creationId xmlns:a16="http://schemas.microsoft.com/office/drawing/2014/main" id="{D6B7E424-93F0-43D9-A00A-AE38077D1741}"/>
                </a:ext>
              </a:extLst>
            </p:cNvPr>
            <p:cNvSpPr/>
            <p:nvPr/>
          </p:nvSpPr>
          <p:spPr>
            <a:xfrm rot="5400000">
              <a:off x="770537" y="2075111"/>
              <a:ext cx="81858" cy="131878"/>
            </a:xfrm>
            <a:prstGeom prst="flowChartDelay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3A525BC-D066-465F-A942-AA72A1DA23B4}"/>
                </a:ext>
              </a:extLst>
            </p:cNvPr>
            <p:cNvGrpSpPr/>
            <p:nvPr/>
          </p:nvGrpSpPr>
          <p:grpSpPr>
            <a:xfrm>
              <a:off x="627303" y="2329400"/>
              <a:ext cx="614110" cy="281229"/>
              <a:chOff x="629843" y="2326860"/>
              <a:chExt cx="614110" cy="28122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450F09E-7C17-4116-8C58-BC8CDCBE1BB4}"/>
                  </a:ext>
                </a:extLst>
              </p:cNvPr>
              <p:cNvSpPr/>
              <p:nvPr/>
            </p:nvSpPr>
            <p:spPr>
              <a:xfrm>
                <a:off x="629843" y="2326860"/>
                <a:ext cx="614110" cy="281229"/>
              </a:xfrm>
              <a:prstGeom prst="rect">
                <a:avLst/>
              </a:prstGeom>
              <a:solidFill>
                <a:srgbClr val="FEF1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B56354"/>
                  </a:solidFill>
                </a:endParaRP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C01CC1B1-987E-41FA-8BB9-FAC37FFB101E}"/>
                  </a:ext>
                </a:extLst>
              </p:cNvPr>
              <p:cNvGrpSpPr/>
              <p:nvPr/>
            </p:nvGrpSpPr>
            <p:grpSpPr>
              <a:xfrm>
                <a:off x="629843" y="2328468"/>
                <a:ext cx="373946" cy="83106"/>
                <a:chOff x="738463" y="2100121"/>
                <a:chExt cx="373946" cy="83106"/>
              </a:xfrm>
            </p:grpSpPr>
            <p:sp>
              <p:nvSpPr>
                <p:cNvPr id="96" name="Flowchart: Delay 95">
                  <a:extLst>
                    <a:ext uri="{FF2B5EF4-FFF2-40B4-BE49-F238E27FC236}">
                      <a16:creationId xmlns:a16="http://schemas.microsoft.com/office/drawing/2014/main" id="{E51DAD41-D391-42B0-BA43-A428CB0AFD84}"/>
                    </a:ext>
                  </a:extLst>
                </p:cNvPr>
                <p:cNvSpPr/>
                <p:nvPr/>
              </p:nvSpPr>
              <p:spPr>
                <a:xfrm rot="5400000">
                  <a:off x="874812" y="2090681"/>
                  <a:ext cx="81858" cy="103234"/>
                </a:xfrm>
                <a:prstGeom prst="flowChartDe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Flowchart: Delay 96">
                  <a:extLst>
                    <a:ext uri="{FF2B5EF4-FFF2-40B4-BE49-F238E27FC236}">
                      <a16:creationId xmlns:a16="http://schemas.microsoft.com/office/drawing/2014/main" id="{15B20213-0119-4EF7-B374-304E8DE34546}"/>
                    </a:ext>
                  </a:extLst>
                </p:cNvPr>
                <p:cNvSpPr/>
                <p:nvPr/>
              </p:nvSpPr>
              <p:spPr>
                <a:xfrm rot="5400000">
                  <a:off x="1005541" y="2075456"/>
                  <a:ext cx="81858" cy="131878"/>
                </a:xfrm>
                <a:prstGeom prst="flowChartDe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Flowchart: Delay 97">
                  <a:extLst>
                    <a:ext uri="{FF2B5EF4-FFF2-40B4-BE49-F238E27FC236}">
                      <a16:creationId xmlns:a16="http://schemas.microsoft.com/office/drawing/2014/main" id="{0E2EF1D7-C026-4306-9E88-22D88EBC0C86}"/>
                    </a:ext>
                  </a:extLst>
                </p:cNvPr>
                <p:cNvSpPr/>
                <p:nvPr/>
              </p:nvSpPr>
              <p:spPr>
                <a:xfrm rot="5400000">
                  <a:off x="755376" y="2083208"/>
                  <a:ext cx="81858" cy="115684"/>
                </a:xfrm>
                <a:prstGeom prst="flowChartDelay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3" name="Flowchart: Delay 102">
                <a:extLst>
                  <a:ext uri="{FF2B5EF4-FFF2-40B4-BE49-F238E27FC236}">
                    <a16:creationId xmlns:a16="http://schemas.microsoft.com/office/drawing/2014/main" id="{7841C648-3459-4ECA-97CD-05D93952801E}"/>
                  </a:ext>
                </a:extLst>
              </p:cNvPr>
              <p:cNvSpPr/>
              <p:nvPr/>
            </p:nvSpPr>
            <p:spPr>
              <a:xfrm rot="5400000">
                <a:off x="1027571" y="2319433"/>
                <a:ext cx="81858" cy="103234"/>
              </a:xfrm>
              <a:prstGeom prst="flowChartDe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lowchart: Delay 103">
                <a:extLst>
                  <a:ext uri="{FF2B5EF4-FFF2-40B4-BE49-F238E27FC236}">
                    <a16:creationId xmlns:a16="http://schemas.microsoft.com/office/drawing/2014/main" id="{5D3D53C4-272E-4164-B2F3-E79212CF61FC}"/>
                  </a:ext>
                </a:extLst>
              </p:cNvPr>
              <p:cNvSpPr/>
              <p:nvPr/>
            </p:nvSpPr>
            <p:spPr>
              <a:xfrm rot="5400000">
                <a:off x="1144608" y="2312152"/>
                <a:ext cx="81858" cy="116831"/>
              </a:xfrm>
              <a:prstGeom prst="flowChartDelay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7" name="Flowchart: Delay 106">
            <a:extLst>
              <a:ext uri="{FF2B5EF4-FFF2-40B4-BE49-F238E27FC236}">
                <a16:creationId xmlns:a16="http://schemas.microsoft.com/office/drawing/2014/main" id="{DC88CEFD-AB7D-412B-A426-A8F5C1240512}"/>
              </a:ext>
            </a:extLst>
          </p:cNvPr>
          <p:cNvSpPr/>
          <p:nvPr/>
        </p:nvSpPr>
        <p:spPr>
          <a:xfrm rot="5400000">
            <a:off x="515325" y="2598014"/>
            <a:ext cx="81858" cy="10323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Flowchart: Delay 107">
            <a:extLst>
              <a:ext uri="{FF2B5EF4-FFF2-40B4-BE49-F238E27FC236}">
                <a16:creationId xmlns:a16="http://schemas.microsoft.com/office/drawing/2014/main" id="{B117ABD3-A013-4AAD-A7CB-A49E409A8864}"/>
              </a:ext>
            </a:extLst>
          </p:cNvPr>
          <p:cNvSpPr/>
          <p:nvPr/>
        </p:nvSpPr>
        <p:spPr>
          <a:xfrm rot="5400000">
            <a:off x="644149" y="2583424"/>
            <a:ext cx="81858" cy="131878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lowchart: Delay 108">
            <a:extLst>
              <a:ext uri="{FF2B5EF4-FFF2-40B4-BE49-F238E27FC236}">
                <a16:creationId xmlns:a16="http://schemas.microsoft.com/office/drawing/2014/main" id="{72095A21-9CB9-46C4-8773-7E614E22DD91}"/>
              </a:ext>
            </a:extLst>
          </p:cNvPr>
          <p:cNvSpPr/>
          <p:nvPr/>
        </p:nvSpPr>
        <p:spPr>
          <a:xfrm rot="5400000">
            <a:off x="397516" y="2594708"/>
            <a:ext cx="81858" cy="108620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lowchart: Delay 109">
            <a:extLst>
              <a:ext uri="{FF2B5EF4-FFF2-40B4-BE49-F238E27FC236}">
                <a16:creationId xmlns:a16="http://schemas.microsoft.com/office/drawing/2014/main" id="{8808AB83-D1D9-4136-B706-FF85805FA57A}"/>
              </a:ext>
            </a:extLst>
          </p:cNvPr>
          <p:cNvSpPr/>
          <p:nvPr/>
        </p:nvSpPr>
        <p:spPr>
          <a:xfrm rot="5400000">
            <a:off x="774799" y="2599054"/>
            <a:ext cx="81858" cy="10323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Flowchart: Delay 110">
            <a:extLst>
              <a:ext uri="{FF2B5EF4-FFF2-40B4-BE49-F238E27FC236}">
                <a16:creationId xmlns:a16="http://schemas.microsoft.com/office/drawing/2014/main" id="{1DDB6113-B975-44E7-BF94-E55B09DD8F49}"/>
              </a:ext>
            </a:extLst>
          </p:cNvPr>
          <p:cNvSpPr/>
          <p:nvPr/>
        </p:nvSpPr>
        <p:spPr>
          <a:xfrm rot="5400000">
            <a:off x="1122399" y="2585401"/>
            <a:ext cx="81858" cy="128460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Flowchart: Delay 111">
            <a:extLst>
              <a:ext uri="{FF2B5EF4-FFF2-40B4-BE49-F238E27FC236}">
                <a16:creationId xmlns:a16="http://schemas.microsoft.com/office/drawing/2014/main" id="{6823ED3B-7529-4625-BF16-AB0B37F93CFC}"/>
              </a:ext>
            </a:extLst>
          </p:cNvPr>
          <p:cNvSpPr/>
          <p:nvPr/>
        </p:nvSpPr>
        <p:spPr>
          <a:xfrm rot="5400000">
            <a:off x="1252568" y="2583424"/>
            <a:ext cx="81858" cy="131878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Flowchart: Delay 112">
            <a:extLst>
              <a:ext uri="{FF2B5EF4-FFF2-40B4-BE49-F238E27FC236}">
                <a16:creationId xmlns:a16="http://schemas.microsoft.com/office/drawing/2014/main" id="{4C402264-942C-4F7E-AA2F-25343E3B4B96}"/>
              </a:ext>
            </a:extLst>
          </p:cNvPr>
          <p:cNvSpPr/>
          <p:nvPr/>
        </p:nvSpPr>
        <p:spPr>
          <a:xfrm rot="5400000">
            <a:off x="993882" y="2594708"/>
            <a:ext cx="81858" cy="108620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lowchart: Delay 113">
            <a:extLst>
              <a:ext uri="{FF2B5EF4-FFF2-40B4-BE49-F238E27FC236}">
                <a16:creationId xmlns:a16="http://schemas.microsoft.com/office/drawing/2014/main" id="{681601C1-EB5F-4DB9-BADD-8DA7CF5FDA32}"/>
              </a:ext>
            </a:extLst>
          </p:cNvPr>
          <p:cNvSpPr/>
          <p:nvPr/>
        </p:nvSpPr>
        <p:spPr>
          <a:xfrm rot="5400000">
            <a:off x="1371165" y="2599054"/>
            <a:ext cx="81858" cy="10323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Flowchart: Delay 118">
            <a:extLst>
              <a:ext uri="{FF2B5EF4-FFF2-40B4-BE49-F238E27FC236}">
                <a16:creationId xmlns:a16="http://schemas.microsoft.com/office/drawing/2014/main" id="{468DFB0C-24E6-495C-A75E-CF20507482B3}"/>
              </a:ext>
            </a:extLst>
          </p:cNvPr>
          <p:cNvSpPr/>
          <p:nvPr/>
        </p:nvSpPr>
        <p:spPr>
          <a:xfrm rot="5400000">
            <a:off x="879728" y="2597340"/>
            <a:ext cx="81858" cy="10323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1E4C007-3162-4FEF-B9A8-A49EDFE31A6C}"/>
              </a:ext>
            </a:extLst>
          </p:cNvPr>
          <p:cNvCxnSpPr/>
          <p:nvPr/>
        </p:nvCxnSpPr>
        <p:spPr>
          <a:xfrm>
            <a:off x="4528382" y="4698342"/>
            <a:ext cx="2454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6AD9772-C467-4AD4-9282-F59BF090E6FA}"/>
              </a:ext>
            </a:extLst>
          </p:cNvPr>
          <p:cNvSpPr txBox="1"/>
          <p:nvPr/>
        </p:nvSpPr>
        <p:spPr>
          <a:xfrm>
            <a:off x="1957808" y="4720113"/>
            <a:ext cx="2420714" cy="461665"/>
          </a:xfrm>
          <a:prstGeom prst="rect">
            <a:avLst/>
          </a:prstGeom>
          <a:solidFill>
            <a:srgbClr val="ECDDF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ush Script MT" panose="03060802040406070304" pitchFamily="66" charset="0"/>
              </a:rPr>
              <a:t>Amanda Crawford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ED0BD98-B050-46A6-A6E7-57D60FE982C6}"/>
              </a:ext>
            </a:extLst>
          </p:cNvPr>
          <p:cNvCxnSpPr/>
          <p:nvPr/>
        </p:nvCxnSpPr>
        <p:spPr>
          <a:xfrm>
            <a:off x="1932254" y="4710669"/>
            <a:ext cx="2454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CBFFE84-45B4-4FF0-826F-503E6BD44757}"/>
              </a:ext>
            </a:extLst>
          </p:cNvPr>
          <p:cNvCxnSpPr/>
          <p:nvPr/>
        </p:nvCxnSpPr>
        <p:spPr>
          <a:xfrm>
            <a:off x="7096996" y="4721765"/>
            <a:ext cx="2454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1C01F6C-1142-4202-B4BA-A6C560765270}"/>
              </a:ext>
            </a:extLst>
          </p:cNvPr>
          <p:cNvCxnSpPr/>
          <p:nvPr/>
        </p:nvCxnSpPr>
        <p:spPr>
          <a:xfrm>
            <a:off x="9668525" y="4721765"/>
            <a:ext cx="24544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4F3982E8-06C0-415D-834C-2D302625BC3B}"/>
              </a:ext>
            </a:extLst>
          </p:cNvPr>
          <p:cNvSpPr/>
          <p:nvPr/>
        </p:nvSpPr>
        <p:spPr>
          <a:xfrm>
            <a:off x="4524144" y="2310215"/>
            <a:ext cx="2443530" cy="4337720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51E20B2-9B24-45D9-9A9D-80C3FFC5FBB1}"/>
              </a:ext>
            </a:extLst>
          </p:cNvPr>
          <p:cNvSpPr/>
          <p:nvPr/>
        </p:nvSpPr>
        <p:spPr>
          <a:xfrm>
            <a:off x="1937176" y="2339807"/>
            <a:ext cx="2461978" cy="432477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090962D-BA9C-46C3-9C56-295EB43BEE0E}"/>
              </a:ext>
            </a:extLst>
          </p:cNvPr>
          <p:cNvSpPr/>
          <p:nvPr/>
        </p:nvSpPr>
        <p:spPr>
          <a:xfrm>
            <a:off x="7106203" y="2340509"/>
            <a:ext cx="2454416" cy="429377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CE9F00D-58F3-447B-9A7B-309EE4EAF619}"/>
              </a:ext>
            </a:extLst>
          </p:cNvPr>
          <p:cNvSpPr/>
          <p:nvPr/>
        </p:nvSpPr>
        <p:spPr>
          <a:xfrm>
            <a:off x="9667140" y="2333720"/>
            <a:ext cx="2461978" cy="427204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341A2C3-CFC0-47B1-A087-9976A8C33C79}"/>
              </a:ext>
            </a:extLst>
          </p:cNvPr>
          <p:cNvSpPr txBox="1"/>
          <p:nvPr/>
        </p:nvSpPr>
        <p:spPr>
          <a:xfrm>
            <a:off x="1956971" y="5125304"/>
            <a:ext cx="24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rush Script MT" panose="03060802040406070304" pitchFamily="66" charset="0"/>
              </a:rPr>
              <a:t>Favorite Cake: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3135841-554E-42AE-A29E-5800CD898B22}"/>
              </a:ext>
            </a:extLst>
          </p:cNvPr>
          <p:cNvSpPr txBox="1"/>
          <p:nvPr/>
        </p:nvSpPr>
        <p:spPr>
          <a:xfrm>
            <a:off x="7124053" y="4740888"/>
            <a:ext cx="242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ush Script MT" panose="03060802040406070304" pitchFamily="66" charset="0"/>
              </a:rPr>
              <a:t>Amanda </a:t>
            </a:r>
            <a:r>
              <a:rPr lang="en-US" sz="2400" dirty="0" err="1">
                <a:latin typeface="Brush Script MT" panose="03060802040406070304" pitchFamily="66" charset="0"/>
              </a:rPr>
              <a:t>Dattalo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7FC9B1F-42CA-4434-B4CF-5B06CCD9644E}"/>
              </a:ext>
            </a:extLst>
          </p:cNvPr>
          <p:cNvSpPr txBox="1"/>
          <p:nvPr/>
        </p:nvSpPr>
        <p:spPr>
          <a:xfrm>
            <a:off x="7132611" y="5122544"/>
            <a:ext cx="243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rush Script MT" panose="03060802040406070304" pitchFamily="66" charset="0"/>
              </a:rPr>
              <a:t>Favorite Cake: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7841860-3CD7-4DD4-8A81-EEA21C51B927}"/>
              </a:ext>
            </a:extLst>
          </p:cNvPr>
          <p:cNvSpPr txBox="1"/>
          <p:nvPr/>
        </p:nvSpPr>
        <p:spPr>
          <a:xfrm>
            <a:off x="9690316" y="4754815"/>
            <a:ext cx="245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ush Script MT" panose="03060802040406070304" pitchFamily="66" charset="0"/>
              </a:rPr>
              <a:t>Carly </a:t>
            </a:r>
            <a:r>
              <a:rPr lang="en-US" sz="2400" dirty="0" err="1">
                <a:latin typeface="Brush Script MT" panose="03060802040406070304" pitchFamily="66" charset="0"/>
              </a:rPr>
              <a:t>Stasack</a:t>
            </a:r>
            <a:endParaRPr lang="en-US" sz="2400" dirty="0">
              <a:latin typeface="Brush Script MT" panose="03060802040406070304" pitchFamily="66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5D8D3C5-B5EB-4D5A-A6DE-3006A87CA629}"/>
              </a:ext>
            </a:extLst>
          </p:cNvPr>
          <p:cNvSpPr txBox="1"/>
          <p:nvPr/>
        </p:nvSpPr>
        <p:spPr>
          <a:xfrm>
            <a:off x="9645719" y="5125690"/>
            <a:ext cx="24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Brush Script MT" panose="03060802040406070304" pitchFamily="66" charset="0"/>
              </a:rPr>
              <a:t>Favorite Cake:</a:t>
            </a:r>
          </a:p>
        </p:txBody>
      </p:sp>
    </p:spTree>
    <p:extLst>
      <p:ext uri="{BB962C8B-B14F-4D97-AF65-F5344CB8AC3E}">
        <p14:creationId xmlns:p14="http://schemas.microsoft.com/office/powerpoint/2010/main" val="28193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36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Apple Chancery</vt:lpstr>
      <vt:lpstr>Arial</vt:lpstr>
      <vt:lpstr>Berlin Sans FB Demi</vt:lpstr>
      <vt:lpstr>Brush Script MT</vt:lpstr>
      <vt:lpstr>Calibri</vt:lpstr>
      <vt:lpstr>Calibri Light</vt:lpstr>
      <vt:lpstr>Dubai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Crawford, Amanda Jane</dc:creator>
  <cp:lastModifiedBy>Moretty, Talia Renee</cp:lastModifiedBy>
  <cp:revision>25</cp:revision>
  <dcterms:created xsi:type="dcterms:W3CDTF">2017-11-14T21:28:38Z</dcterms:created>
  <dcterms:modified xsi:type="dcterms:W3CDTF">2017-11-17T23:44:44Z</dcterms:modified>
</cp:coreProperties>
</file>