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EAE7EE"/>
    <a:srgbClr val="D9E3E8"/>
    <a:srgbClr val="DAE6E8"/>
    <a:srgbClr val="DEDEE6"/>
    <a:srgbClr val="545454"/>
    <a:srgbClr val="BCB8BD"/>
    <a:srgbClr val="A9A6A8"/>
    <a:srgbClr val="86A3AA"/>
    <a:srgbClr val="B0D7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1"/>
    <p:restoredTop sz="93764"/>
  </p:normalViewPr>
  <p:slideViewPr>
    <p:cSldViewPr snapToGrid="0" snapToObjects="1">
      <p:cViewPr>
        <p:scale>
          <a:sx n="93" d="100"/>
          <a:sy n="93" d="100"/>
        </p:scale>
        <p:origin x="-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7A21C-00CA-7B45-AD76-0C7EA4F13278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54DCA-90FA-F34A-A52F-CADB5A2C7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8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the tags, should there be an other? Or user just doesn’t select any?</a:t>
            </a:r>
          </a:p>
          <a:p>
            <a:r>
              <a:rPr lang="en-US" baseline="0" dirty="0" smtClean="0"/>
              <a:t>Also the tags will be a darker color when clicked.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Would our add page have to be a part of our home page? Where it just hides all the posts &amp; filter box???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54DCA-90FA-F34A-A52F-CADB5A2C75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00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INGREDIENTS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54DCA-90FA-F34A-A52F-CADB5A2C75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95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54DCA-90FA-F34A-A52F-CADB5A2C75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57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  <a:r>
              <a:rPr lang="en-US" baseline="0" dirty="0" smtClean="0"/>
              <a:t> post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54DCA-90FA-F34A-A52F-CADB5A2C75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5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F2CF-2C8E-3749-B9B7-82CA19C5245B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06A9-56F6-7B4D-985C-EF39CBAD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2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F2CF-2C8E-3749-B9B7-82CA19C5245B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06A9-56F6-7B4D-985C-EF39CBAD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F2CF-2C8E-3749-B9B7-82CA19C5245B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06A9-56F6-7B4D-985C-EF39CBAD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0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F2CF-2C8E-3749-B9B7-82CA19C5245B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06A9-56F6-7B4D-985C-EF39CBAD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F2CF-2C8E-3749-B9B7-82CA19C5245B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06A9-56F6-7B4D-985C-EF39CBAD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F2CF-2C8E-3749-B9B7-82CA19C5245B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06A9-56F6-7B4D-985C-EF39CBAD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3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F2CF-2C8E-3749-B9B7-82CA19C5245B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06A9-56F6-7B4D-985C-EF39CBAD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F2CF-2C8E-3749-B9B7-82CA19C5245B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06A9-56F6-7B4D-985C-EF39CBAD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5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F2CF-2C8E-3749-B9B7-82CA19C5245B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06A9-56F6-7B4D-985C-EF39CBAD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1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F2CF-2C8E-3749-B9B7-82CA19C5245B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06A9-56F6-7B4D-985C-EF39CBAD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3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F2CF-2C8E-3749-B9B7-82CA19C5245B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06A9-56F6-7B4D-985C-EF39CBAD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2F2CF-2C8E-3749-B9B7-82CA19C5245B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06A9-56F6-7B4D-985C-EF39CBAD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5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270000"/>
          </a:xfrm>
          <a:prstGeom prst="rect">
            <a:avLst/>
          </a:prstGeom>
          <a:solidFill>
            <a:srgbClr val="B0D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100668"/>
            <a:ext cx="12192000" cy="35560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7067" y="330306"/>
            <a:ext cx="335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545454"/>
                </a:solidFill>
                <a:latin typeface="Brush Script MT" panose="03060802040406070304" pitchFamily="66" charset="0"/>
                <a:ea typeface="Apple Chancery" charset="0"/>
                <a:cs typeface="Dubai Medium" panose="020B0603030403030204" pitchFamily="34" charset="-78"/>
              </a:rPr>
              <a:t>Cake Catalog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1464" y="481854"/>
            <a:ext cx="7450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A9A6A8"/>
                </a:solidFill>
              </a:rPr>
              <a:t>Home</a:t>
            </a:r>
            <a:r>
              <a:rPr lang="en-US" sz="2800" dirty="0">
                <a:solidFill>
                  <a:srgbClr val="A9A6A8"/>
                </a:solidFill>
              </a:rPr>
              <a:t>		About		</a:t>
            </a:r>
            <a:r>
              <a:rPr lang="en-US" sz="2800" dirty="0">
                <a:solidFill>
                  <a:srgbClr val="545454"/>
                </a:solidFill>
              </a:rPr>
              <a:t>Add</a:t>
            </a:r>
            <a:r>
              <a:rPr lang="en-US" sz="2800" dirty="0">
                <a:solidFill>
                  <a:srgbClr val="A9A6A8"/>
                </a:solidFill>
              </a:rPr>
              <a:t>	       Cake Cart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37067" y="4940567"/>
            <a:ext cx="1611113" cy="1631725"/>
            <a:chOff x="237067" y="5063543"/>
            <a:chExt cx="1611113" cy="1631725"/>
          </a:xfrm>
        </p:grpSpPr>
        <p:sp>
          <p:nvSpPr>
            <p:cNvPr id="9" name="Rounded Rectangle 8"/>
            <p:cNvSpPr/>
            <p:nvPr/>
          </p:nvSpPr>
          <p:spPr>
            <a:xfrm>
              <a:off x="237067" y="5160876"/>
              <a:ext cx="1611113" cy="1534392"/>
            </a:xfrm>
            <a:prstGeom prst="roundRect">
              <a:avLst/>
            </a:prstGeom>
            <a:solidFill>
              <a:srgbClr val="B0D7DE"/>
            </a:solidFill>
            <a:ln w="28575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11178" y="5417353"/>
              <a:ext cx="1081319" cy="1154938"/>
              <a:chOff x="647017" y="5085137"/>
              <a:chExt cx="1081319" cy="1154938"/>
            </a:xfrm>
            <a:solidFill>
              <a:srgbClr val="F9D040">
                <a:alpha val="61961"/>
              </a:srgbClr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BAB33099-51DB-4567-838D-C2D6D1F4F4E6}"/>
                  </a:ext>
                </a:extLst>
              </p:cNvPr>
              <p:cNvSpPr/>
              <p:nvPr/>
            </p:nvSpPr>
            <p:spPr>
              <a:xfrm>
                <a:off x="647017" y="5935216"/>
                <a:ext cx="1081319" cy="3048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454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rgbClr val="B56354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F5A57C3D-4A0B-4321-9E03-EBEE283A0555}"/>
                  </a:ext>
                </a:extLst>
              </p:cNvPr>
              <p:cNvSpPr/>
              <p:nvPr/>
            </p:nvSpPr>
            <p:spPr>
              <a:xfrm>
                <a:off x="880621" y="5314627"/>
                <a:ext cx="614110" cy="2812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454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rgbClr val="B56354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E4494FE6-3ADE-444E-8A7B-2991B629586E}"/>
                  </a:ext>
                </a:extLst>
              </p:cNvPr>
              <p:cNvSpPr/>
              <p:nvPr/>
            </p:nvSpPr>
            <p:spPr>
              <a:xfrm>
                <a:off x="993109" y="5085137"/>
                <a:ext cx="389135" cy="234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454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rgbClr val="B56354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1CDD9906-720B-43AA-8D01-F4C1009F92FB}"/>
                </a:ext>
              </a:extLst>
            </p:cNvPr>
            <p:cNvSpPr txBox="1"/>
            <p:nvPr/>
          </p:nvSpPr>
          <p:spPr>
            <a:xfrm>
              <a:off x="414577" y="5806100"/>
              <a:ext cx="130349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545454"/>
                  </a:solidFill>
                  <a:latin typeface="Brush Script MT" panose="03060802040406070304" pitchFamily="66" charset="0"/>
                  <a:ea typeface="Apple Chancery" charset="0"/>
                  <a:cs typeface="Dubai Medium" panose="020B0603030403030204" pitchFamily="34" charset="-78"/>
                </a:rPr>
                <a:t>Catalog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D645AFB-36AD-4000-87F5-A0F9245B3F22}"/>
                </a:ext>
              </a:extLst>
            </p:cNvPr>
            <p:cNvSpPr txBox="1"/>
            <p:nvPr/>
          </p:nvSpPr>
          <p:spPr>
            <a:xfrm>
              <a:off x="675805" y="5063543"/>
              <a:ext cx="7815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545454"/>
                  </a:solidFill>
                  <a:latin typeface="Brush Script MT" panose="03060802040406070304" pitchFamily="66" charset="0"/>
                  <a:ea typeface="Apple Chancery" charset="0"/>
                  <a:cs typeface="Dubai Medium" panose="020B0603030403030204" pitchFamily="34" charset="-78"/>
                </a:rPr>
                <a:t>Cake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100212" y="1752413"/>
            <a:ext cx="9771490" cy="4820438"/>
          </a:xfrm>
          <a:prstGeom prst="rect">
            <a:avLst/>
          </a:prstGeom>
          <a:solidFill>
            <a:srgbClr val="BCB8BD"/>
          </a:solidFill>
          <a:ln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4829" y="1877248"/>
            <a:ext cx="111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545454"/>
                </a:solidFill>
              </a:rPr>
              <a:t>Title</a:t>
            </a:r>
            <a:endParaRPr lang="en-US" sz="3600" dirty="0">
              <a:solidFill>
                <a:srgbClr val="54545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35689" y="1974816"/>
            <a:ext cx="2748180" cy="451194"/>
          </a:xfrm>
          <a:prstGeom prst="rect">
            <a:avLst/>
          </a:prstGeom>
          <a:solidFill>
            <a:schemeClr val="bg1"/>
          </a:solidFill>
          <a:ln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04829" y="2738115"/>
            <a:ext cx="213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545454"/>
                </a:solidFill>
              </a:rPr>
              <a:t>Photo URL</a:t>
            </a:r>
            <a:endParaRPr lang="en-US" sz="3600" dirty="0">
              <a:solidFill>
                <a:srgbClr val="54545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35689" y="2835683"/>
            <a:ext cx="2748180" cy="451194"/>
          </a:xfrm>
          <a:prstGeom prst="rect">
            <a:avLst/>
          </a:prstGeom>
          <a:solidFill>
            <a:schemeClr val="bg1"/>
          </a:solidFill>
          <a:ln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04829" y="3515741"/>
            <a:ext cx="993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545454"/>
                </a:solidFill>
              </a:rPr>
              <a:t>Tags</a:t>
            </a:r>
            <a:endParaRPr lang="en-US" sz="3600" dirty="0">
              <a:solidFill>
                <a:srgbClr val="545454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8276" y="4343036"/>
            <a:ext cx="4745593" cy="1982383"/>
          </a:xfrm>
          <a:prstGeom prst="rect">
            <a:avLst/>
          </a:prstGeom>
          <a:solidFill>
            <a:schemeClr val="bg1"/>
          </a:solidFill>
          <a:ln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354600" y="4658374"/>
            <a:ext cx="1104153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rgbClr val="545454"/>
                </a:solidFill>
              </a:rPr>
              <a:t>Chocolate</a:t>
            </a:r>
            <a:endParaRPr lang="en-US" sz="1700" dirty="0">
              <a:solidFill>
                <a:srgbClr val="54545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76967" y="4649558"/>
            <a:ext cx="829468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rgbClr val="545454"/>
                </a:solidFill>
              </a:rPr>
              <a:t>Vanilla</a:t>
            </a:r>
            <a:endParaRPr lang="en-US" sz="1700" dirty="0">
              <a:solidFill>
                <a:srgbClr val="54545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15712" y="4515467"/>
            <a:ext cx="829468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rgbClr val="545454"/>
                </a:solidFill>
              </a:rPr>
              <a:t>Gluten </a:t>
            </a:r>
          </a:p>
          <a:p>
            <a:r>
              <a:rPr lang="en-US" sz="1700" dirty="0" smtClean="0">
                <a:solidFill>
                  <a:srgbClr val="545454"/>
                </a:solidFill>
              </a:rPr>
              <a:t>Free</a:t>
            </a:r>
            <a:endParaRPr lang="en-US" sz="1700" dirty="0">
              <a:solidFill>
                <a:srgbClr val="54545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68341" y="4499794"/>
            <a:ext cx="708464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rgbClr val="545454"/>
                </a:solidFill>
              </a:rPr>
              <a:t>Dairy </a:t>
            </a:r>
          </a:p>
          <a:p>
            <a:r>
              <a:rPr lang="en-US" sz="1700" dirty="0" smtClean="0">
                <a:solidFill>
                  <a:srgbClr val="545454"/>
                </a:solidFill>
              </a:rPr>
              <a:t>Free</a:t>
            </a:r>
            <a:endParaRPr lang="en-US" sz="1700" dirty="0">
              <a:solidFill>
                <a:srgbClr val="545454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56658" y="5640751"/>
            <a:ext cx="696024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rgbClr val="545454"/>
                </a:solidFill>
              </a:rPr>
              <a:t>Fruity</a:t>
            </a:r>
            <a:endParaRPr lang="en-US" sz="1700" dirty="0">
              <a:solidFill>
                <a:srgbClr val="545454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85287" y="5652250"/>
            <a:ext cx="762516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rgbClr val="545454"/>
                </a:solidFill>
              </a:rPr>
              <a:t>Coffee</a:t>
            </a:r>
            <a:endParaRPr lang="en-US" sz="1700" dirty="0">
              <a:solidFill>
                <a:srgbClr val="545454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11072" y="5654730"/>
            <a:ext cx="1224310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rgbClr val="545454"/>
                </a:solidFill>
              </a:rPr>
              <a:t>Cheesecake</a:t>
            </a:r>
            <a:endParaRPr lang="en-US" sz="1700" dirty="0">
              <a:solidFill>
                <a:srgbClr val="545454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65081" y="5621568"/>
            <a:ext cx="742254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rgbClr val="545454"/>
                </a:solidFill>
              </a:rPr>
              <a:t>Carrot</a:t>
            </a:r>
            <a:endParaRPr lang="en-US" sz="1700" dirty="0">
              <a:solidFill>
                <a:srgbClr val="545454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442428" y="4343036"/>
            <a:ext cx="0" cy="1982383"/>
          </a:xfrm>
          <a:prstGeom prst="line">
            <a:avLst/>
          </a:prstGeom>
          <a:solidFill>
            <a:srgbClr val="DEDEE6"/>
          </a:solidFill>
          <a:ln w="635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0" idx="0"/>
            <a:endCxn id="20" idx="2"/>
          </p:cNvCxnSpPr>
          <p:nvPr/>
        </p:nvCxnSpPr>
        <p:spPr>
          <a:xfrm>
            <a:off x="4711073" y="4343036"/>
            <a:ext cx="0" cy="1982383"/>
          </a:xfrm>
          <a:prstGeom prst="line">
            <a:avLst/>
          </a:prstGeom>
          <a:solidFill>
            <a:srgbClr val="DEDEE6"/>
          </a:solidFill>
          <a:ln w="635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338276" y="5334228"/>
            <a:ext cx="4745594" cy="0"/>
          </a:xfrm>
          <a:prstGeom prst="line">
            <a:avLst/>
          </a:prstGeom>
          <a:solidFill>
            <a:srgbClr val="DEDEE6"/>
          </a:solidFill>
          <a:ln w="635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292341" y="1877248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545454"/>
                </a:solidFill>
              </a:rPr>
              <a:t>Serves</a:t>
            </a:r>
            <a:endParaRPr lang="en-US" sz="3600" dirty="0">
              <a:solidFill>
                <a:srgbClr val="545454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963394" y="4343036"/>
            <a:ext cx="0" cy="1982383"/>
          </a:xfrm>
          <a:prstGeom prst="line">
            <a:avLst/>
          </a:prstGeom>
          <a:solidFill>
            <a:srgbClr val="DEDEE6"/>
          </a:solidFill>
          <a:ln w="635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9373745" y="1974816"/>
            <a:ext cx="2217988" cy="451194"/>
            <a:chOff x="8696893" y="1974816"/>
            <a:chExt cx="2894840" cy="451194"/>
          </a:xfrm>
          <a:solidFill>
            <a:schemeClr val="bg1"/>
          </a:solidFill>
        </p:grpSpPr>
        <p:sp>
          <p:nvSpPr>
            <p:cNvPr id="48" name="Rectangle 47"/>
            <p:cNvSpPr/>
            <p:nvPr/>
          </p:nvSpPr>
          <p:spPr>
            <a:xfrm>
              <a:off x="8696893" y="1974816"/>
              <a:ext cx="2894840" cy="451194"/>
            </a:xfrm>
            <a:prstGeom prst="rect">
              <a:avLst/>
            </a:prstGeom>
            <a:grpFill/>
            <a:ln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37977" y="2015747"/>
              <a:ext cx="39375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45454"/>
                  </a:solidFill>
                </a:rPr>
                <a:t>0</a:t>
              </a:r>
              <a:endParaRPr lang="en-US" dirty="0">
                <a:solidFill>
                  <a:srgbClr val="545454"/>
                </a:solidFill>
              </a:endParaRPr>
            </a:p>
          </p:txBody>
        </p:sp>
        <p:sp>
          <p:nvSpPr>
            <p:cNvPr id="50" name="Down Arrow 49"/>
            <p:cNvSpPr/>
            <p:nvPr/>
          </p:nvSpPr>
          <p:spPr>
            <a:xfrm>
              <a:off x="11055313" y="2043402"/>
              <a:ext cx="495946" cy="296522"/>
            </a:xfrm>
            <a:prstGeom prst="downArrow">
              <a:avLst/>
            </a:prstGeom>
            <a:grpFill/>
            <a:ln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292341" y="2757980"/>
            <a:ext cx="2081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545454"/>
                </a:solidFill>
              </a:rPr>
              <a:t>Prep Time</a:t>
            </a:r>
            <a:endParaRPr lang="en-US" sz="3600" dirty="0">
              <a:solidFill>
                <a:srgbClr val="545454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9373745" y="2835683"/>
            <a:ext cx="2217988" cy="451194"/>
            <a:chOff x="8696893" y="1974816"/>
            <a:chExt cx="2894840" cy="451194"/>
          </a:xfrm>
          <a:solidFill>
            <a:schemeClr val="bg1"/>
          </a:solidFill>
        </p:grpSpPr>
        <p:sp>
          <p:nvSpPr>
            <p:cNvPr id="55" name="Rectangle 54"/>
            <p:cNvSpPr/>
            <p:nvPr/>
          </p:nvSpPr>
          <p:spPr>
            <a:xfrm>
              <a:off x="8696893" y="1974816"/>
              <a:ext cx="2894840" cy="451194"/>
            </a:xfrm>
            <a:prstGeom prst="rect">
              <a:avLst/>
            </a:prstGeom>
            <a:grpFill/>
            <a:ln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037977" y="2015747"/>
              <a:ext cx="39375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45454"/>
                  </a:solidFill>
                </a:rPr>
                <a:t>0</a:t>
              </a:r>
              <a:endParaRPr lang="en-US" dirty="0">
                <a:solidFill>
                  <a:srgbClr val="545454"/>
                </a:solidFill>
              </a:endParaRPr>
            </a:p>
          </p:txBody>
        </p:sp>
        <p:sp>
          <p:nvSpPr>
            <p:cNvPr id="57" name="Down Arrow 56"/>
            <p:cNvSpPr/>
            <p:nvPr/>
          </p:nvSpPr>
          <p:spPr>
            <a:xfrm>
              <a:off x="11055313" y="2043402"/>
              <a:ext cx="495946" cy="296522"/>
            </a:xfrm>
            <a:prstGeom prst="downArrow">
              <a:avLst/>
            </a:prstGeom>
            <a:grpFill/>
            <a:ln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252458" y="3515740"/>
            <a:ext cx="216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545454"/>
                </a:solidFill>
              </a:rPr>
              <a:t>Cook Time</a:t>
            </a:r>
            <a:endParaRPr lang="en-US" sz="3600" dirty="0">
              <a:solidFill>
                <a:srgbClr val="545454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9373745" y="3593988"/>
            <a:ext cx="2217988" cy="451194"/>
            <a:chOff x="8696893" y="1974816"/>
            <a:chExt cx="2894840" cy="451194"/>
          </a:xfrm>
          <a:solidFill>
            <a:schemeClr val="bg1"/>
          </a:solidFill>
        </p:grpSpPr>
        <p:sp>
          <p:nvSpPr>
            <p:cNvPr id="60" name="Rectangle 59"/>
            <p:cNvSpPr/>
            <p:nvPr/>
          </p:nvSpPr>
          <p:spPr>
            <a:xfrm>
              <a:off x="8696893" y="1974816"/>
              <a:ext cx="2894840" cy="451194"/>
            </a:xfrm>
            <a:prstGeom prst="rect">
              <a:avLst/>
            </a:prstGeom>
            <a:grpFill/>
            <a:ln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037977" y="2015747"/>
              <a:ext cx="39375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45454"/>
                  </a:solidFill>
                </a:rPr>
                <a:t>0</a:t>
              </a:r>
              <a:endParaRPr lang="en-US" dirty="0">
                <a:solidFill>
                  <a:srgbClr val="545454"/>
                </a:solidFill>
              </a:endParaRPr>
            </a:p>
          </p:txBody>
        </p:sp>
        <p:sp>
          <p:nvSpPr>
            <p:cNvPr id="62" name="Down Arrow 61"/>
            <p:cNvSpPr/>
            <p:nvPr/>
          </p:nvSpPr>
          <p:spPr>
            <a:xfrm>
              <a:off x="11055313" y="2043402"/>
              <a:ext cx="495946" cy="296522"/>
            </a:xfrm>
            <a:prstGeom prst="downArrow">
              <a:avLst/>
            </a:prstGeom>
            <a:grpFill/>
            <a:ln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0564227" y="5776655"/>
            <a:ext cx="1027505" cy="569388"/>
            <a:chOff x="10564227" y="5776655"/>
            <a:chExt cx="1027505" cy="569388"/>
          </a:xfrm>
          <a:solidFill>
            <a:srgbClr val="DEDEE6"/>
          </a:solidFill>
        </p:grpSpPr>
        <p:sp>
          <p:nvSpPr>
            <p:cNvPr id="64" name="Rectangle 63"/>
            <p:cNvSpPr/>
            <p:nvPr/>
          </p:nvSpPr>
          <p:spPr>
            <a:xfrm>
              <a:off x="10564227" y="5805095"/>
              <a:ext cx="1027505" cy="5146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564228" y="5776655"/>
              <a:ext cx="1004969" cy="569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4545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545454"/>
                  </a:solidFill>
                </a:rPr>
                <a:t>NEXT</a:t>
              </a:r>
              <a:endParaRPr lang="en-US" sz="3000" dirty="0">
                <a:solidFill>
                  <a:srgbClr val="5454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1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270000"/>
          </a:xfrm>
          <a:prstGeom prst="rect">
            <a:avLst/>
          </a:prstGeom>
          <a:solidFill>
            <a:srgbClr val="B0D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100668"/>
            <a:ext cx="12192000" cy="35560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7067" y="330306"/>
            <a:ext cx="335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545454"/>
                </a:solidFill>
                <a:latin typeface="Brush Script MT" panose="03060802040406070304" pitchFamily="66" charset="0"/>
                <a:ea typeface="Apple Chancery" charset="0"/>
                <a:cs typeface="Dubai Medium" panose="020B0603030403030204" pitchFamily="34" charset="-78"/>
              </a:rPr>
              <a:t>Cake Catalog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1464" y="481854"/>
            <a:ext cx="7450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A9A6A8"/>
                </a:solidFill>
              </a:rPr>
              <a:t>Home</a:t>
            </a:r>
            <a:r>
              <a:rPr lang="en-US" sz="2800" dirty="0">
                <a:solidFill>
                  <a:srgbClr val="A9A6A8"/>
                </a:solidFill>
              </a:rPr>
              <a:t>		About		</a:t>
            </a:r>
            <a:r>
              <a:rPr lang="en-US" sz="2800" dirty="0">
                <a:solidFill>
                  <a:srgbClr val="545454"/>
                </a:solidFill>
              </a:rPr>
              <a:t>Add</a:t>
            </a:r>
            <a:r>
              <a:rPr lang="en-US" sz="2800" dirty="0">
                <a:solidFill>
                  <a:srgbClr val="A9A6A8"/>
                </a:solidFill>
              </a:rPr>
              <a:t>	       Cake Cart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067" y="4940567"/>
            <a:ext cx="1611113" cy="1631725"/>
            <a:chOff x="237067" y="5063543"/>
            <a:chExt cx="1611113" cy="1631725"/>
          </a:xfrm>
        </p:grpSpPr>
        <p:sp>
          <p:nvSpPr>
            <p:cNvPr id="7" name="Rounded Rectangle 6"/>
            <p:cNvSpPr/>
            <p:nvPr/>
          </p:nvSpPr>
          <p:spPr>
            <a:xfrm>
              <a:off x="237067" y="5160876"/>
              <a:ext cx="1611113" cy="1534392"/>
            </a:xfrm>
            <a:prstGeom prst="roundRect">
              <a:avLst/>
            </a:prstGeom>
            <a:solidFill>
              <a:srgbClr val="B0D7DE"/>
            </a:solidFill>
            <a:ln w="28575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11178" y="5417353"/>
              <a:ext cx="1081319" cy="1154938"/>
              <a:chOff x="647017" y="5085137"/>
              <a:chExt cx="1081319" cy="1154938"/>
            </a:xfrm>
            <a:solidFill>
              <a:srgbClr val="F9D040">
                <a:alpha val="61961"/>
              </a:srgbClr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BAB33099-51DB-4567-838D-C2D6D1F4F4E6}"/>
                  </a:ext>
                </a:extLst>
              </p:cNvPr>
              <p:cNvSpPr/>
              <p:nvPr/>
            </p:nvSpPr>
            <p:spPr>
              <a:xfrm>
                <a:off x="647017" y="5935216"/>
                <a:ext cx="1081319" cy="3048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454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rgbClr val="B56354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F5A57C3D-4A0B-4321-9E03-EBEE283A0555}"/>
                  </a:ext>
                </a:extLst>
              </p:cNvPr>
              <p:cNvSpPr/>
              <p:nvPr/>
            </p:nvSpPr>
            <p:spPr>
              <a:xfrm>
                <a:off x="880621" y="5314627"/>
                <a:ext cx="614110" cy="2812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454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rgbClr val="B56354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E4494FE6-3ADE-444E-8A7B-2991B629586E}"/>
                  </a:ext>
                </a:extLst>
              </p:cNvPr>
              <p:cNvSpPr/>
              <p:nvPr/>
            </p:nvSpPr>
            <p:spPr>
              <a:xfrm>
                <a:off x="993109" y="5085137"/>
                <a:ext cx="389135" cy="234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454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rgbClr val="B56354"/>
                  </a:solidFill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CDD9906-720B-43AA-8D01-F4C1009F92FB}"/>
                </a:ext>
              </a:extLst>
            </p:cNvPr>
            <p:cNvSpPr txBox="1"/>
            <p:nvPr/>
          </p:nvSpPr>
          <p:spPr>
            <a:xfrm>
              <a:off x="414577" y="5806100"/>
              <a:ext cx="130349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545454"/>
                  </a:solidFill>
                  <a:latin typeface="Brush Script MT" panose="03060802040406070304" pitchFamily="66" charset="0"/>
                  <a:ea typeface="Apple Chancery" charset="0"/>
                  <a:cs typeface="Dubai Medium" panose="020B0603030403030204" pitchFamily="34" charset="-78"/>
                </a:rPr>
                <a:t>Catalog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CD645AFB-36AD-4000-87F5-A0F9245B3F22}"/>
                </a:ext>
              </a:extLst>
            </p:cNvPr>
            <p:cNvSpPr txBox="1"/>
            <p:nvPr/>
          </p:nvSpPr>
          <p:spPr>
            <a:xfrm>
              <a:off x="675805" y="5063543"/>
              <a:ext cx="7815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545454"/>
                  </a:solidFill>
                  <a:latin typeface="Brush Script MT" panose="03060802040406070304" pitchFamily="66" charset="0"/>
                  <a:ea typeface="Apple Chancery" charset="0"/>
                  <a:cs typeface="Dubai Medium" panose="020B0603030403030204" pitchFamily="34" charset="-78"/>
                </a:rPr>
                <a:t>Cake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100212" y="1752413"/>
            <a:ext cx="9771490" cy="4820438"/>
          </a:xfrm>
          <a:prstGeom prst="rect">
            <a:avLst/>
          </a:prstGeom>
          <a:solidFill>
            <a:srgbClr val="BCB8BD"/>
          </a:solidFill>
          <a:ln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838335" y="1784467"/>
            <a:ext cx="2295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Ingredients</a:t>
            </a:r>
            <a:endParaRPr lang="en-US" sz="36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2378693" y="2527401"/>
            <a:ext cx="9190504" cy="3277696"/>
            <a:chOff x="2378693" y="2527400"/>
            <a:chExt cx="9190504" cy="3818641"/>
          </a:xfrm>
        </p:grpSpPr>
        <p:grpSp>
          <p:nvGrpSpPr>
            <p:cNvPr id="64" name="Group 63"/>
            <p:cNvGrpSpPr/>
            <p:nvPr/>
          </p:nvGrpSpPr>
          <p:grpSpPr>
            <a:xfrm>
              <a:off x="2378693" y="2531391"/>
              <a:ext cx="2040906" cy="3814650"/>
              <a:chOff x="2375133" y="2522620"/>
              <a:chExt cx="1812964" cy="320801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479459" y="2849025"/>
                <a:ext cx="693232" cy="5479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375133" y="2523708"/>
                <a:ext cx="891291" cy="310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Quantity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573318" y="2522620"/>
                <a:ext cx="518610" cy="310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Unit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486008" y="2849025"/>
                <a:ext cx="693232" cy="5479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479459" y="3434382"/>
                <a:ext cx="693232" cy="5479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491346" y="3434382"/>
                <a:ext cx="693232" cy="5479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476896" y="4596427"/>
                <a:ext cx="693232" cy="5479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494865" y="4600328"/>
                <a:ext cx="693232" cy="5479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494865" y="4014971"/>
                <a:ext cx="693232" cy="5479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479459" y="4014970"/>
                <a:ext cx="693232" cy="5479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494865" y="5182703"/>
                <a:ext cx="693232" cy="5479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476896" y="5182703"/>
                <a:ext cx="693232" cy="5479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4962338" y="2527400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Name</a:t>
              </a:r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961464" y="2918993"/>
              <a:ext cx="6607733" cy="6561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961461" y="3610404"/>
              <a:ext cx="6607733" cy="6561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61462" y="4305946"/>
              <a:ext cx="6607733" cy="6561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961463" y="4997357"/>
              <a:ext cx="6607733" cy="6561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961464" y="5689860"/>
              <a:ext cx="6607730" cy="6561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10541689" y="5916776"/>
            <a:ext cx="1027505" cy="514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0525592" y="5896586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4961461" y="5916576"/>
            <a:ext cx="531209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+ ADD INGREDIENT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5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12192000" cy="1270000"/>
          </a:xfrm>
          <a:prstGeom prst="rect">
            <a:avLst/>
          </a:prstGeom>
          <a:solidFill>
            <a:srgbClr val="B0D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1100668"/>
            <a:ext cx="12192000" cy="35560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7067" y="330306"/>
            <a:ext cx="335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545454"/>
                </a:solidFill>
                <a:latin typeface="Brush Script MT" panose="03060802040406070304" pitchFamily="66" charset="0"/>
                <a:ea typeface="Apple Chancery" charset="0"/>
                <a:cs typeface="Dubai Medium" panose="020B0603030403030204" pitchFamily="34" charset="-78"/>
              </a:rPr>
              <a:t>Cake Catalog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61464" y="481854"/>
            <a:ext cx="7450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A9A6A8"/>
                </a:solidFill>
              </a:rPr>
              <a:t>Home</a:t>
            </a:r>
            <a:r>
              <a:rPr lang="en-US" sz="2800" dirty="0">
                <a:solidFill>
                  <a:srgbClr val="A9A6A8"/>
                </a:solidFill>
              </a:rPr>
              <a:t>		About		</a:t>
            </a:r>
            <a:r>
              <a:rPr lang="en-US" sz="2800" dirty="0">
                <a:solidFill>
                  <a:srgbClr val="545454"/>
                </a:solidFill>
              </a:rPr>
              <a:t>Add</a:t>
            </a:r>
            <a:r>
              <a:rPr lang="en-US" sz="2800" dirty="0">
                <a:solidFill>
                  <a:srgbClr val="A9A6A8"/>
                </a:solidFill>
              </a:rPr>
              <a:t>	       Cake Cart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7067" y="4940567"/>
            <a:ext cx="1611113" cy="1631725"/>
            <a:chOff x="237067" y="5063543"/>
            <a:chExt cx="1611113" cy="1631725"/>
          </a:xfrm>
        </p:grpSpPr>
        <p:sp>
          <p:nvSpPr>
            <p:cNvPr id="23" name="Rounded Rectangle 22"/>
            <p:cNvSpPr/>
            <p:nvPr/>
          </p:nvSpPr>
          <p:spPr>
            <a:xfrm>
              <a:off x="237067" y="5160876"/>
              <a:ext cx="1611113" cy="1534392"/>
            </a:xfrm>
            <a:prstGeom prst="roundRect">
              <a:avLst/>
            </a:prstGeom>
            <a:solidFill>
              <a:srgbClr val="B0D7DE"/>
            </a:solidFill>
            <a:ln w="28575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11178" y="5417353"/>
              <a:ext cx="1081319" cy="1154938"/>
              <a:chOff x="647017" y="5085137"/>
              <a:chExt cx="1081319" cy="1154938"/>
            </a:xfrm>
            <a:solidFill>
              <a:srgbClr val="F9D040">
                <a:alpha val="61961"/>
              </a:srgb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BAB33099-51DB-4567-838D-C2D6D1F4F4E6}"/>
                  </a:ext>
                </a:extLst>
              </p:cNvPr>
              <p:cNvSpPr/>
              <p:nvPr/>
            </p:nvSpPr>
            <p:spPr>
              <a:xfrm>
                <a:off x="647017" y="5935216"/>
                <a:ext cx="1081319" cy="3048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454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rgbClr val="B56354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F5A57C3D-4A0B-4321-9E03-EBEE283A0555}"/>
                  </a:ext>
                </a:extLst>
              </p:cNvPr>
              <p:cNvSpPr/>
              <p:nvPr/>
            </p:nvSpPr>
            <p:spPr>
              <a:xfrm>
                <a:off x="880621" y="5314627"/>
                <a:ext cx="614110" cy="2812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454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rgbClr val="B56354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E4494FE6-3ADE-444E-8A7B-2991B629586E}"/>
                  </a:ext>
                </a:extLst>
              </p:cNvPr>
              <p:cNvSpPr/>
              <p:nvPr/>
            </p:nvSpPr>
            <p:spPr>
              <a:xfrm>
                <a:off x="993109" y="5085137"/>
                <a:ext cx="389135" cy="234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454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rgbClr val="B56354"/>
                  </a:solidFill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1CDD9906-720B-43AA-8D01-F4C1009F92FB}"/>
                </a:ext>
              </a:extLst>
            </p:cNvPr>
            <p:cNvSpPr txBox="1"/>
            <p:nvPr/>
          </p:nvSpPr>
          <p:spPr>
            <a:xfrm>
              <a:off x="414577" y="5806100"/>
              <a:ext cx="130349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545454"/>
                  </a:solidFill>
                  <a:latin typeface="Brush Script MT" panose="03060802040406070304" pitchFamily="66" charset="0"/>
                  <a:ea typeface="Apple Chancery" charset="0"/>
                  <a:cs typeface="Dubai Medium" panose="020B0603030403030204" pitchFamily="34" charset="-78"/>
                </a:rPr>
                <a:t>Catalog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CD645AFB-36AD-4000-87F5-A0F9245B3F22}"/>
                </a:ext>
              </a:extLst>
            </p:cNvPr>
            <p:cNvSpPr txBox="1"/>
            <p:nvPr/>
          </p:nvSpPr>
          <p:spPr>
            <a:xfrm>
              <a:off x="675805" y="5063543"/>
              <a:ext cx="7815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545454"/>
                  </a:solidFill>
                  <a:latin typeface="Brush Script MT" panose="03060802040406070304" pitchFamily="66" charset="0"/>
                  <a:ea typeface="Apple Chancery" charset="0"/>
                  <a:cs typeface="Dubai Medium" panose="020B0603030403030204" pitchFamily="34" charset="-78"/>
                </a:rPr>
                <a:t>Cake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100212" y="1752413"/>
            <a:ext cx="9771490" cy="4820438"/>
          </a:xfrm>
          <a:prstGeom prst="rect">
            <a:avLst/>
          </a:prstGeom>
          <a:solidFill>
            <a:srgbClr val="BCB8BD"/>
          </a:solidFill>
          <a:ln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68383" y="1758594"/>
            <a:ext cx="2685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Description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2468383" y="2444640"/>
            <a:ext cx="9123348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where the description will go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0541689" y="5916776"/>
            <a:ext cx="1027505" cy="514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525592" y="5896586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253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12192000" cy="1270000"/>
          </a:xfrm>
          <a:prstGeom prst="rect">
            <a:avLst/>
          </a:prstGeom>
          <a:solidFill>
            <a:srgbClr val="B0D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1100668"/>
            <a:ext cx="12192000" cy="35560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7067" y="330306"/>
            <a:ext cx="335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545454"/>
                </a:solidFill>
                <a:latin typeface="Brush Script MT" panose="03060802040406070304" pitchFamily="66" charset="0"/>
                <a:ea typeface="Apple Chancery" charset="0"/>
                <a:cs typeface="Dubai Medium" panose="020B0603030403030204" pitchFamily="34" charset="-78"/>
              </a:rPr>
              <a:t>Cake Catalog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61464" y="481854"/>
            <a:ext cx="7450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A9A6A8"/>
                </a:solidFill>
              </a:rPr>
              <a:t>Home</a:t>
            </a:r>
            <a:r>
              <a:rPr lang="en-US" sz="2800" dirty="0">
                <a:solidFill>
                  <a:srgbClr val="A9A6A8"/>
                </a:solidFill>
              </a:rPr>
              <a:t>		About		</a:t>
            </a:r>
            <a:r>
              <a:rPr lang="en-US" sz="2800" dirty="0">
                <a:solidFill>
                  <a:srgbClr val="545454"/>
                </a:solidFill>
              </a:rPr>
              <a:t>Add</a:t>
            </a:r>
            <a:r>
              <a:rPr lang="en-US" sz="2800" dirty="0">
                <a:solidFill>
                  <a:srgbClr val="A9A6A8"/>
                </a:solidFill>
              </a:rPr>
              <a:t>	       Cake Cart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7067" y="4940567"/>
            <a:ext cx="1611113" cy="1631725"/>
            <a:chOff x="237067" y="5063543"/>
            <a:chExt cx="1611113" cy="1631725"/>
          </a:xfrm>
        </p:grpSpPr>
        <p:sp>
          <p:nvSpPr>
            <p:cNvPr id="23" name="Rounded Rectangle 22"/>
            <p:cNvSpPr/>
            <p:nvPr/>
          </p:nvSpPr>
          <p:spPr>
            <a:xfrm>
              <a:off x="237067" y="5160876"/>
              <a:ext cx="1611113" cy="1534392"/>
            </a:xfrm>
            <a:prstGeom prst="roundRect">
              <a:avLst/>
            </a:prstGeom>
            <a:solidFill>
              <a:srgbClr val="B0D7DE"/>
            </a:solidFill>
            <a:ln w="28575">
              <a:solidFill>
                <a:srgbClr val="5454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11178" y="5417353"/>
              <a:ext cx="1081319" cy="1154938"/>
              <a:chOff x="647017" y="5085137"/>
              <a:chExt cx="1081319" cy="1154938"/>
            </a:xfrm>
            <a:solidFill>
              <a:srgbClr val="F9D040">
                <a:alpha val="61961"/>
              </a:srgb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BAB33099-51DB-4567-838D-C2D6D1F4F4E6}"/>
                  </a:ext>
                </a:extLst>
              </p:cNvPr>
              <p:cNvSpPr/>
              <p:nvPr/>
            </p:nvSpPr>
            <p:spPr>
              <a:xfrm>
                <a:off x="647017" y="5935216"/>
                <a:ext cx="1081319" cy="3048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454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rgbClr val="B56354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F5A57C3D-4A0B-4321-9E03-EBEE283A0555}"/>
                  </a:ext>
                </a:extLst>
              </p:cNvPr>
              <p:cNvSpPr/>
              <p:nvPr/>
            </p:nvSpPr>
            <p:spPr>
              <a:xfrm>
                <a:off x="880621" y="5314627"/>
                <a:ext cx="614110" cy="2812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454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rgbClr val="B56354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E4494FE6-3ADE-444E-8A7B-2991B629586E}"/>
                  </a:ext>
                </a:extLst>
              </p:cNvPr>
              <p:cNvSpPr/>
              <p:nvPr/>
            </p:nvSpPr>
            <p:spPr>
              <a:xfrm>
                <a:off x="993109" y="5085137"/>
                <a:ext cx="389135" cy="234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454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rgbClr val="B56354"/>
                  </a:solidFill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1CDD9906-720B-43AA-8D01-F4C1009F92FB}"/>
                </a:ext>
              </a:extLst>
            </p:cNvPr>
            <p:cNvSpPr txBox="1"/>
            <p:nvPr/>
          </p:nvSpPr>
          <p:spPr>
            <a:xfrm>
              <a:off x="414577" y="5806100"/>
              <a:ext cx="130349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545454"/>
                  </a:solidFill>
                  <a:latin typeface="Brush Script MT" panose="03060802040406070304" pitchFamily="66" charset="0"/>
                  <a:ea typeface="Apple Chancery" charset="0"/>
                  <a:cs typeface="Dubai Medium" panose="020B0603030403030204" pitchFamily="34" charset="-78"/>
                </a:rPr>
                <a:t>Catalog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CD645AFB-36AD-4000-87F5-A0F9245B3F22}"/>
                </a:ext>
              </a:extLst>
            </p:cNvPr>
            <p:cNvSpPr txBox="1"/>
            <p:nvPr/>
          </p:nvSpPr>
          <p:spPr>
            <a:xfrm>
              <a:off x="675805" y="5063543"/>
              <a:ext cx="7815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545454"/>
                  </a:solidFill>
                  <a:latin typeface="Brush Script MT" panose="03060802040406070304" pitchFamily="66" charset="0"/>
                  <a:ea typeface="Apple Chancery" charset="0"/>
                  <a:cs typeface="Dubai Medium" panose="020B0603030403030204" pitchFamily="34" charset="-78"/>
                </a:rPr>
                <a:t>Cake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100212" y="1752413"/>
            <a:ext cx="9771490" cy="4820438"/>
          </a:xfrm>
          <a:prstGeom prst="rect">
            <a:avLst/>
          </a:prstGeom>
          <a:solidFill>
            <a:srgbClr val="BCB8BD"/>
          </a:solidFill>
          <a:ln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0981501" y="5570394"/>
            <a:ext cx="698529" cy="8164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981501" y="5570395"/>
            <a:ext cx="718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</a:t>
            </a:r>
          </a:p>
          <a:p>
            <a:r>
              <a:rPr lang="en-US" sz="2400" dirty="0" smtClean="0"/>
              <a:t>Post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871773" y="4114800"/>
            <a:ext cx="8405827" cy="2357777"/>
            <a:chOff x="2871773" y="2322471"/>
            <a:chExt cx="7764655" cy="3120183"/>
          </a:xfrm>
        </p:grpSpPr>
        <p:sp>
          <p:nvSpPr>
            <p:cNvPr id="37" name="Rectangle 36"/>
            <p:cNvSpPr/>
            <p:nvPr/>
          </p:nvSpPr>
          <p:spPr>
            <a:xfrm>
              <a:off x="2871773" y="2322471"/>
              <a:ext cx="6889897" cy="726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71773" y="3222816"/>
              <a:ext cx="3338623" cy="2219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52785" y="3223651"/>
              <a:ext cx="3216339" cy="21986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37526" y="2370668"/>
              <a:ext cx="7698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Prep Time: 	1hr 0 min		Cook Time: 	1 </a:t>
              </a:r>
              <a:r>
                <a:rPr lang="en-US" sz="1200" dirty="0" err="1" smtClean="0"/>
                <a:t>hr</a:t>
              </a:r>
              <a:r>
                <a:rPr lang="en-US" sz="1200" dirty="0" smtClean="0"/>
                <a:t> 30 min		Servings: 8</a:t>
              </a:r>
            </a:p>
            <a:p>
              <a:r>
                <a:rPr lang="en-US" sz="1200" dirty="0" smtClean="0"/>
                <a:t>Dietary Information:	Vegan	Dairy Free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7526" y="3287540"/>
              <a:ext cx="229073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Ingredients: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1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2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3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4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69460" y="3307530"/>
              <a:ext cx="229073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Directions: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B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C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D</a:t>
              </a:r>
              <a:endParaRPr lang="en-US" dirty="0" smtClean="0"/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708" y="2326448"/>
            <a:ext cx="2484964" cy="165664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775889" y="1737915"/>
            <a:ext cx="365060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Earl Grey Honey Loaf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00909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143</Words>
  <Application>Microsoft Macintosh PowerPoint</Application>
  <PresentationFormat>Widescreen</PresentationFormat>
  <Paragraphs>80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Apple Chancery</vt:lpstr>
      <vt:lpstr>Brush Script MT</vt:lpstr>
      <vt:lpstr>Calibri</vt:lpstr>
      <vt:lpstr>Calibri Light</vt:lpstr>
      <vt:lpstr>Dubai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Dattalo, Amanda</dc:creator>
  <cp:lastModifiedBy>Dattalo, Amanda</cp:lastModifiedBy>
  <cp:revision>27</cp:revision>
  <dcterms:created xsi:type="dcterms:W3CDTF">2017-11-15T00:48:20Z</dcterms:created>
  <dcterms:modified xsi:type="dcterms:W3CDTF">2017-11-17T20:24:32Z</dcterms:modified>
</cp:coreProperties>
</file>